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26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9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8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7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2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8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8432A9-666D-4E9A-87D3-9350DED9D01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FAF2-BC3A-4F03-8233-A70F3B6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77440" y="215731"/>
            <a:ext cx="7370064" cy="6459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1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39" y="450924"/>
            <a:ext cx="11628423" cy="5995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51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4265" y="969264"/>
            <a:ext cx="11078524" cy="4864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752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Suresh Varma</dc:creator>
  <cp:lastModifiedBy>Ashwin Suresh Varma</cp:lastModifiedBy>
  <cp:revision>2</cp:revision>
  <dcterms:created xsi:type="dcterms:W3CDTF">2020-10-12T04:10:27Z</dcterms:created>
  <dcterms:modified xsi:type="dcterms:W3CDTF">2020-10-12T04:53:36Z</dcterms:modified>
</cp:coreProperties>
</file>