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4572000"/>
  <p:notesSz cx="64008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417320"/>
            <a:ext cx="5440680" cy="960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2560320"/>
            <a:ext cx="4480559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051560"/>
            <a:ext cx="2784348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1" y="1051560"/>
            <a:ext cx="2784348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70991" y="342265"/>
            <a:ext cx="39750" cy="702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661032" y="373761"/>
            <a:ext cx="39624" cy="728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006092" y="407923"/>
            <a:ext cx="39750" cy="835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251075" y="452881"/>
            <a:ext cx="39624" cy="75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440939" y="489584"/>
            <a:ext cx="39751" cy="726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602483" y="530098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602483" y="531368"/>
            <a:ext cx="27051" cy="27051"/>
          </a:xfrm>
          <a:custGeom>
            <a:avLst/>
            <a:gdLst/>
            <a:ahLst/>
            <a:cxnLst/>
            <a:rect l="l" t="t" r="r" b="b"/>
            <a:pathLst>
              <a:path w="27051" h="27051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7051"/>
                </a:lnTo>
                <a:lnTo>
                  <a:pt x="20955" y="27051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602483" y="532637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2602483" y="534034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5968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5968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602483" y="535305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602483" y="536575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602483" y="537844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602483" y="539115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602483" y="540512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2602483" y="541781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602483" y="543179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5969"/>
                </a:lnTo>
                <a:lnTo>
                  <a:pt x="0" y="20828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8"/>
                </a:lnTo>
                <a:lnTo>
                  <a:pt x="27051" y="5969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2602483" y="544448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2602483" y="545719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2602483" y="547116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2602483" y="548386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2727325" y="543433"/>
            <a:ext cx="39750" cy="7645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2847339" y="588009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5968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5968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2847339" y="589406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2847339" y="590930"/>
            <a:ext cx="27051" cy="27051"/>
          </a:xfrm>
          <a:custGeom>
            <a:avLst/>
            <a:gdLst/>
            <a:ahLst/>
            <a:cxnLst/>
            <a:rect l="l" t="t" r="r" b="b"/>
            <a:pathLst>
              <a:path w="27051" h="27051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7051"/>
                </a:lnTo>
                <a:lnTo>
                  <a:pt x="20955" y="27051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2847339" y="592455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2847339" y="593979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955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2847339" y="595502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2847339" y="597026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2847339" y="598551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2847339" y="600075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2847339" y="601598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2847339" y="603123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6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2847339" y="604647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2847339" y="606298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5968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5968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2847339" y="607822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2847339" y="609345"/>
            <a:ext cx="27051" cy="27050"/>
          </a:xfrm>
          <a:custGeom>
            <a:avLst/>
            <a:gdLst/>
            <a:ahLst/>
            <a:cxnLst/>
            <a:rect l="l" t="t" r="r" b="b"/>
            <a:pathLst>
              <a:path w="27051" h="27050">
                <a:moveTo>
                  <a:pt x="20955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20954"/>
                </a:lnTo>
                <a:lnTo>
                  <a:pt x="6096" y="27050"/>
                </a:lnTo>
                <a:lnTo>
                  <a:pt x="20955" y="27050"/>
                </a:lnTo>
                <a:lnTo>
                  <a:pt x="27051" y="20954"/>
                </a:lnTo>
                <a:lnTo>
                  <a:pt x="27051" y="6095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2" name="bk object 52"/>
          <p:cNvSpPr/>
          <p:nvPr/>
        </p:nvSpPr>
        <p:spPr>
          <a:xfrm>
            <a:off x="2847339" y="610997"/>
            <a:ext cx="27051" cy="26924"/>
          </a:xfrm>
          <a:custGeom>
            <a:avLst/>
            <a:gdLst/>
            <a:ahLst/>
            <a:cxnLst/>
            <a:rect l="l" t="t" r="r" b="b"/>
            <a:pathLst>
              <a:path w="27051" h="26924">
                <a:moveTo>
                  <a:pt x="20955" y="0"/>
                </a:moveTo>
                <a:lnTo>
                  <a:pt x="6096" y="0"/>
                </a:lnTo>
                <a:lnTo>
                  <a:pt x="0" y="5968"/>
                </a:lnTo>
                <a:lnTo>
                  <a:pt x="0" y="20827"/>
                </a:lnTo>
                <a:lnTo>
                  <a:pt x="6096" y="26924"/>
                </a:lnTo>
                <a:lnTo>
                  <a:pt x="20955" y="26924"/>
                </a:lnTo>
                <a:lnTo>
                  <a:pt x="27051" y="20827"/>
                </a:lnTo>
                <a:lnTo>
                  <a:pt x="27051" y="5968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941320" y="606170"/>
            <a:ext cx="2027555" cy="15982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4" name="bk object 54"/>
          <p:cNvSpPr/>
          <p:nvPr/>
        </p:nvSpPr>
        <p:spPr>
          <a:xfrm>
            <a:off x="5313553" y="2280666"/>
            <a:ext cx="26924" cy="26923"/>
          </a:xfrm>
          <a:custGeom>
            <a:avLst/>
            <a:gdLst/>
            <a:ahLst/>
            <a:cxnLst/>
            <a:rect l="l" t="t" r="r" b="b"/>
            <a:pathLst>
              <a:path w="26924" h="26923">
                <a:moveTo>
                  <a:pt x="20827" y="0"/>
                </a:moveTo>
                <a:lnTo>
                  <a:pt x="5969" y="0"/>
                </a:lnTo>
                <a:lnTo>
                  <a:pt x="0" y="6095"/>
                </a:lnTo>
                <a:lnTo>
                  <a:pt x="0" y="20954"/>
                </a:lnTo>
                <a:lnTo>
                  <a:pt x="5969" y="26923"/>
                </a:lnTo>
                <a:lnTo>
                  <a:pt x="20827" y="26923"/>
                </a:lnTo>
                <a:lnTo>
                  <a:pt x="26924" y="20954"/>
                </a:lnTo>
                <a:lnTo>
                  <a:pt x="26924" y="6095"/>
                </a:lnTo>
                <a:lnTo>
                  <a:pt x="20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5" name="bk object 55"/>
          <p:cNvSpPr/>
          <p:nvPr/>
        </p:nvSpPr>
        <p:spPr>
          <a:xfrm>
            <a:off x="5353684" y="2434970"/>
            <a:ext cx="26924" cy="27051"/>
          </a:xfrm>
          <a:custGeom>
            <a:avLst/>
            <a:gdLst/>
            <a:ahLst/>
            <a:cxnLst/>
            <a:rect l="l" t="t" r="r" b="b"/>
            <a:pathLst>
              <a:path w="26924" h="27051">
                <a:moveTo>
                  <a:pt x="20827" y="0"/>
                </a:moveTo>
                <a:lnTo>
                  <a:pt x="5968" y="0"/>
                </a:lnTo>
                <a:lnTo>
                  <a:pt x="0" y="6096"/>
                </a:lnTo>
                <a:lnTo>
                  <a:pt x="0" y="20955"/>
                </a:lnTo>
                <a:lnTo>
                  <a:pt x="5968" y="27051"/>
                </a:lnTo>
                <a:lnTo>
                  <a:pt x="20827" y="27051"/>
                </a:lnTo>
                <a:lnTo>
                  <a:pt x="26924" y="20955"/>
                </a:lnTo>
                <a:lnTo>
                  <a:pt x="26924" y="6096"/>
                </a:lnTo>
                <a:lnTo>
                  <a:pt x="20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6" name="bk object 56"/>
          <p:cNvSpPr/>
          <p:nvPr/>
        </p:nvSpPr>
        <p:spPr>
          <a:xfrm>
            <a:off x="5960236" y="2698876"/>
            <a:ext cx="27050" cy="27050"/>
          </a:xfrm>
          <a:custGeom>
            <a:avLst/>
            <a:gdLst/>
            <a:ahLst/>
            <a:cxnLst/>
            <a:rect l="l" t="t" r="r" b="b"/>
            <a:pathLst>
              <a:path w="27050" h="27050">
                <a:moveTo>
                  <a:pt x="20954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0955"/>
                </a:lnTo>
                <a:lnTo>
                  <a:pt x="6096" y="27050"/>
                </a:lnTo>
                <a:lnTo>
                  <a:pt x="20954" y="27050"/>
                </a:lnTo>
                <a:lnTo>
                  <a:pt x="27050" y="20955"/>
                </a:lnTo>
                <a:lnTo>
                  <a:pt x="27050" y="6096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7" name="bk object 57"/>
          <p:cNvSpPr/>
          <p:nvPr/>
        </p:nvSpPr>
        <p:spPr>
          <a:xfrm>
            <a:off x="1090802" y="401700"/>
            <a:ext cx="4241800" cy="3188335"/>
          </a:xfrm>
          <a:custGeom>
            <a:avLst/>
            <a:gdLst/>
            <a:ahLst/>
            <a:cxnLst/>
            <a:rect l="l" t="t" r="r" b="b"/>
            <a:pathLst>
              <a:path w="4241800" h="3188335">
                <a:moveTo>
                  <a:pt x="0" y="8509"/>
                </a:moveTo>
                <a:lnTo>
                  <a:pt x="53721" y="5969"/>
                </a:lnTo>
                <a:lnTo>
                  <a:pt x="107441" y="3810"/>
                </a:lnTo>
                <a:lnTo>
                  <a:pt x="161162" y="2159"/>
                </a:lnTo>
                <a:lnTo>
                  <a:pt x="214884" y="1015"/>
                </a:lnTo>
                <a:lnTo>
                  <a:pt x="268478" y="253"/>
                </a:lnTo>
                <a:lnTo>
                  <a:pt x="322199" y="0"/>
                </a:lnTo>
                <a:lnTo>
                  <a:pt x="375919" y="126"/>
                </a:lnTo>
                <a:lnTo>
                  <a:pt x="429641" y="635"/>
                </a:lnTo>
                <a:lnTo>
                  <a:pt x="483234" y="1524"/>
                </a:lnTo>
                <a:lnTo>
                  <a:pt x="536955" y="2921"/>
                </a:lnTo>
                <a:lnTo>
                  <a:pt x="590677" y="4699"/>
                </a:lnTo>
                <a:lnTo>
                  <a:pt x="644397" y="6731"/>
                </a:lnTo>
                <a:lnTo>
                  <a:pt x="698119" y="9398"/>
                </a:lnTo>
                <a:lnTo>
                  <a:pt x="751713" y="12319"/>
                </a:lnTo>
                <a:lnTo>
                  <a:pt x="805434" y="15875"/>
                </a:lnTo>
                <a:lnTo>
                  <a:pt x="859154" y="19812"/>
                </a:lnTo>
                <a:lnTo>
                  <a:pt x="912876" y="24257"/>
                </a:lnTo>
                <a:lnTo>
                  <a:pt x="966470" y="29337"/>
                </a:lnTo>
                <a:lnTo>
                  <a:pt x="1020191" y="34925"/>
                </a:lnTo>
                <a:lnTo>
                  <a:pt x="1073911" y="40894"/>
                </a:lnTo>
                <a:lnTo>
                  <a:pt x="1127633" y="46989"/>
                </a:lnTo>
                <a:lnTo>
                  <a:pt x="1181354" y="53212"/>
                </a:lnTo>
                <a:lnTo>
                  <a:pt x="1234948" y="59816"/>
                </a:lnTo>
                <a:lnTo>
                  <a:pt x="1288669" y="66675"/>
                </a:lnTo>
                <a:lnTo>
                  <a:pt x="1342390" y="74040"/>
                </a:lnTo>
                <a:lnTo>
                  <a:pt x="1396111" y="82041"/>
                </a:lnTo>
                <a:lnTo>
                  <a:pt x="1449705" y="90677"/>
                </a:lnTo>
                <a:lnTo>
                  <a:pt x="1503426" y="100075"/>
                </a:lnTo>
                <a:lnTo>
                  <a:pt x="1557147" y="110489"/>
                </a:lnTo>
                <a:lnTo>
                  <a:pt x="1610867" y="121538"/>
                </a:lnTo>
                <a:lnTo>
                  <a:pt x="1664589" y="131952"/>
                </a:lnTo>
                <a:lnTo>
                  <a:pt x="1718183" y="142112"/>
                </a:lnTo>
                <a:lnTo>
                  <a:pt x="1771903" y="152273"/>
                </a:lnTo>
                <a:lnTo>
                  <a:pt x="1825625" y="162813"/>
                </a:lnTo>
                <a:lnTo>
                  <a:pt x="1879346" y="174244"/>
                </a:lnTo>
                <a:lnTo>
                  <a:pt x="1932939" y="186816"/>
                </a:lnTo>
                <a:lnTo>
                  <a:pt x="1986661" y="201040"/>
                </a:lnTo>
                <a:lnTo>
                  <a:pt x="2040382" y="217297"/>
                </a:lnTo>
                <a:lnTo>
                  <a:pt x="2094102" y="235838"/>
                </a:lnTo>
                <a:lnTo>
                  <a:pt x="2147824" y="256666"/>
                </a:lnTo>
                <a:lnTo>
                  <a:pt x="2201418" y="276478"/>
                </a:lnTo>
                <a:lnTo>
                  <a:pt x="2255139" y="295656"/>
                </a:lnTo>
                <a:lnTo>
                  <a:pt x="2308860" y="314833"/>
                </a:lnTo>
                <a:lnTo>
                  <a:pt x="2362581" y="334772"/>
                </a:lnTo>
                <a:lnTo>
                  <a:pt x="2416175" y="356108"/>
                </a:lnTo>
                <a:lnTo>
                  <a:pt x="2469896" y="379729"/>
                </a:lnTo>
                <a:lnTo>
                  <a:pt x="2523617" y="406273"/>
                </a:lnTo>
                <a:lnTo>
                  <a:pt x="2577338" y="436499"/>
                </a:lnTo>
                <a:lnTo>
                  <a:pt x="2631059" y="471170"/>
                </a:lnTo>
                <a:lnTo>
                  <a:pt x="2684653" y="510539"/>
                </a:lnTo>
                <a:lnTo>
                  <a:pt x="2738374" y="551179"/>
                </a:lnTo>
                <a:lnTo>
                  <a:pt x="2792095" y="593089"/>
                </a:lnTo>
                <a:lnTo>
                  <a:pt x="2845816" y="636651"/>
                </a:lnTo>
                <a:lnTo>
                  <a:pt x="2899410" y="682625"/>
                </a:lnTo>
                <a:lnTo>
                  <a:pt x="2953131" y="731647"/>
                </a:lnTo>
                <a:lnTo>
                  <a:pt x="3006852" y="784351"/>
                </a:lnTo>
                <a:lnTo>
                  <a:pt x="3060573" y="841501"/>
                </a:lnTo>
                <a:lnTo>
                  <a:pt x="3114294" y="903604"/>
                </a:lnTo>
                <a:lnTo>
                  <a:pt x="3167888" y="971550"/>
                </a:lnTo>
                <a:lnTo>
                  <a:pt x="3221609" y="1045591"/>
                </a:lnTo>
                <a:lnTo>
                  <a:pt x="3275330" y="1123823"/>
                </a:lnTo>
                <a:lnTo>
                  <a:pt x="3329051" y="1205357"/>
                </a:lnTo>
                <a:lnTo>
                  <a:pt x="3382645" y="1290320"/>
                </a:lnTo>
                <a:lnTo>
                  <a:pt x="3436366" y="1378839"/>
                </a:lnTo>
                <a:lnTo>
                  <a:pt x="3490087" y="1471041"/>
                </a:lnTo>
                <a:lnTo>
                  <a:pt x="3543808" y="1567053"/>
                </a:lnTo>
                <a:lnTo>
                  <a:pt x="3597529" y="1667002"/>
                </a:lnTo>
                <a:lnTo>
                  <a:pt x="3651123" y="1771015"/>
                </a:lnTo>
                <a:lnTo>
                  <a:pt x="3704844" y="1879219"/>
                </a:lnTo>
                <a:lnTo>
                  <a:pt x="3758565" y="1991614"/>
                </a:lnTo>
                <a:lnTo>
                  <a:pt x="3812286" y="2108454"/>
                </a:lnTo>
                <a:lnTo>
                  <a:pt x="3865880" y="2229358"/>
                </a:lnTo>
                <a:lnTo>
                  <a:pt x="3919601" y="2354453"/>
                </a:lnTo>
                <a:lnTo>
                  <a:pt x="3973322" y="2483612"/>
                </a:lnTo>
                <a:lnTo>
                  <a:pt x="4027043" y="2616708"/>
                </a:lnTo>
                <a:lnTo>
                  <a:pt x="4080764" y="2753868"/>
                </a:lnTo>
                <a:lnTo>
                  <a:pt x="4134358" y="2894838"/>
                </a:lnTo>
                <a:lnTo>
                  <a:pt x="4188079" y="3039745"/>
                </a:lnTo>
                <a:lnTo>
                  <a:pt x="4241800" y="3188335"/>
                </a:lnTo>
              </a:path>
            </a:pathLst>
          </a:custGeom>
          <a:ln w="13462">
            <a:solidFill>
              <a:srgbClr val="AE312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8" name="bk object 58"/>
          <p:cNvSpPr/>
          <p:nvPr/>
        </p:nvSpPr>
        <p:spPr>
          <a:xfrm>
            <a:off x="1090802" y="399415"/>
            <a:ext cx="4883023" cy="2772537"/>
          </a:xfrm>
          <a:custGeom>
            <a:avLst/>
            <a:gdLst/>
            <a:ahLst/>
            <a:cxnLst/>
            <a:rect l="l" t="t" r="r" b="b"/>
            <a:pathLst>
              <a:path w="4883023" h="2772537">
                <a:moveTo>
                  <a:pt x="0" y="15621"/>
                </a:moveTo>
                <a:lnTo>
                  <a:pt x="61849" y="10922"/>
                </a:lnTo>
                <a:lnTo>
                  <a:pt x="123697" y="7112"/>
                </a:lnTo>
                <a:lnTo>
                  <a:pt x="185547" y="4063"/>
                </a:lnTo>
                <a:lnTo>
                  <a:pt x="247269" y="1905"/>
                </a:lnTo>
                <a:lnTo>
                  <a:pt x="309118" y="635"/>
                </a:lnTo>
                <a:lnTo>
                  <a:pt x="370966" y="0"/>
                </a:lnTo>
                <a:lnTo>
                  <a:pt x="432688" y="254"/>
                </a:lnTo>
                <a:lnTo>
                  <a:pt x="494538" y="1270"/>
                </a:lnTo>
                <a:lnTo>
                  <a:pt x="556386" y="3175"/>
                </a:lnTo>
                <a:lnTo>
                  <a:pt x="618109" y="5714"/>
                </a:lnTo>
                <a:lnTo>
                  <a:pt x="679958" y="9144"/>
                </a:lnTo>
                <a:lnTo>
                  <a:pt x="741807" y="13335"/>
                </a:lnTo>
                <a:lnTo>
                  <a:pt x="803529" y="18287"/>
                </a:lnTo>
                <a:lnTo>
                  <a:pt x="865378" y="24002"/>
                </a:lnTo>
                <a:lnTo>
                  <a:pt x="927227" y="30607"/>
                </a:lnTo>
                <a:lnTo>
                  <a:pt x="988948" y="37973"/>
                </a:lnTo>
                <a:lnTo>
                  <a:pt x="1050798" y="46355"/>
                </a:lnTo>
                <a:lnTo>
                  <a:pt x="1112647" y="55499"/>
                </a:lnTo>
                <a:lnTo>
                  <a:pt x="1174369" y="65659"/>
                </a:lnTo>
                <a:lnTo>
                  <a:pt x="1236217" y="76454"/>
                </a:lnTo>
                <a:lnTo>
                  <a:pt x="1298067" y="87884"/>
                </a:lnTo>
                <a:lnTo>
                  <a:pt x="1359916" y="99822"/>
                </a:lnTo>
                <a:lnTo>
                  <a:pt x="1421638" y="112522"/>
                </a:lnTo>
                <a:lnTo>
                  <a:pt x="1483486" y="125857"/>
                </a:lnTo>
                <a:lnTo>
                  <a:pt x="1545336" y="140081"/>
                </a:lnTo>
                <a:lnTo>
                  <a:pt x="1607058" y="155321"/>
                </a:lnTo>
                <a:lnTo>
                  <a:pt x="1668907" y="171450"/>
                </a:lnTo>
                <a:lnTo>
                  <a:pt x="1730755" y="188849"/>
                </a:lnTo>
                <a:lnTo>
                  <a:pt x="1792477" y="207263"/>
                </a:lnTo>
                <a:lnTo>
                  <a:pt x="1854327" y="226949"/>
                </a:lnTo>
                <a:lnTo>
                  <a:pt x="1916176" y="247269"/>
                </a:lnTo>
                <a:lnTo>
                  <a:pt x="1977898" y="268097"/>
                </a:lnTo>
                <a:lnTo>
                  <a:pt x="2039747" y="289687"/>
                </a:lnTo>
                <a:lnTo>
                  <a:pt x="2101596" y="312293"/>
                </a:lnTo>
                <a:lnTo>
                  <a:pt x="2163318" y="335914"/>
                </a:lnTo>
                <a:lnTo>
                  <a:pt x="2225167" y="360807"/>
                </a:lnTo>
                <a:lnTo>
                  <a:pt x="2287016" y="387096"/>
                </a:lnTo>
                <a:lnTo>
                  <a:pt x="2348865" y="414909"/>
                </a:lnTo>
                <a:lnTo>
                  <a:pt x="2410587" y="444500"/>
                </a:lnTo>
                <a:lnTo>
                  <a:pt x="2472436" y="475488"/>
                </a:lnTo>
                <a:lnTo>
                  <a:pt x="2534285" y="507364"/>
                </a:lnTo>
                <a:lnTo>
                  <a:pt x="2596007" y="540258"/>
                </a:lnTo>
                <a:lnTo>
                  <a:pt x="2657856" y="574294"/>
                </a:lnTo>
                <a:lnTo>
                  <a:pt x="2719705" y="609473"/>
                </a:lnTo>
                <a:lnTo>
                  <a:pt x="2781427" y="646049"/>
                </a:lnTo>
                <a:lnTo>
                  <a:pt x="2843276" y="683895"/>
                </a:lnTo>
                <a:lnTo>
                  <a:pt x="2905125" y="723264"/>
                </a:lnTo>
                <a:lnTo>
                  <a:pt x="2966847" y="764286"/>
                </a:lnTo>
                <a:lnTo>
                  <a:pt x="3028696" y="806958"/>
                </a:lnTo>
                <a:lnTo>
                  <a:pt x="3090545" y="851281"/>
                </a:lnTo>
                <a:lnTo>
                  <a:pt x="3152267" y="897001"/>
                </a:lnTo>
                <a:lnTo>
                  <a:pt x="3214116" y="943991"/>
                </a:lnTo>
                <a:lnTo>
                  <a:pt x="3275965" y="992378"/>
                </a:lnTo>
                <a:lnTo>
                  <a:pt x="3337687" y="1042289"/>
                </a:lnTo>
                <a:lnTo>
                  <a:pt x="3399536" y="1093470"/>
                </a:lnTo>
                <a:lnTo>
                  <a:pt x="3461385" y="1146175"/>
                </a:lnTo>
                <a:lnTo>
                  <a:pt x="3523234" y="1200531"/>
                </a:lnTo>
                <a:lnTo>
                  <a:pt x="3584956" y="1256284"/>
                </a:lnTo>
                <a:lnTo>
                  <a:pt x="3646805" y="1313688"/>
                </a:lnTo>
                <a:lnTo>
                  <a:pt x="3708654" y="1372743"/>
                </a:lnTo>
                <a:lnTo>
                  <a:pt x="3770376" y="1433068"/>
                </a:lnTo>
                <a:lnTo>
                  <a:pt x="3832225" y="1494917"/>
                </a:lnTo>
                <a:lnTo>
                  <a:pt x="3894074" y="1558290"/>
                </a:lnTo>
                <a:lnTo>
                  <a:pt x="3955796" y="1623060"/>
                </a:lnTo>
                <a:lnTo>
                  <a:pt x="4017645" y="1689227"/>
                </a:lnTo>
                <a:lnTo>
                  <a:pt x="4079494" y="1756918"/>
                </a:lnTo>
                <a:lnTo>
                  <a:pt x="4141216" y="1826133"/>
                </a:lnTo>
                <a:lnTo>
                  <a:pt x="4203065" y="1896872"/>
                </a:lnTo>
                <a:lnTo>
                  <a:pt x="4264914" y="1969008"/>
                </a:lnTo>
                <a:lnTo>
                  <a:pt x="4326636" y="2042668"/>
                </a:lnTo>
                <a:lnTo>
                  <a:pt x="4388485" y="2117852"/>
                </a:lnTo>
                <a:lnTo>
                  <a:pt x="4450334" y="2194560"/>
                </a:lnTo>
                <a:lnTo>
                  <a:pt x="4512056" y="2272665"/>
                </a:lnTo>
                <a:lnTo>
                  <a:pt x="4573905" y="2352294"/>
                </a:lnTo>
                <a:lnTo>
                  <a:pt x="4635754" y="2433320"/>
                </a:lnTo>
                <a:lnTo>
                  <a:pt x="4697603" y="2515997"/>
                </a:lnTo>
                <a:lnTo>
                  <a:pt x="4759325" y="2599944"/>
                </a:lnTo>
                <a:lnTo>
                  <a:pt x="4821174" y="2685542"/>
                </a:lnTo>
                <a:lnTo>
                  <a:pt x="4883023" y="2772537"/>
                </a:lnTo>
              </a:path>
            </a:pathLst>
          </a:custGeom>
          <a:ln w="13462">
            <a:solidFill>
              <a:srgbClr val="3C6D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9" name="bk object 59"/>
          <p:cNvSpPr/>
          <p:nvPr/>
        </p:nvSpPr>
        <p:spPr>
          <a:xfrm>
            <a:off x="1090802" y="376809"/>
            <a:ext cx="4586986" cy="3197225"/>
          </a:xfrm>
          <a:custGeom>
            <a:avLst/>
            <a:gdLst/>
            <a:ahLst/>
            <a:cxnLst/>
            <a:rect l="l" t="t" r="r" b="b"/>
            <a:pathLst>
              <a:path w="4586986" h="3197225">
                <a:moveTo>
                  <a:pt x="0" y="0"/>
                </a:moveTo>
                <a:lnTo>
                  <a:pt x="58165" y="1142"/>
                </a:lnTo>
                <a:lnTo>
                  <a:pt x="116205" y="2793"/>
                </a:lnTo>
                <a:lnTo>
                  <a:pt x="174244" y="4825"/>
                </a:lnTo>
                <a:lnTo>
                  <a:pt x="232283" y="7492"/>
                </a:lnTo>
                <a:lnTo>
                  <a:pt x="290322" y="10540"/>
                </a:lnTo>
                <a:lnTo>
                  <a:pt x="348488" y="13969"/>
                </a:lnTo>
                <a:lnTo>
                  <a:pt x="406527" y="17906"/>
                </a:lnTo>
                <a:lnTo>
                  <a:pt x="464566" y="22225"/>
                </a:lnTo>
                <a:lnTo>
                  <a:pt x="522605" y="27050"/>
                </a:lnTo>
                <a:lnTo>
                  <a:pt x="580644" y="32257"/>
                </a:lnTo>
                <a:lnTo>
                  <a:pt x="638810" y="37845"/>
                </a:lnTo>
                <a:lnTo>
                  <a:pt x="696848" y="43814"/>
                </a:lnTo>
                <a:lnTo>
                  <a:pt x="754888" y="50291"/>
                </a:lnTo>
                <a:lnTo>
                  <a:pt x="812927" y="57150"/>
                </a:lnTo>
                <a:lnTo>
                  <a:pt x="870966" y="64515"/>
                </a:lnTo>
                <a:lnTo>
                  <a:pt x="929004" y="72389"/>
                </a:lnTo>
                <a:lnTo>
                  <a:pt x="987171" y="80771"/>
                </a:lnTo>
                <a:lnTo>
                  <a:pt x="1045210" y="89662"/>
                </a:lnTo>
                <a:lnTo>
                  <a:pt x="1103248" y="99187"/>
                </a:lnTo>
                <a:lnTo>
                  <a:pt x="1161288" y="109092"/>
                </a:lnTo>
                <a:lnTo>
                  <a:pt x="1219327" y="119252"/>
                </a:lnTo>
                <a:lnTo>
                  <a:pt x="1277492" y="129412"/>
                </a:lnTo>
                <a:lnTo>
                  <a:pt x="1335532" y="139953"/>
                </a:lnTo>
                <a:lnTo>
                  <a:pt x="1393571" y="150875"/>
                </a:lnTo>
                <a:lnTo>
                  <a:pt x="1451610" y="162178"/>
                </a:lnTo>
                <a:lnTo>
                  <a:pt x="1509648" y="174116"/>
                </a:lnTo>
                <a:lnTo>
                  <a:pt x="1567815" y="186689"/>
                </a:lnTo>
                <a:lnTo>
                  <a:pt x="1625853" y="200025"/>
                </a:lnTo>
                <a:lnTo>
                  <a:pt x="1683892" y="214249"/>
                </a:lnTo>
                <a:lnTo>
                  <a:pt x="1741932" y="229362"/>
                </a:lnTo>
                <a:lnTo>
                  <a:pt x="1799971" y="244220"/>
                </a:lnTo>
                <a:lnTo>
                  <a:pt x="1858137" y="258825"/>
                </a:lnTo>
                <a:lnTo>
                  <a:pt x="1916176" y="273303"/>
                </a:lnTo>
                <a:lnTo>
                  <a:pt x="1974214" y="288289"/>
                </a:lnTo>
                <a:lnTo>
                  <a:pt x="2032253" y="303911"/>
                </a:lnTo>
                <a:lnTo>
                  <a:pt x="2090292" y="320801"/>
                </a:lnTo>
                <a:lnTo>
                  <a:pt x="2148332" y="339089"/>
                </a:lnTo>
                <a:lnTo>
                  <a:pt x="2206498" y="359282"/>
                </a:lnTo>
                <a:lnTo>
                  <a:pt x="2264537" y="381762"/>
                </a:lnTo>
                <a:lnTo>
                  <a:pt x="2322576" y="405002"/>
                </a:lnTo>
                <a:lnTo>
                  <a:pt x="2380615" y="427481"/>
                </a:lnTo>
                <a:lnTo>
                  <a:pt x="2438654" y="449579"/>
                </a:lnTo>
                <a:lnTo>
                  <a:pt x="2496820" y="471931"/>
                </a:lnTo>
                <a:lnTo>
                  <a:pt x="2554859" y="495300"/>
                </a:lnTo>
                <a:lnTo>
                  <a:pt x="2612898" y="520064"/>
                </a:lnTo>
                <a:lnTo>
                  <a:pt x="2670937" y="546988"/>
                </a:lnTo>
                <a:lnTo>
                  <a:pt x="2728976" y="576706"/>
                </a:lnTo>
                <a:lnTo>
                  <a:pt x="2787142" y="609853"/>
                </a:lnTo>
                <a:lnTo>
                  <a:pt x="2845181" y="646811"/>
                </a:lnTo>
                <a:lnTo>
                  <a:pt x="2903220" y="687196"/>
                </a:lnTo>
                <a:lnTo>
                  <a:pt x="2961259" y="727963"/>
                </a:lnTo>
                <a:lnTo>
                  <a:pt x="3019298" y="769746"/>
                </a:lnTo>
                <a:lnTo>
                  <a:pt x="3077337" y="813180"/>
                </a:lnTo>
                <a:lnTo>
                  <a:pt x="3135503" y="858774"/>
                </a:lnTo>
                <a:lnTo>
                  <a:pt x="3193542" y="907033"/>
                </a:lnTo>
                <a:lnTo>
                  <a:pt x="3251581" y="958849"/>
                </a:lnTo>
                <a:lnTo>
                  <a:pt x="3309620" y="1014602"/>
                </a:lnTo>
                <a:lnTo>
                  <a:pt x="3367659" y="1074927"/>
                </a:lnTo>
                <a:lnTo>
                  <a:pt x="3425825" y="1140586"/>
                </a:lnTo>
                <a:lnTo>
                  <a:pt x="3483864" y="1211452"/>
                </a:lnTo>
                <a:lnTo>
                  <a:pt x="3541903" y="1285493"/>
                </a:lnTo>
                <a:lnTo>
                  <a:pt x="3599942" y="1362583"/>
                </a:lnTo>
                <a:lnTo>
                  <a:pt x="3657981" y="1442592"/>
                </a:lnTo>
                <a:lnTo>
                  <a:pt x="3716147" y="1525777"/>
                </a:lnTo>
                <a:lnTo>
                  <a:pt x="3774186" y="1612264"/>
                </a:lnTo>
                <a:lnTo>
                  <a:pt x="3832225" y="1702053"/>
                </a:lnTo>
                <a:lnTo>
                  <a:pt x="3890264" y="1795271"/>
                </a:lnTo>
                <a:lnTo>
                  <a:pt x="3948303" y="1892172"/>
                </a:lnTo>
                <a:lnTo>
                  <a:pt x="4006469" y="1992757"/>
                </a:lnTo>
                <a:lnTo>
                  <a:pt x="4064508" y="2097023"/>
                </a:lnTo>
                <a:lnTo>
                  <a:pt x="4122547" y="2205101"/>
                </a:lnTo>
                <a:lnTo>
                  <a:pt x="4180586" y="2316860"/>
                </a:lnTo>
                <a:lnTo>
                  <a:pt x="4238625" y="2432177"/>
                </a:lnTo>
                <a:lnTo>
                  <a:pt x="4296664" y="2551048"/>
                </a:lnTo>
                <a:lnTo>
                  <a:pt x="4354830" y="2673477"/>
                </a:lnTo>
                <a:lnTo>
                  <a:pt x="4412869" y="2799334"/>
                </a:lnTo>
                <a:lnTo>
                  <a:pt x="4470908" y="2928619"/>
                </a:lnTo>
                <a:lnTo>
                  <a:pt x="4528947" y="3061335"/>
                </a:lnTo>
                <a:lnTo>
                  <a:pt x="4586986" y="3197225"/>
                </a:lnTo>
              </a:path>
            </a:pathLst>
          </a:custGeom>
          <a:ln w="13462">
            <a:solidFill>
              <a:srgbClr val="007F8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0" name="bk object 60"/>
          <p:cNvSpPr/>
          <p:nvPr/>
        </p:nvSpPr>
        <p:spPr>
          <a:xfrm>
            <a:off x="1090802" y="392684"/>
            <a:ext cx="4883023" cy="1023746"/>
          </a:xfrm>
          <a:custGeom>
            <a:avLst/>
            <a:gdLst/>
            <a:ahLst/>
            <a:cxnLst/>
            <a:rect l="l" t="t" r="r" b="b"/>
            <a:pathLst>
              <a:path w="4883023" h="1023746">
                <a:moveTo>
                  <a:pt x="0" y="0"/>
                </a:moveTo>
                <a:lnTo>
                  <a:pt x="61849" y="12953"/>
                </a:lnTo>
                <a:lnTo>
                  <a:pt x="123697" y="25907"/>
                </a:lnTo>
                <a:lnTo>
                  <a:pt x="185547" y="38862"/>
                </a:lnTo>
                <a:lnTo>
                  <a:pt x="247269" y="51815"/>
                </a:lnTo>
                <a:lnTo>
                  <a:pt x="309118" y="64769"/>
                </a:lnTo>
                <a:lnTo>
                  <a:pt x="370966" y="77724"/>
                </a:lnTo>
                <a:lnTo>
                  <a:pt x="432688" y="90677"/>
                </a:lnTo>
                <a:lnTo>
                  <a:pt x="494538" y="103631"/>
                </a:lnTo>
                <a:lnTo>
                  <a:pt x="556386" y="116586"/>
                </a:lnTo>
                <a:lnTo>
                  <a:pt x="618109" y="129666"/>
                </a:lnTo>
                <a:lnTo>
                  <a:pt x="679958" y="142620"/>
                </a:lnTo>
                <a:lnTo>
                  <a:pt x="741807" y="155575"/>
                </a:lnTo>
                <a:lnTo>
                  <a:pt x="803529" y="168528"/>
                </a:lnTo>
                <a:lnTo>
                  <a:pt x="865378" y="181482"/>
                </a:lnTo>
                <a:lnTo>
                  <a:pt x="927227" y="194437"/>
                </a:lnTo>
                <a:lnTo>
                  <a:pt x="988948" y="207390"/>
                </a:lnTo>
                <a:lnTo>
                  <a:pt x="1050798" y="220344"/>
                </a:lnTo>
                <a:lnTo>
                  <a:pt x="1112647" y="233299"/>
                </a:lnTo>
                <a:lnTo>
                  <a:pt x="1174369" y="246252"/>
                </a:lnTo>
                <a:lnTo>
                  <a:pt x="1236217" y="259206"/>
                </a:lnTo>
                <a:lnTo>
                  <a:pt x="1298067" y="272161"/>
                </a:lnTo>
                <a:lnTo>
                  <a:pt x="1359916" y="285114"/>
                </a:lnTo>
                <a:lnTo>
                  <a:pt x="1421638" y="298068"/>
                </a:lnTo>
                <a:lnTo>
                  <a:pt x="1483486" y="311023"/>
                </a:lnTo>
                <a:lnTo>
                  <a:pt x="1545336" y="323976"/>
                </a:lnTo>
                <a:lnTo>
                  <a:pt x="1607058" y="336930"/>
                </a:lnTo>
                <a:lnTo>
                  <a:pt x="1668907" y="349885"/>
                </a:lnTo>
                <a:lnTo>
                  <a:pt x="1730755" y="362838"/>
                </a:lnTo>
                <a:lnTo>
                  <a:pt x="1792477" y="375792"/>
                </a:lnTo>
                <a:lnTo>
                  <a:pt x="1854327" y="388746"/>
                </a:lnTo>
                <a:lnTo>
                  <a:pt x="1916176" y="401700"/>
                </a:lnTo>
                <a:lnTo>
                  <a:pt x="1977898" y="414654"/>
                </a:lnTo>
                <a:lnTo>
                  <a:pt x="2039747" y="427608"/>
                </a:lnTo>
                <a:lnTo>
                  <a:pt x="2101596" y="440563"/>
                </a:lnTo>
                <a:lnTo>
                  <a:pt x="2163318" y="453516"/>
                </a:lnTo>
                <a:lnTo>
                  <a:pt x="2225167" y="466470"/>
                </a:lnTo>
                <a:lnTo>
                  <a:pt x="2287016" y="479551"/>
                </a:lnTo>
                <a:lnTo>
                  <a:pt x="2348865" y="492505"/>
                </a:lnTo>
                <a:lnTo>
                  <a:pt x="2410587" y="505460"/>
                </a:lnTo>
                <a:lnTo>
                  <a:pt x="2472436" y="518413"/>
                </a:lnTo>
                <a:lnTo>
                  <a:pt x="2534285" y="531367"/>
                </a:lnTo>
                <a:lnTo>
                  <a:pt x="2596007" y="544321"/>
                </a:lnTo>
                <a:lnTo>
                  <a:pt x="2657856" y="557276"/>
                </a:lnTo>
                <a:lnTo>
                  <a:pt x="2719705" y="570229"/>
                </a:lnTo>
                <a:lnTo>
                  <a:pt x="2781427" y="583183"/>
                </a:lnTo>
                <a:lnTo>
                  <a:pt x="2843276" y="596138"/>
                </a:lnTo>
                <a:lnTo>
                  <a:pt x="2905125" y="609091"/>
                </a:lnTo>
                <a:lnTo>
                  <a:pt x="2966847" y="622045"/>
                </a:lnTo>
                <a:lnTo>
                  <a:pt x="3028696" y="635000"/>
                </a:lnTo>
                <a:lnTo>
                  <a:pt x="3090545" y="647953"/>
                </a:lnTo>
                <a:lnTo>
                  <a:pt x="3152267" y="660907"/>
                </a:lnTo>
                <a:lnTo>
                  <a:pt x="3214116" y="673862"/>
                </a:lnTo>
                <a:lnTo>
                  <a:pt x="3275965" y="686815"/>
                </a:lnTo>
                <a:lnTo>
                  <a:pt x="3337687" y="699769"/>
                </a:lnTo>
                <a:lnTo>
                  <a:pt x="3399536" y="712724"/>
                </a:lnTo>
                <a:lnTo>
                  <a:pt x="3461385" y="725677"/>
                </a:lnTo>
                <a:lnTo>
                  <a:pt x="3523234" y="738631"/>
                </a:lnTo>
                <a:lnTo>
                  <a:pt x="3584956" y="751586"/>
                </a:lnTo>
                <a:lnTo>
                  <a:pt x="3646805" y="764539"/>
                </a:lnTo>
                <a:lnTo>
                  <a:pt x="3708654" y="777493"/>
                </a:lnTo>
                <a:lnTo>
                  <a:pt x="3770376" y="790448"/>
                </a:lnTo>
                <a:lnTo>
                  <a:pt x="3832225" y="803401"/>
                </a:lnTo>
                <a:lnTo>
                  <a:pt x="3894074" y="816355"/>
                </a:lnTo>
                <a:lnTo>
                  <a:pt x="3955796" y="829437"/>
                </a:lnTo>
                <a:lnTo>
                  <a:pt x="4017645" y="842390"/>
                </a:lnTo>
                <a:lnTo>
                  <a:pt x="4079494" y="855344"/>
                </a:lnTo>
                <a:lnTo>
                  <a:pt x="4141216" y="868299"/>
                </a:lnTo>
                <a:lnTo>
                  <a:pt x="4203065" y="881252"/>
                </a:lnTo>
                <a:lnTo>
                  <a:pt x="4264914" y="894206"/>
                </a:lnTo>
                <a:lnTo>
                  <a:pt x="4326636" y="907161"/>
                </a:lnTo>
                <a:lnTo>
                  <a:pt x="4388485" y="920114"/>
                </a:lnTo>
                <a:lnTo>
                  <a:pt x="4450334" y="933068"/>
                </a:lnTo>
                <a:lnTo>
                  <a:pt x="4512056" y="946022"/>
                </a:lnTo>
                <a:lnTo>
                  <a:pt x="4573905" y="958976"/>
                </a:lnTo>
                <a:lnTo>
                  <a:pt x="4635754" y="971930"/>
                </a:lnTo>
                <a:lnTo>
                  <a:pt x="4697603" y="984884"/>
                </a:lnTo>
                <a:lnTo>
                  <a:pt x="4759325" y="997838"/>
                </a:lnTo>
                <a:lnTo>
                  <a:pt x="4821174" y="1010792"/>
                </a:lnTo>
                <a:lnTo>
                  <a:pt x="4883023" y="1023746"/>
                </a:lnTo>
              </a:path>
            </a:pathLst>
          </a:custGeom>
          <a:ln w="13462">
            <a:solidFill>
              <a:srgbClr val="8D26C8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1" name="bk object 61"/>
          <p:cNvSpPr/>
          <p:nvPr/>
        </p:nvSpPr>
        <p:spPr>
          <a:xfrm>
            <a:off x="846708" y="182879"/>
            <a:ext cx="5371211" cy="3860927"/>
          </a:xfrm>
          <a:custGeom>
            <a:avLst/>
            <a:gdLst/>
            <a:ahLst/>
            <a:cxnLst/>
            <a:rect l="l" t="t" r="r" b="b"/>
            <a:pathLst>
              <a:path w="5371211" h="3860927">
                <a:moveTo>
                  <a:pt x="0" y="3860927"/>
                </a:moveTo>
                <a:lnTo>
                  <a:pt x="5371211" y="3860927"/>
                </a:lnTo>
                <a:lnTo>
                  <a:pt x="5371211" y="0"/>
                </a:lnTo>
                <a:lnTo>
                  <a:pt x="0" y="0"/>
                </a:lnTo>
                <a:lnTo>
                  <a:pt x="0" y="3860927"/>
                </a:lnTo>
                <a:close/>
              </a:path>
            </a:pathLst>
          </a:custGeom>
          <a:ln w="13462">
            <a:solidFill>
              <a:srgbClr val="7F7F7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102" y="1140967"/>
            <a:ext cx="5768594" cy="194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051560"/>
            <a:ext cx="5760719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4251960"/>
            <a:ext cx="204825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4251960"/>
            <a:ext cx="14721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4251960"/>
            <a:ext cx="147218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02" y="3770629"/>
            <a:ext cx="4533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1e−04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102" y="2894076"/>
            <a:ext cx="4533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1e−03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733" y="3868292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92733" y="2991739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792733" y="2115185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92733" y="1238758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792733" y="36220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 h="0">
                <a:moveTo>
                  <a:pt x="0" y="0"/>
                </a:moveTo>
                <a:lnTo>
                  <a:pt x="53975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90802" y="4043807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270886" y="4043807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50794" y="4043807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3985895" y="4043807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5010784" y="4043807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53975"/>
                </a:moveTo>
                <a:lnTo>
                  <a:pt x="0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80642" y="2240788"/>
            <a:ext cx="1249933" cy="1516634"/>
          </a:xfrm>
          <a:custGeom>
            <a:avLst/>
            <a:gdLst/>
            <a:ahLst/>
            <a:cxnLst/>
            <a:rect l="l" t="t" r="r" b="b"/>
            <a:pathLst>
              <a:path w="1249933" h="1516634">
                <a:moveTo>
                  <a:pt x="0" y="1516634"/>
                </a:moveTo>
                <a:lnTo>
                  <a:pt x="1249933" y="1516634"/>
                </a:lnTo>
                <a:lnTo>
                  <a:pt x="1249933" y="0"/>
                </a:lnTo>
                <a:lnTo>
                  <a:pt x="0" y="0"/>
                </a:lnTo>
                <a:lnTo>
                  <a:pt x="0" y="1516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6102" y="2017522"/>
            <a:ext cx="1967864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1e−02</a:t>
            </a:r>
            <a:endParaRPr sz="1200">
              <a:latin typeface="Arial"/>
              <a:cs typeface="Arial"/>
            </a:endParaRPr>
          </a:p>
          <a:p>
            <a:pPr marL="818515">
              <a:lnSpc>
                <a:spcPct val="100000"/>
              </a:lnSpc>
              <a:spcBef>
                <a:spcPts val="365"/>
              </a:spcBef>
            </a:pPr>
            <a:r>
              <a:rPr dirty="0" sz="1600" b="1">
                <a:latin typeface="Arial"/>
                <a:cs typeface="Arial"/>
              </a:rPr>
              <a:t>Distri</a:t>
            </a:r>
            <a:r>
              <a:rPr dirty="0" sz="1600" spc="-35" b="1">
                <a:latin typeface="Arial"/>
                <a:cs typeface="Arial"/>
              </a:rPr>
              <a:t>b</a:t>
            </a:r>
            <a:r>
              <a:rPr dirty="0" sz="1600" b="1">
                <a:latin typeface="Arial"/>
                <a:cs typeface="Arial"/>
              </a:rPr>
              <a:t>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1e−01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16102" y="264414"/>
            <a:ext cx="4533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1e+00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394" y="4090796"/>
            <a:ext cx="1949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3477" y="4090796"/>
            <a:ext cx="19494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9698" y="4090796"/>
            <a:ext cx="2245360" cy="414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21590">
              <a:lnSpc>
                <a:spcPct val="100000"/>
              </a:lnSpc>
              <a:tabLst>
                <a:tab pos="934719" algn="l"/>
              </a:tabLst>
            </a:pPr>
            <a:r>
              <a:rPr dirty="0" sz="1200">
                <a:latin typeface="Arial"/>
                <a:cs typeface="Arial"/>
              </a:rPr>
              <a:t>100	</a:t>
            </a:r>
            <a:r>
              <a:rPr dirty="0" sz="1200">
                <a:latin typeface="Arial"/>
                <a:cs typeface="Arial"/>
              </a:rPr>
              <a:t>300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735"/>
              </a:lnSpc>
            </a:pPr>
            <a:r>
              <a:rPr dirty="0" sz="1600" b="1">
                <a:latin typeface="Arial"/>
                <a:cs typeface="Arial"/>
              </a:rPr>
              <a:t>Length of Bare G</a:t>
            </a:r>
            <a:r>
              <a:rPr dirty="0" sz="1600" spc="-35" b="1">
                <a:latin typeface="Arial"/>
                <a:cs typeface="Arial"/>
              </a:rPr>
              <a:t>r</a:t>
            </a:r>
            <a:r>
              <a:rPr dirty="0" sz="1600" b="1">
                <a:latin typeface="Arial"/>
                <a:cs typeface="Arial"/>
              </a:rPr>
              <a:t>ound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28540" y="4090796"/>
            <a:ext cx="36449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Arial"/>
                <a:cs typeface="Arial"/>
              </a:rPr>
              <a:t>1000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5" y="1298879"/>
            <a:ext cx="254635" cy="16294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Log I</a:t>
            </a:r>
            <a:r>
              <a:rPr dirty="0" sz="1600" spc="-65" b="1">
                <a:latin typeface="Arial"/>
                <a:cs typeface="Arial"/>
              </a:rPr>
              <a:t>n</a:t>
            </a:r>
            <a:r>
              <a:rPr dirty="0" sz="1600" b="1">
                <a:latin typeface="Arial"/>
                <a:cs typeface="Arial"/>
              </a:rPr>
              <a:t>ve</a:t>
            </a:r>
            <a:r>
              <a:rPr dirty="0" sz="1600" spc="-25" b="1">
                <a:latin typeface="Arial"/>
                <a:cs typeface="Arial"/>
              </a:rPr>
              <a:t>r</a:t>
            </a:r>
            <a:r>
              <a:rPr dirty="0" sz="1600" b="1">
                <a:latin typeface="Arial"/>
                <a:cs typeface="Arial"/>
              </a:rPr>
              <a:t>se CDF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34617" y="2533014"/>
            <a:ext cx="292607" cy="292607"/>
          </a:xfrm>
          <a:custGeom>
            <a:avLst/>
            <a:gdLst/>
            <a:ahLst/>
            <a:cxnLst/>
            <a:rect l="l" t="t" r="r" b="b"/>
            <a:pathLst>
              <a:path w="292607" h="292607">
                <a:moveTo>
                  <a:pt x="0" y="292607"/>
                </a:moveTo>
                <a:lnTo>
                  <a:pt x="292607" y="292607"/>
                </a:lnTo>
                <a:lnTo>
                  <a:pt x="29260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134617" y="2533014"/>
            <a:ext cx="292607" cy="292607"/>
          </a:xfrm>
          <a:custGeom>
            <a:avLst/>
            <a:gdLst/>
            <a:ahLst/>
            <a:cxnLst/>
            <a:rect l="l" t="t" r="r" b="b"/>
            <a:pathLst>
              <a:path w="292607" h="292607">
                <a:moveTo>
                  <a:pt x="0" y="292607"/>
                </a:moveTo>
                <a:lnTo>
                  <a:pt x="292607" y="292607"/>
                </a:lnTo>
                <a:lnTo>
                  <a:pt x="29260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3462">
            <a:solidFill>
              <a:srgbClr val="CCCCCC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163955" y="2679319"/>
            <a:ext cx="234060" cy="0"/>
          </a:xfrm>
          <a:custGeom>
            <a:avLst/>
            <a:gdLst/>
            <a:ahLst/>
            <a:cxnLst/>
            <a:rect l="l" t="t" r="r" b="b"/>
            <a:pathLst>
              <a:path w="234060" h="0">
                <a:moveTo>
                  <a:pt x="0" y="0"/>
                </a:moveTo>
                <a:lnTo>
                  <a:pt x="234060" y="0"/>
                </a:lnTo>
              </a:path>
            </a:pathLst>
          </a:custGeom>
          <a:ln w="13462">
            <a:solidFill>
              <a:srgbClr val="AE312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134617" y="2825623"/>
            <a:ext cx="292607" cy="292607"/>
          </a:xfrm>
          <a:custGeom>
            <a:avLst/>
            <a:gdLst/>
            <a:ahLst/>
            <a:cxnLst/>
            <a:rect l="l" t="t" r="r" b="b"/>
            <a:pathLst>
              <a:path w="292607" h="292607">
                <a:moveTo>
                  <a:pt x="0" y="292607"/>
                </a:moveTo>
                <a:lnTo>
                  <a:pt x="292607" y="292607"/>
                </a:lnTo>
                <a:lnTo>
                  <a:pt x="29260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134617" y="2825623"/>
            <a:ext cx="292607" cy="292607"/>
          </a:xfrm>
          <a:custGeom>
            <a:avLst/>
            <a:gdLst/>
            <a:ahLst/>
            <a:cxnLst/>
            <a:rect l="l" t="t" r="r" b="b"/>
            <a:pathLst>
              <a:path w="292607" h="292607">
                <a:moveTo>
                  <a:pt x="0" y="292607"/>
                </a:moveTo>
                <a:lnTo>
                  <a:pt x="292607" y="292607"/>
                </a:lnTo>
                <a:lnTo>
                  <a:pt x="29260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3462">
            <a:solidFill>
              <a:srgbClr val="CCCCCC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63955" y="2971926"/>
            <a:ext cx="234060" cy="0"/>
          </a:xfrm>
          <a:custGeom>
            <a:avLst/>
            <a:gdLst/>
            <a:ahLst/>
            <a:cxnLst/>
            <a:rect l="l" t="t" r="r" b="b"/>
            <a:pathLst>
              <a:path w="234060" h="0">
                <a:moveTo>
                  <a:pt x="0" y="0"/>
                </a:moveTo>
                <a:lnTo>
                  <a:pt x="234060" y="0"/>
                </a:lnTo>
              </a:path>
            </a:pathLst>
          </a:custGeom>
          <a:ln w="13462">
            <a:solidFill>
              <a:srgbClr val="3C6D00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34617" y="3118230"/>
            <a:ext cx="292607" cy="292607"/>
          </a:xfrm>
          <a:custGeom>
            <a:avLst/>
            <a:gdLst/>
            <a:ahLst/>
            <a:cxnLst/>
            <a:rect l="l" t="t" r="r" b="b"/>
            <a:pathLst>
              <a:path w="292607" h="292607">
                <a:moveTo>
                  <a:pt x="0" y="292607"/>
                </a:moveTo>
                <a:lnTo>
                  <a:pt x="292607" y="292607"/>
                </a:lnTo>
                <a:lnTo>
                  <a:pt x="29260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4617" y="3118230"/>
            <a:ext cx="292607" cy="292607"/>
          </a:xfrm>
          <a:custGeom>
            <a:avLst/>
            <a:gdLst/>
            <a:ahLst/>
            <a:cxnLst/>
            <a:rect l="l" t="t" r="r" b="b"/>
            <a:pathLst>
              <a:path w="292607" h="292607">
                <a:moveTo>
                  <a:pt x="0" y="292607"/>
                </a:moveTo>
                <a:lnTo>
                  <a:pt x="292607" y="292607"/>
                </a:lnTo>
                <a:lnTo>
                  <a:pt x="29260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3462">
            <a:solidFill>
              <a:srgbClr val="CCCCCC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63955" y="3264534"/>
            <a:ext cx="234060" cy="0"/>
          </a:xfrm>
          <a:custGeom>
            <a:avLst/>
            <a:gdLst/>
            <a:ahLst/>
            <a:cxnLst/>
            <a:rect l="l" t="t" r="r" b="b"/>
            <a:pathLst>
              <a:path w="234060" h="0">
                <a:moveTo>
                  <a:pt x="0" y="0"/>
                </a:moveTo>
                <a:lnTo>
                  <a:pt x="234060" y="0"/>
                </a:lnTo>
              </a:path>
            </a:pathLst>
          </a:custGeom>
          <a:ln w="13462">
            <a:solidFill>
              <a:srgbClr val="8D26C8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34617" y="3410839"/>
            <a:ext cx="292607" cy="292608"/>
          </a:xfrm>
          <a:custGeom>
            <a:avLst/>
            <a:gdLst/>
            <a:ahLst/>
            <a:cxnLst/>
            <a:rect l="l" t="t" r="r" b="b"/>
            <a:pathLst>
              <a:path w="292607" h="292608">
                <a:moveTo>
                  <a:pt x="0" y="292608"/>
                </a:move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34617" y="3410839"/>
            <a:ext cx="292607" cy="292608"/>
          </a:xfrm>
          <a:custGeom>
            <a:avLst/>
            <a:gdLst/>
            <a:ahLst/>
            <a:cxnLst/>
            <a:rect l="l" t="t" r="r" b="b"/>
            <a:pathLst>
              <a:path w="292607" h="292608">
                <a:moveTo>
                  <a:pt x="0" y="292608"/>
                </a:moveTo>
                <a:lnTo>
                  <a:pt x="292607" y="292608"/>
                </a:lnTo>
                <a:lnTo>
                  <a:pt x="2926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3462">
            <a:solidFill>
              <a:srgbClr val="CCCCCC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163955" y="3557142"/>
            <a:ext cx="234060" cy="0"/>
          </a:xfrm>
          <a:custGeom>
            <a:avLst/>
            <a:gdLst/>
            <a:ahLst/>
            <a:cxnLst/>
            <a:rect l="l" t="t" r="r" b="b"/>
            <a:pathLst>
              <a:path w="234060" h="0">
                <a:moveTo>
                  <a:pt x="0" y="0"/>
                </a:moveTo>
                <a:lnTo>
                  <a:pt x="234060" y="0"/>
                </a:lnTo>
              </a:path>
            </a:pathLst>
          </a:custGeom>
          <a:ln w="13462">
            <a:solidFill>
              <a:srgbClr val="007F85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451102" y="2471927"/>
            <a:ext cx="838200" cy="1181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350">
              <a:lnSpc>
                <a:spcPct val="160000"/>
              </a:lnSpc>
            </a:pPr>
            <a:r>
              <a:rPr dirty="0" sz="1200">
                <a:latin typeface="Arial"/>
                <a:cs typeface="Arial"/>
              </a:rPr>
              <a:t>Exponential</a:t>
            </a:r>
            <a:r>
              <a:rPr dirty="0" sz="1200">
                <a:latin typeface="Arial"/>
                <a:cs typeface="Arial"/>
              </a:rPr>
              <a:t> Log−no</a:t>
            </a:r>
            <a:r>
              <a:rPr dirty="0" sz="1200" spc="30">
                <a:latin typeface="Arial"/>
                <a:cs typeface="Arial"/>
              </a:rPr>
              <a:t>r</a:t>
            </a:r>
            <a:r>
              <a:rPr dirty="0" sz="1200">
                <a:latin typeface="Arial"/>
                <a:cs typeface="Arial"/>
              </a:rPr>
              <a:t>mal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P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 spc="-15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er l</a:t>
            </a:r>
            <a:r>
              <a:rPr dirty="0" sz="1200" spc="-25">
                <a:latin typeface="Arial"/>
                <a:cs typeface="Arial"/>
              </a:rPr>
              <a:t>a</a:t>
            </a:r>
            <a:r>
              <a:rPr dirty="0" sz="1200">
                <a:latin typeface="Arial"/>
                <a:cs typeface="Arial"/>
              </a:rPr>
              <a:t>w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60">
                <a:latin typeface="Arial"/>
                <a:cs typeface="Arial"/>
              </a:rPr>
              <a:t>P</a:t>
            </a:r>
            <a:r>
              <a:rPr dirty="0" sz="1200" spc="-20">
                <a:latin typeface="Arial"/>
                <a:cs typeface="Arial"/>
              </a:rPr>
              <a:t>o</a:t>
            </a:r>
            <a:r>
              <a:rPr dirty="0" sz="1200">
                <a:latin typeface="Arial"/>
                <a:cs typeface="Arial"/>
              </a:rPr>
              <a:t>w−Exp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2013-11-14T00:25:05Z</dcterms:created>
  <dcterms:modified xsi:type="dcterms:W3CDTF">2013-11-14T00:25:05Z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LastSaved">
    <vt:filetime>2013-11-13T00:00:00Z</vt:filetime>
  </property>
</Properties>
</file>