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5" r:id="rId1"/>
  </p:sldMasterIdLst>
  <p:notesMasterIdLst>
    <p:notesMasterId r:id="rId71"/>
  </p:notesMasterIdLst>
  <p:sldIdLst>
    <p:sldId id="256" r:id="rId2"/>
    <p:sldId id="358" r:id="rId3"/>
    <p:sldId id="394" r:id="rId4"/>
    <p:sldId id="405" r:id="rId5"/>
    <p:sldId id="406" r:id="rId6"/>
    <p:sldId id="407" r:id="rId7"/>
    <p:sldId id="270" r:id="rId8"/>
    <p:sldId id="274" r:id="rId9"/>
    <p:sldId id="276" r:id="rId10"/>
    <p:sldId id="278" r:id="rId11"/>
    <p:sldId id="279" r:id="rId12"/>
    <p:sldId id="280" r:id="rId13"/>
    <p:sldId id="283" r:id="rId14"/>
    <p:sldId id="282" r:id="rId15"/>
    <p:sldId id="285" r:id="rId16"/>
    <p:sldId id="287" r:id="rId17"/>
    <p:sldId id="289" r:id="rId18"/>
    <p:sldId id="400" r:id="rId19"/>
    <p:sldId id="296" r:id="rId20"/>
    <p:sldId id="297" r:id="rId21"/>
    <p:sldId id="299" r:id="rId22"/>
    <p:sldId id="300" r:id="rId23"/>
    <p:sldId id="303" r:id="rId24"/>
    <p:sldId id="313" r:id="rId25"/>
    <p:sldId id="314" r:id="rId26"/>
    <p:sldId id="315" r:id="rId27"/>
    <p:sldId id="317" r:id="rId28"/>
    <p:sldId id="318" r:id="rId29"/>
    <p:sldId id="320" r:id="rId30"/>
    <p:sldId id="322" r:id="rId31"/>
    <p:sldId id="325" r:id="rId32"/>
    <p:sldId id="323" r:id="rId33"/>
    <p:sldId id="326" r:id="rId34"/>
    <p:sldId id="327" r:id="rId35"/>
    <p:sldId id="328" r:id="rId36"/>
    <p:sldId id="329" r:id="rId37"/>
    <p:sldId id="330" r:id="rId38"/>
    <p:sldId id="331" r:id="rId39"/>
    <p:sldId id="332" r:id="rId40"/>
    <p:sldId id="333" r:id="rId41"/>
    <p:sldId id="334" r:id="rId42"/>
    <p:sldId id="335" r:id="rId43"/>
    <p:sldId id="337" r:id="rId44"/>
    <p:sldId id="338" r:id="rId45"/>
    <p:sldId id="339" r:id="rId46"/>
    <p:sldId id="340" r:id="rId47"/>
    <p:sldId id="341" r:id="rId48"/>
    <p:sldId id="342" r:id="rId49"/>
    <p:sldId id="345" r:id="rId50"/>
    <p:sldId id="392" r:id="rId51"/>
    <p:sldId id="347" r:id="rId52"/>
    <p:sldId id="384" r:id="rId53"/>
    <p:sldId id="385" r:id="rId54"/>
    <p:sldId id="378" r:id="rId55"/>
    <p:sldId id="379" r:id="rId56"/>
    <p:sldId id="410" r:id="rId57"/>
    <p:sldId id="380" r:id="rId58"/>
    <p:sldId id="382" r:id="rId59"/>
    <p:sldId id="383" r:id="rId60"/>
    <p:sldId id="386" r:id="rId61"/>
    <p:sldId id="387" r:id="rId62"/>
    <p:sldId id="388" r:id="rId63"/>
    <p:sldId id="409" r:id="rId64"/>
    <p:sldId id="389" r:id="rId65"/>
    <p:sldId id="390" r:id="rId66"/>
    <p:sldId id="393" r:id="rId67"/>
    <p:sldId id="411" r:id="rId68"/>
    <p:sldId id="357" r:id="rId69"/>
    <p:sldId id="408" r:id="rId70"/>
  </p:sldIdLst>
  <p:sldSz cx="9144000" cy="6858000" type="screen4x3"/>
  <p:notesSz cx="6858000" cy="9144000"/>
  <p:embeddedFontLst>
    <p:embeddedFont>
      <p:font typeface="Trebuchet MS" panose="020B0603020202020204" pitchFamily="34" charset="0"/>
      <p:regular r:id="rId72"/>
      <p:bold r:id="rId73"/>
      <p:italic r:id="rId74"/>
      <p:boldItalic r:id="rId75"/>
    </p:embeddedFont>
    <p:embeddedFont>
      <p:font typeface="Droid Sans" panose="020B0604020202020204" charset="0"/>
      <p:regular r:id="rId76"/>
      <p:bold r:id="rId77"/>
    </p:embeddedFont>
    <p:embeddedFont>
      <p:font typeface="MS PGothic" panose="020B0600070205080204" pitchFamily="34" charset="-128"/>
      <p:regular r:id="rId78"/>
    </p:embeddedFont>
    <p:embeddedFont>
      <p:font typeface="SimSun" panose="02010600030101010101" pitchFamily="2" charset="-122"/>
      <p:regular r:id="rId79"/>
    </p:embeddedFont>
    <p:embeddedFont>
      <p:font typeface="SimSun" panose="02010600030101010101" pitchFamily="2" charset="-122"/>
      <p:regular r:id="rId7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5.fntdata"/><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3.fntdata"/><Relationship Id="rId79"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2.fntdata"/><Relationship Id="rId78" Type="http://schemas.openxmlformats.org/officeDocument/2006/relationships/font" Target="fonts/font7.fntdata"/><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fntdata"/><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4.fntdata"/><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308"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defRPr sz="1100" b="0" i="0" u="none" strike="noStrike" cap="none">
                <a:solidFill>
                  <a:schemeClr val="dk1"/>
                </a:solidFill>
                <a:latin typeface="Arial"/>
                <a:ea typeface="Arial"/>
                <a:cs typeface="Arial"/>
                <a:sym typeface="Arial"/>
              </a:defRPr>
            </a:lvl1pPr>
            <a:lvl2pPr marL="457200" marR="0" lvl="1" indent="0" algn="l" rtl="0">
              <a:spcBef>
                <a:spcPts val="0"/>
              </a:spcBef>
              <a:defRPr sz="1100" b="0" i="0" u="none" strike="noStrike" cap="none">
                <a:solidFill>
                  <a:schemeClr val="dk1"/>
                </a:solidFill>
                <a:latin typeface="Arial"/>
                <a:ea typeface="Arial"/>
                <a:cs typeface="Arial"/>
                <a:sym typeface="Arial"/>
              </a:defRPr>
            </a:lvl2pPr>
            <a:lvl3pPr marL="914400" marR="0" lvl="2" indent="0" algn="l" rtl="0">
              <a:spcBef>
                <a:spcPts val="0"/>
              </a:spcBef>
              <a:defRPr sz="1100" b="0" i="0" u="none" strike="noStrike" cap="none">
                <a:solidFill>
                  <a:schemeClr val="dk1"/>
                </a:solidFill>
                <a:latin typeface="Arial"/>
                <a:ea typeface="Arial"/>
                <a:cs typeface="Arial"/>
                <a:sym typeface="Arial"/>
              </a:defRPr>
            </a:lvl3pPr>
            <a:lvl4pPr marL="1371600" marR="0" lvl="3" indent="0" algn="l" rtl="0">
              <a:spcBef>
                <a:spcPts val="0"/>
              </a:spcBef>
              <a:defRPr sz="1100" b="0" i="0" u="none" strike="noStrike" cap="none">
                <a:solidFill>
                  <a:schemeClr val="dk1"/>
                </a:solidFill>
                <a:latin typeface="Arial"/>
                <a:ea typeface="Arial"/>
                <a:cs typeface="Arial"/>
                <a:sym typeface="Arial"/>
              </a:defRPr>
            </a:lvl4pPr>
            <a:lvl5pPr marL="1828800" marR="0" lvl="4" indent="0" algn="l" rtl="0">
              <a:spcBef>
                <a:spcPts val="0"/>
              </a:spcBef>
              <a:defRPr sz="1100" b="0" i="0" u="none" strike="noStrike" cap="none">
                <a:solidFill>
                  <a:schemeClr val="dk1"/>
                </a:solidFill>
                <a:latin typeface="Arial"/>
                <a:ea typeface="Arial"/>
                <a:cs typeface="Arial"/>
                <a:sym typeface="Arial"/>
              </a:defRPr>
            </a:lvl5pPr>
            <a:lvl6pPr marL="2286000" marR="0" lvl="5" indent="0" algn="l" rtl="0">
              <a:spcBef>
                <a:spcPts val="0"/>
              </a:spcBef>
              <a:defRPr sz="1100" b="0" i="0" u="none" strike="noStrike" cap="none">
                <a:solidFill>
                  <a:schemeClr val="dk1"/>
                </a:solidFill>
                <a:latin typeface="Arial"/>
                <a:ea typeface="Arial"/>
                <a:cs typeface="Arial"/>
                <a:sym typeface="Arial"/>
              </a:defRPr>
            </a:lvl6pPr>
            <a:lvl7pPr marL="2743200" marR="0" lvl="6" indent="0" algn="l" rtl="0">
              <a:spcBef>
                <a:spcPts val="0"/>
              </a:spcBef>
              <a:defRPr sz="1100" b="0" i="0" u="none" strike="noStrike" cap="none">
                <a:solidFill>
                  <a:schemeClr val="dk1"/>
                </a:solidFill>
                <a:latin typeface="Arial"/>
                <a:ea typeface="Arial"/>
                <a:cs typeface="Arial"/>
                <a:sym typeface="Arial"/>
              </a:defRPr>
            </a:lvl7pPr>
            <a:lvl8pPr marL="3200400" marR="0" lvl="7" indent="0" algn="l" rtl="0">
              <a:spcBef>
                <a:spcPts val="0"/>
              </a:spcBef>
              <a:defRPr sz="1100" b="0" i="0" u="none" strike="noStrike" cap="none">
                <a:solidFill>
                  <a:schemeClr val="dk1"/>
                </a:solidFill>
                <a:latin typeface="Arial"/>
                <a:ea typeface="Arial"/>
                <a:cs typeface="Arial"/>
                <a:sym typeface="Arial"/>
              </a:defRPr>
            </a:lvl8pPr>
            <a:lvl9pPr marL="3657600" marR="0" lvl="8" indent="0" algn="l" rtl="0">
              <a:spcBef>
                <a:spcPts val="0"/>
              </a:spcBef>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09686161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 name="Shape 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38882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8" name="Shape 25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0347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6" name="Shape 26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35975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86" name="Shape 2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478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80" name="Shape 2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5263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99" name="Shape 2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5115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11" name="Shape 3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7493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24" name="Shape 3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78873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73" name="Shape 3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24858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82" name="Shape 3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9774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Shape 3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94" name="Shape 3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1403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12" name="Shape 2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7677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Shape 3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00" name="Shape 4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81830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18" name="Shape 4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04899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Shape 4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9" name="Shape 47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60234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5" name="Shape 48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685986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Shape 4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91" name="Shape 4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16555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Shape 5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03" name="Shape 5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86336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Shape 5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09" name="Shape 5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01816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Shape 5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22" name="Shape 5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91825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36" name="Shape 5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39220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Shape 5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56" name="Shape 5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65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45" name="Shape 1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10876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Shape 5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43" name="Shape 5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63554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Shape 5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63" name="Shape 5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1690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Shape 6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607" name="Shape 6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29616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Shape 6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613" name="Shape 6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07127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Shape 6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619" name="Shape 6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04710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Shape 6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626" name="Shape 6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7995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Shape 6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632" name="Shape 6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10297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Shape 6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639" name="Shape 6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13554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645" name="Shape 6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19276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652" name="Shape 6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4076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76123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Shape 6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658" name="Shape 6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58846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Shape 6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670" name="Shape 6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06945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Shape 6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677" name="Shape 6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02634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Shape 6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683" name="Shape 6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09204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Shape 6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689" name="Shape 6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00726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Shape 6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696" name="Shape 6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9033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Shape 7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703" name="Shape 7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10727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Shape 7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722" name="Shape 7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68131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Shape 7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722" name="Shape 7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22495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Shape 7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734" name="Shape 7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317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495379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Shape 4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9" name="Shape 47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295595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Shape 8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818" name="Shape 8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53629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59" name="Shape 3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4444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0" name="Shape 20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31339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26" name="Shape 2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3328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8" name="Shape 23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56812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1" name="Shape 2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58737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a:off x="0" y="0"/>
            <a:ext cx="9144000" cy="4691398"/>
          </a:xfrm>
          <a:prstGeom prst="rect">
            <a:avLst/>
          </a:prstGeom>
          <a:solidFill>
            <a:schemeClr val="dk2"/>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cxnSp>
        <p:nvCxnSpPr>
          <p:cNvPr id="11" name="Shape 11"/>
          <p:cNvCxnSpPr/>
          <p:nvPr/>
        </p:nvCxnSpPr>
        <p:spPr>
          <a:xfrm>
            <a:off x="0" y="4662139"/>
            <a:ext cx="9144000" cy="0"/>
          </a:xfrm>
          <a:prstGeom prst="straightConnector1">
            <a:avLst/>
          </a:prstGeom>
          <a:noFill/>
          <a:ln w="57150" cap="flat" cmpd="sng">
            <a:solidFill>
              <a:srgbClr val="000000">
                <a:alpha val="14509"/>
              </a:srgbClr>
            </a:solidFill>
            <a:prstDash val="solid"/>
            <a:round/>
            <a:headEnd type="none" w="med" len="med"/>
            <a:tailEnd type="none" w="med" len="med"/>
          </a:ln>
        </p:spPr>
      </p:cxnSp>
      <p:sp>
        <p:nvSpPr>
          <p:cNvPr id="12" name="Shape 12"/>
          <p:cNvSpPr txBox="1">
            <a:spLocks noGrp="1"/>
          </p:cNvSpPr>
          <p:nvPr>
            <p:ph type="ctrTitle"/>
          </p:nvPr>
        </p:nvSpPr>
        <p:spPr>
          <a:xfrm>
            <a:off x="685800" y="2490375"/>
            <a:ext cx="7772400" cy="21984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Arial"/>
              <a:buNone/>
              <a:defRPr sz="7200" b="1" i="0" u="none" strike="noStrike" cap="none">
                <a:solidFill>
                  <a:schemeClr val="lt1"/>
                </a:solidFill>
                <a:latin typeface="Arial"/>
                <a:ea typeface="Arial"/>
                <a:cs typeface="Arial"/>
                <a:sym typeface="Arial"/>
              </a:defRPr>
            </a:lvl1pPr>
            <a:lvl2pPr marL="0" marR="0" lvl="1" indent="0" algn="l" rtl="0">
              <a:spcBef>
                <a:spcPts val="0"/>
              </a:spcBef>
              <a:buClr>
                <a:schemeClr val="lt1"/>
              </a:buClr>
              <a:buFont typeface="Arial"/>
              <a:buNone/>
              <a:defRPr sz="7200" b="1" i="0" u="none" strike="noStrike" cap="none">
                <a:solidFill>
                  <a:schemeClr val="lt1"/>
                </a:solidFill>
              </a:defRPr>
            </a:lvl2pPr>
            <a:lvl3pPr marL="0" marR="0" lvl="2" indent="0" algn="l" rtl="0">
              <a:spcBef>
                <a:spcPts val="0"/>
              </a:spcBef>
              <a:buClr>
                <a:schemeClr val="lt1"/>
              </a:buClr>
              <a:buFont typeface="Arial"/>
              <a:buNone/>
              <a:defRPr sz="7200" b="1" i="0" u="none" strike="noStrike" cap="none">
                <a:solidFill>
                  <a:schemeClr val="lt1"/>
                </a:solidFill>
              </a:defRPr>
            </a:lvl3pPr>
            <a:lvl4pPr marL="0" marR="0" lvl="3" indent="0" algn="l" rtl="0">
              <a:spcBef>
                <a:spcPts val="0"/>
              </a:spcBef>
              <a:buClr>
                <a:schemeClr val="lt1"/>
              </a:buClr>
              <a:buFont typeface="Arial"/>
              <a:buNone/>
              <a:defRPr sz="7200" b="1" i="0" u="none" strike="noStrike" cap="none">
                <a:solidFill>
                  <a:schemeClr val="lt1"/>
                </a:solidFill>
              </a:defRPr>
            </a:lvl4pPr>
            <a:lvl5pPr marL="0" marR="0" lvl="4" indent="0" algn="l" rtl="0">
              <a:spcBef>
                <a:spcPts val="0"/>
              </a:spcBef>
              <a:buClr>
                <a:schemeClr val="lt1"/>
              </a:buClr>
              <a:buFont typeface="Arial"/>
              <a:buNone/>
              <a:defRPr sz="7200" b="1" i="0" u="none" strike="noStrike" cap="none">
                <a:solidFill>
                  <a:schemeClr val="lt1"/>
                </a:solidFill>
              </a:defRPr>
            </a:lvl5pPr>
            <a:lvl6pPr marL="0" marR="0" lvl="5" indent="0" algn="l" rtl="0">
              <a:spcBef>
                <a:spcPts val="0"/>
              </a:spcBef>
              <a:buClr>
                <a:schemeClr val="lt1"/>
              </a:buClr>
              <a:buFont typeface="Arial"/>
              <a:buNone/>
              <a:defRPr sz="7200" b="1" i="0" u="none" strike="noStrike" cap="none">
                <a:solidFill>
                  <a:schemeClr val="lt1"/>
                </a:solidFill>
              </a:defRPr>
            </a:lvl6pPr>
            <a:lvl7pPr marL="0" marR="0" lvl="6" indent="0" algn="l" rtl="0">
              <a:spcBef>
                <a:spcPts val="0"/>
              </a:spcBef>
              <a:buClr>
                <a:schemeClr val="lt1"/>
              </a:buClr>
              <a:buFont typeface="Arial"/>
              <a:buNone/>
              <a:defRPr sz="7200" b="1" i="0" u="none" strike="noStrike" cap="none">
                <a:solidFill>
                  <a:schemeClr val="lt1"/>
                </a:solidFill>
              </a:defRPr>
            </a:lvl7pPr>
            <a:lvl8pPr marL="0" marR="0" lvl="7" indent="0" algn="l" rtl="0">
              <a:spcBef>
                <a:spcPts val="0"/>
              </a:spcBef>
              <a:buClr>
                <a:schemeClr val="lt1"/>
              </a:buClr>
              <a:buFont typeface="Arial"/>
              <a:buNone/>
              <a:defRPr sz="7200" b="1" i="0" u="none" strike="noStrike" cap="none">
                <a:solidFill>
                  <a:schemeClr val="lt1"/>
                </a:solidFill>
              </a:defRPr>
            </a:lvl8pPr>
            <a:lvl9pPr marL="0" marR="0" lvl="8" indent="0" algn="l" rtl="0">
              <a:spcBef>
                <a:spcPts val="0"/>
              </a:spcBef>
              <a:buClr>
                <a:schemeClr val="lt1"/>
              </a:buClr>
              <a:buFont typeface="Arial"/>
              <a:buNone/>
              <a:defRPr sz="7200" b="1" i="0" u="none" strike="noStrike" cap="none">
                <a:solidFill>
                  <a:schemeClr val="lt1"/>
                </a:solidFill>
              </a:defRPr>
            </a:lvl9pPr>
          </a:lstStyle>
          <a:p>
            <a:endParaRPr/>
          </a:p>
        </p:txBody>
      </p:sp>
      <p:sp>
        <p:nvSpPr>
          <p:cNvPr id="13" name="Shape 13"/>
          <p:cNvSpPr txBox="1">
            <a:spLocks noGrp="1"/>
          </p:cNvSpPr>
          <p:nvPr>
            <p:ph type="subTitle" idx="1"/>
          </p:nvPr>
        </p:nvSpPr>
        <p:spPr>
          <a:xfrm>
            <a:off x="685800" y="4836035"/>
            <a:ext cx="7772400" cy="10325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3000" b="0" i="0" u="none" strike="noStrike" cap="none">
                <a:solidFill>
                  <a:schemeClr val="dk2"/>
                </a:solidFill>
                <a:latin typeface="Arial"/>
                <a:ea typeface="Arial"/>
                <a:cs typeface="Arial"/>
                <a:sym typeface="Arial"/>
              </a:defRPr>
            </a:lvl1pPr>
            <a:lvl2pPr marL="0" marR="0" lvl="1" indent="0" algn="l" rtl="0">
              <a:lnSpc>
                <a:spcPct val="100000"/>
              </a:lnSpc>
              <a:spcBef>
                <a:spcPts val="0"/>
              </a:spcBef>
              <a:spcAft>
                <a:spcPts val="0"/>
              </a:spcAft>
              <a:buClr>
                <a:schemeClr val="dk2"/>
              </a:buClr>
              <a:buFont typeface="Arial"/>
              <a:buNone/>
              <a:defRPr sz="3000" b="0" i="0" u="none" strike="noStrike" cap="none">
                <a:solidFill>
                  <a:schemeClr val="dk2"/>
                </a:solidFill>
                <a:latin typeface="Arial"/>
                <a:ea typeface="Arial"/>
                <a:cs typeface="Arial"/>
                <a:sym typeface="Arial"/>
              </a:defRPr>
            </a:lvl2pPr>
            <a:lvl3pPr marL="0" marR="0" lvl="2" indent="0" algn="l" rtl="0">
              <a:lnSpc>
                <a:spcPct val="100000"/>
              </a:lnSpc>
              <a:spcBef>
                <a:spcPts val="0"/>
              </a:spcBef>
              <a:spcAft>
                <a:spcPts val="0"/>
              </a:spcAft>
              <a:buClr>
                <a:schemeClr val="dk2"/>
              </a:buClr>
              <a:buFont typeface="Arial"/>
              <a:buNone/>
              <a:defRPr sz="3000" b="0" i="0" u="none" strike="noStrike" cap="none">
                <a:solidFill>
                  <a:schemeClr val="dk2"/>
                </a:solidFill>
                <a:latin typeface="Arial"/>
                <a:ea typeface="Arial"/>
                <a:cs typeface="Arial"/>
                <a:sym typeface="Arial"/>
              </a:defRPr>
            </a:lvl3pPr>
            <a:lvl4pPr marL="0" marR="0" lvl="3" indent="0" algn="l" rtl="0">
              <a:lnSpc>
                <a:spcPct val="100000"/>
              </a:lnSpc>
              <a:spcBef>
                <a:spcPts val="0"/>
              </a:spcBef>
              <a:spcAft>
                <a:spcPts val="0"/>
              </a:spcAft>
              <a:buClr>
                <a:schemeClr val="dk2"/>
              </a:buClr>
              <a:buFont typeface="Arial"/>
              <a:buNone/>
              <a:defRPr sz="3000" b="0" i="0" u="none" strike="noStrike" cap="none">
                <a:solidFill>
                  <a:schemeClr val="dk2"/>
                </a:solidFill>
                <a:latin typeface="Arial"/>
                <a:ea typeface="Arial"/>
                <a:cs typeface="Arial"/>
                <a:sym typeface="Arial"/>
              </a:defRPr>
            </a:lvl4pPr>
            <a:lvl5pPr marL="0" marR="0" lvl="4" indent="0" algn="l" rtl="0">
              <a:lnSpc>
                <a:spcPct val="100000"/>
              </a:lnSpc>
              <a:spcBef>
                <a:spcPts val="0"/>
              </a:spcBef>
              <a:spcAft>
                <a:spcPts val="0"/>
              </a:spcAft>
              <a:buClr>
                <a:schemeClr val="dk2"/>
              </a:buClr>
              <a:buFont typeface="Arial"/>
              <a:buNone/>
              <a:defRPr sz="3000" b="0" i="0" u="none" strike="noStrike" cap="none">
                <a:solidFill>
                  <a:schemeClr val="dk2"/>
                </a:solidFill>
                <a:latin typeface="Arial"/>
                <a:ea typeface="Arial"/>
                <a:cs typeface="Arial"/>
                <a:sym typeface="Arial"/>
              </a:defRPr>
            </a:lvl5pPr>
            <a:lvl6pPr marL="0" marR="0" lvl="5" indent="0" algn="l" rtl="0">
              <a:lnSpc>
                <a:spcPct val="100000"/>
              </a:lnSpc>
              <a:spcBef>
                <a:spcPts val="0"/>
              </a:spcBef>
              <a:spcAft>
                <a:spcPts val="0"/>
              </a:spcAft>
              <a:buClr>
                <a:schemeClr val="dk2"/>
              </a:buClr>
              <a:buFont typeface="Arial"/>
              <a:buNone/>
              <a:defRPr sz="3000" b="0" i="0" u="none" strike="noStrike" cap="none">
                <a:solidFill>
                  <a:schemeClr val="dk2"/>
                </a:solidFill>
                <a:latin typeface="Arial"/>
                <a:ea typeface="Arial"/>
                <a:cs typeface="Arial"/>
                <a:sym typeface="Arial"/>
              </a:defRPr>
            </a:lvl6pPr>
            <a:lvl7pPr marL="0" marR="0" lvl="6" indent="0" algn="l" rtl="0">
              <a:lnSpc>
                <a:spcPct val="100000"/>
              </a:lnSpc>
              <a:spcBef>
                <a:spcPts val="0"/>
              </a:spcBef>
              <a:spcAft>
                <a:spcPts val="0"/>
              </a:spcAft>
              <a:buClr>
                <a:schemeClr val="dk2"/>
              </a:buClr>
              <a:buFont typeface="Arial"/>
              <a:buNone/>
              <a:defRPr sz="3000" b="0" i="0" u="none" strike="noStrike" cap="none">
                <a:solidFill>
                  <a:schemeClr val="dk2"/>
                </a:solidFill>
                <a:latin typeface="Arial"/>
                <a:ea typeface="Arial"/>
                <a:cs typeface="Arial"/>
                <a:sym typeface="Arial"/>
              </a:defRPr>
            </a:lvl7pPr>
            <a:lvl8pPr marL="0" marR="0" lvl="7" indent="0" algn="l" rtl="0">
              <a:lnSpc>
                <a:spcPct val="100000"/>
              </a:lnSpc>
              <a:spcBef>
                <a:spcPts val="0"/>
              </a:spcBef>
              <a:spcAft>
                <a:spcPts val="0"/>
              </a:spcAft>
              <a:buClr>
                <a:schemeClr val="dk2"/>
              </a:buClr>
              <a:buFont typeface="Arial"/>
              <a:buNone/>
              <a:defRPr sz="3000" b="0" i="0" u="none" strike="noStrike" cap="none">
                <a:solidFill>
                  <a:schemeClr val="dk2"/>
                </a:solidFill>
                <a:latin typeface="Arial"/>
                <a:ea typeface="Arial"/>
                <a:cs typeface="Arial"/>
                <a:sym typeface="Arial"/>
              </a:defRPr>
            </a:lvl8pPr>
            <a:lvl9pPr marL="0" marR="0" lvl="8" indent="0" algn="l" rtl="0">
              <a:lnSpc>
                <a:spcPct val="100000"/>
              </a:lnSpc>
              <a:spcBef>
                <a:spcPts val="0"/>
              </a:spcBef>
              <a:spcAft>
                <a:spcPts val="0"/>
              </a:spcAft>
              <a:buClr>
                <a:schemeClr val="dk2"/>
              </a:buClr>
              <a:buFont typeface="Arial"/>
              <a:buNone/>
              <a:defRPr sz="3000" b="0" i="0" u="none" strike="noStrike" cap="none">
                <a:solidFill>
                  <a:schemeClr val="dk2"/>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556790" y="6333133"/>
            <a:ext cx="548699" cy="5246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p:nvPr/>
        </p:nvSpPr>
        <p:spPr>
          <a:xfrm>
            <a:off x="0" y="0"/>
            <a:ext cx="9144000" cy="1143000"/>
          </a:xfrm>
          <a:prstGeom prst="rect">
            <a:avLst/>
          </a:prstGeom>
          <a:solidFill>
            <a:srgbClr val="2388D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7" name="Shape 17"/>
          <p:cNvSpPr txBox="1">
            <a:spLocks noGrp="1"/>
          </p:cNvSpPr>
          <p:nvPr>
            <p:ph type="title"/>
          </p:nvPr>
        </p:nvSpPr>
        <p:spPr>
          <a:xfrm>
            <a:off x="457200" y="274646"/>
            <a:ext cx="8229600" cy="868499"/>
          </a:xfrm>
          <a:prstGeom prst="rect">
            <a:avLst/>
          </a:prstGeom>
          <a:noFill/>
          <a:ln>
            <a:noFill/>
          </a:ln>
        </p:spPr>
        <p:txBody>
          <a:bodyPr lIns="91425" tIns="91425" rIns="91425" bIns="91425" anchor="b" anchorCtr="0"/>
          <a:lstStyle>
            <a:lvl1pPr lvl="0" rtl="0">
              <a:spcBef>
                <a:spcPts val="0"/>
              </a:spcBef>
              <a:defRPr>
                <a:latin typeface="Droid Sans"/>
                <a:ea typeface="Droid Sans"/>
                <a:cs typeface="Droid Sans"/>
                <a:sym typeface="Droid Sans"/>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lvl="0" rtl="0">
              <a:spcBef>
                <a:spcPts val="0"/>
              </a:spcBef>
              <a:buFont typeface="Droid Sans"/>
              <a:buChar char="➔"/>
              <a:defRPr>
                <a:latin typeface="Droid Sans"/>
                <a:ea typeface="Droid Sans"/>
                <a:cs typeface="Droid Sans"/>
                <a:sym typeface="Droid Sans"/>
              </a:defRPr>
            </a:lvl1pPr>
            <a:lvl2pPr lvl="1" rtl="0">
              <a:spcBef>
                <a:spcPts val="0"/>
              </a:spcBef>
              <a:buFont typeface="Droid Sans"/>
              <a:buChar char="◆"/>
              <a:defRPr>
                <a:latin typeface="Droid Sans"/>
                <a:ea typeface="Droid Sans"/>
                <a:cs typeface="Droid Sans"/>
                <a:sym typeface="Droid Sans"/>
              </a:defRPr>
            </a:lvl2pPr>
            <a:lvl3pPr lvl="2" rtl="0">
              <a:spcBef>
                <a:spcPts val="0"/>
              </a:spcBef>
              <a:buFont typeface="Droid Sans"/>
              <a:buChar char="●"/>
              <a:defRPr>
                <a:latin typeface="Droid Sans"/>
                <a:ea typeface="Droid Sans"/>
                <a:cs typeface="Droid Sans"/>
                <a:sym typeface="Droid Sans"/>
              </a:defRPr>
            </a:lvl3pPr>
            <a:lvl4pPr lvl="3" rtl="0">
              <a:spcBef>
                <a:spcPts val="0"/>
              </a:spcBef>
              <a:buFont typeface="Droid Sans"/>
              <a:buChar char="○"/>
              <a:defRPr>
                <a:latin typeface="Droid Sans"/>
                <a:ea typeface="Droid Sans"/>
                <a:cs typeface="Droid Sans"/>
                <a:sym typeface="Droid Sans"/>
              </a:defRPr>
            </a:lvl4pPr>
            <a:lvl5pPr lvl="4" rtl="0">
              <a:spcBef>
                <a:spcPts val="0"/>
              </a:spcBef>
              <a:buFont typeface="Droid Sans"/>
              <a:buChar char="◆"/>
              <a:defRPr>
                <a:latin typeface="Droid Sans"/>
                <a:ea typeface="Droid Sans"/>
                <a:cs typeface="Droid Sans"/>
                <a:sym typeface="Droid Sans"/>
              </a:defRPr>
            </a:lvl5pPr>
            <a:lvl6pPr lvl="5" rtl="0">
              <a:spcBef>
                <a:spcPts val="0"/>
              </a:spcBef>
              <a:buFont typeface="Droid Sans"/>
              <a:buChar char="●"/>
              <a:defRPr>
                <a:latin typeface="Droid Sans"/>
                <a:ea typeface="Droid Sans"/>
                <a:cs typeface="Droid Sans"/>
                <a:sym typeface="Droid Sans"/>
              </a:defRPr>
            </a:lvl6pPr>
            <a:lvl7pPr lvl="6" rtl="0">
              <a:spcBef>
                <a:spcPts val="0"/>
              </a:spcBef>
              <a:buFont typeface="Arial"/>
              <a:buChar char="○"/>
              <a:defRPr/>
            </a:lvl7pPr>
            <a:lvl8pPr lvl="7" rtl="0">
              <a:spcBef>
                <a:spcPts val="0"/>
              </a:spcBef>
              <a:buFont typeface="Arial"/>
              <a:buChar char="◆"/>
              <a:defRPr/>
            </a:lvl8pPr>
            <a:lvl9pPr lvl="8" rtl="0">
              <a:spcBef>
                <a:spcPts val="0"/>
              </a:spcBef>
              <a:buFont typeface="Arial"/>
              <a:buChar char="●"/>
              <a:defRPr/>
            </a:lvl9pPr>
          </a:lstStyle>
          <a:p>
            <a:endParaRPr/>
          </a:p>
        </p:txBody>
      </p:sp>
      <p:sp>
        <p:nvSpPr>
          <p:cNvPr id="19" name="Shape 19"/>
          <p:cNvSpPr txBox="1">
            <a:spLocks noGrp="1"/>
          </p:cNvSpPr>
          <p:nvPr>
            <p:ph type="sldNum" idx="12"/>
          </p:nvPr>
        </p:nvSpPr>
        <p:spPr>
          <a:xfrm>
            <a:off x="8556790" y="6333133"/>
            <a:ext cx="548699" cy="5246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p:nvPr/>
        </p:nvSpPr>
        <p:spPr>
          <a:xfrm>
            <a:off x="0" y="0"/>
            <a:ext cx="9144000" cy="1532999"/>
          </a:xfrm>
          <a:prstGeom prst="rect">
            <a:avLst/>
          </a:prstGeom>
          <a:solidFill>
            <a:schemeClr val="dk2"/>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cxnSp>
        <p:nvCxnSpPr>
          <p:cNvPr id="22" name="Shape 22"/>
          <p:cNvCxnSpPr/>
          <p:nvPr/>
        </p:nvCxnSpPr>
        <p:spPr>
          <a:xfrm>
            <a:off x="0" y="1503833"/>
            <a:ext cx="9144000" cy="0"/>
          </a:xfrm>
          <a:prstGeom prst="straightConnector1">
            <a:avLst/>
          </a:prstGeom>
          <a:noFill/>
          <a:ln w="57150" cap="flat" cmpd="sng">
            <a:solidFill>
              <a:srgbClr val="000000">
                <a:alpha val="14509"/>
              </a:srgbClr>
            </a:solidFill>
            <a:prstDash val="solid"/>
            <a:round/>
            <a:headEnd type="none" w="med" len="med"/>
            <a:tailEnd type="none" w="med" len="med"/>
          </a:ln>
        </p:spPr>
      </p:cxnSp>
      <p:sp>
        <p:nvSpPr>
          <p:cNvPr id="23" name="Shape 23"/>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4" name="Shape 24"/>
          <p:cNvSpPr txBox="1">
            <a:spLocks noGrp="1"/>
          </p:cNvSpPr>
          <p:nvPr>
            <p:ph type="body" idx="1"/>
          </p:nvPr>
        </p:nvSpPr>
        <p:spPr>
          <a:xfrm>
            <a:off x="457200" y="1600200"/>
            <a:ext cx="3994500" cy="49677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5" name="Shape 25"/>
          <p:cNvSpPr txBox="1">
            <a:spLocks noGrp="1"/>
          </p:cNvSpPr>
          <p:nvPr>
            <p:ph type="body" idx="2"/>
          </p:nvPr>
        </p:nvSpPr>
        <p:spPr>
          <a:xfrm>
            <a:off x="4692273" y="1600200"/>
            <a:ext cx="3994500" cy="49677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6" name="Shape 26"/>
          <p:cNvSpPr txBox="1">
            <a:spLocks noGrp="1"/>
          </p:cNvSpPr>
          <p:nvPr>
            <p:ph type="sldNum" idx="12"/>
          </p:nvPr>
        </p:nvSpPr>
        <p:spPr>
          <a:xfrm>
            <a:off x="8556790" y="6333133"/>
            <a:ext cx="548699" cy="5246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
        <p:cNvGrpSpPr/>
        <p:nvPr/>
      </p:nvGrpSpPr>
      <p:grpSpPr>
        <a:xfrm>
          <a:off x="0" y="0"/>
          <a:ext cx="0" cy="0"/>
          <a:chOff x="0" y="0"/>
          <a:chExt cx="0" cy="0"/>
        </a:xfrm>
      </p:grpSpPr>
      <p:sp>
        <p:nvSpPr>
          <p:cNvPr id="28" name="Shape 28"/>
          <p:cNvSpPr/>
          <p:nvPr/>
        </p:nvSpPr>
        <p:spPr>
          <a:xfrm>
            <a:off x="0" y="0"/>
            <a:ext cx="9144000" cy="1532999"/>
          </a:xfrm>
          <a:prstGeom prst="rect">
            <a:avLst/>
          </a:prstGeom>
          <a:solidFill>
            <a:srgbClr val="2388D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cxnSp>
        <p:nvCxnSpPr>
          <p:cNvPr id="29" name="Shape 29"/>
          <p:cNvCxnSpPr/>
          <p:nvPr/>
        </p:nvCxnSpPr>
        <p:spPr>
          <a:xfrm>
            <a:off x="0" y="1503833"/>
            <a:ext cx="9144000" cy="0"/>
          </a:xfrm>
          <a:prstGeom prst="straightConnector1">
            <a:avLst/>
          </a:prstGeom>
          <a:noFill/>
          <a:ln w="57150" cap="flat" cmpd="sng">
            <a:solidFill>
              <a:srgbClr val="000000">
                <a:alpha val="14509"/>
              </a:srgbClr>
            </a:solidFill>
            <a:prstDash val="solid"/>
            <a:round/>
            <a:headEnd type="none" w="med" len="med"/>
            <a:tailEnd type="none" w="med" len="med"/>
          </a:ln>
        </p:spPr>
      </p:cxnSp>
      <p:sp>
        <p:nvSpPr>
          <p:cNvPr id="30" name="Shape 30"/>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1" name="Shape 31"/>
          <p:cNvSpPr txBox="1">
            <a:spLocks noGrp="1"/>
          </p:cNvSpPr>
          <p:nvPr>
            <p:ph type="sldNum" idx="12"/>
          </p:nvPr>
        </p:nvSpPr>
        <p:spPr>
          <a:xfrm>
            <a:off x="8556790" y="6333133"/>
            <a:ext cx="548699" cy="5246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32"/>
        <p:cNvGrpSpPr/>
        <p:nvPr/>
      </p:nvGrpSpPr>
      <p:grpSpPr>
        <a:xfrm>
          <a:off x="0" y="0"/>
          <a:ext cx="0" cy="0"/>
          <a:chOff x="0" y="0"/>
          <a:chExt cx="0" cy="0"/>
        </a:xfrm>
      </p:grpSpPr>
      <p:sp>
        <p:nvSpPr>
          <p:cNvPr id="33" name="Shape 33"/>
          <p:cNvSpPr txBox="1">
            <a:spLocks noGrp="1"/>
          </p:cNvSpPr>
          <p:nvPr>
            <p:ph type="body" idx="1"/>
          </p:nvPr>
        </p:nvSpPr>
        <p:spPr>
          <a:xfrm>
            <a:off x="457200" y="5875078"/>
            <a:ext cx="8229600" cy="692700"/>
          </a:xfrm>
          <a:prstGeom prst="rect">
            <a:avLst/>
          </a:prstGeom>
          <a:noFill/>
          <a:ln>
            <a:noFill/>
          </a:ln>
        </p:spPr>
        <p:txBody>
          <a:bodyPr lIns="91425" tIns="91425" rIns="91425" bIns="91425" anchor="t" anchorCtr="0"/>
          <a:lstStyle>
            <a:lvl1pPr lvl="0" rtl="0">
              <a:spcBef>
                <a:spcPts val="0"/>
              </a:spcBef>
              <a:buClr>
                <a:schemeClr val="dk2"/>
              </a:buClr>
              <a:buFont typeface="Arial"/>
              <a:buNone/>
              <a:defRPr sz="1800">
                <a:solidFill>
                  <a:schemeClr val="dk2"/>
                </a:solidFill>
              </a:defRPr>
            </a:lvl1pPr>
            <a:lvl2pPr lvl="1" rtl="0">
              <a:spcBef>
                <a:spcPts val="0"/>
              </a:spcBef>
              <a:defRPr sz="2400">
                <a:solidFill>
                  <a:schemeClr val="dk1"/>
                </a:solidFill>
              </a:defRPr>
            </a:lvl2pPr>
            <a:lvl3pPr lvl="2" rtl="0">
              <a:spcBef>
                <a:spcPts val="0"/>
              </a:spcBef>
              <a:defRPr sz="2400">
                <a:solidFill>
                  <a:schemeClr val="dk1"/>
                </a:solidFill>
              </a:defRPr>
            </a:lvl3pPr>
            <a:lvl4pPr lvl="3" rtl="0">
              <a:spcBef>
                <a:spcPts val="0"/>
              </a:spcBef>
              <a:defRPr sz="1800">
                <a:solidFill>
                  <a:schemeClr val="dk1"/>
                </a:solidFill>
              </a:defRPr>
            </a:lvl4pPr>
            <a:lvl5pPr lvl="4" rtl="0">
              <a:spcBef>
                <a:spcPts val="0"/>
              </a:spcBef>
              <a:defRPr sz="1800">
                <a:solidFill>
                  <a:schemeClr val="dk1"/>
                </a:solidFill>
              </a:defRPr>
            </a:lvl5pPr>
            <a:lvl6pPr lvl="5" rtl="0">
              <a:spcBef>
                <a:spcPts val="0"/>
              </a:spcBef>
              <a:defRPr sz="1800">
                <a:solidFill>
                  <a:schemeClr val="dk1"/>
                </a:solidFill>
              </a:defRPr>
            </a:lvl6pPr>
            <a:lvl7pPr lvl="6" rtl="0">
              <a:spcBef>
                <a:spcPts val="0"/>
              </a:spcBef>
              <a:defRPr sz="1800">
                <a:solidFill>
                  <a:schemeClr val="dk1"/>
                </a:solidFill>
              </a:defRPr>
            </a:lvl7pPr>
            <a:lvl8pPr lvl="7" rtl="0">
              <a:spcBef>
                <a:spcPts val="0"/>
              </a:spcBef>
              <a:defRPr sz="1800">
                <a:solidFill>
                  <a:schemeClr val="dk1"/>
                </a:solidFill>
              </a:defRPr>
            </a:lvl8pPr>
            <a:lvl9pPr lvl="8" rtl="0">
              <a:spcBef>
                <a:spcPts val="0"/>
              </a:spcBef>
              <a:defRPr sz="1800">
                <a:solidFill>
                  <a:schemeClr val="dk1"/>
                </a:solidFill>
              </a:defRPr>
            </a:lvl9pPr>
          </a:lstStyle>
          <a:p>
            <a:endParaRPr/>
          </a:p>
        </p:txBody>
      </p:sp>
      <p:sp>
        <p:nvSpPr>
          <p:cNvPr id="34" name="Shape 34"/>
          <p:cNvSpPr/>
          <p:nvPr/>
        </p:nvSpPr>
        <p:spPr>
          <a:xfrm>
            <a:off x="4274" y="0"/>
            <a:ext cx="9144000" cy="5875200"/>
          </a:xfrm>
          <a:prstGeom prst="rect">
            <a:avLst/>
          </a:prstGeom>
          <a:solidFill>
            <a:srgbClr val="2388D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cxnSp>
        <p:nvCxnSpPr>
          <p:cNvPr id="35" name="Shape 35"/>
          <p:cNvCxnSpPr/>
          <p:nvPr/>
        </p:nvCxnSpPr>
        <p:spPr>
          <a:xfrm>
            <a:off x="0" y="5845828"/>
            <a:ext cx="9144000" cy="0"/>
          </a:xfrm>
          <a:prstGeom prst="straightConnector1">
            <a:avLst/>
          </a:prstGeom>
          <a:noFill/>
          <a:ln w="57150" cap="flat" cmpd="sng">
            <a:solidFill>
              <a:srgbClr val="000000">
                <a:alpha val="14509"/>
              </a:srgbClr>
            </a:solidFill>
            <a:prstDash val="solid"/>
            <a:round/>
            <a:headEnd type="none" w="med" len="med"/>
            <a:tailEnd type="none" w="med" len="med"/>
          </a:ln>
        </p:spPr>
      </p:cxnSp>
      <p:sp>
        <p:nvSpPr>
          <p:cNvPr id="36" name="Shape 36"/>
          <p:cNvSpPr txBox="1">
            <a:spLocks noGrp="1"/>
          </p:cNvSpPr>
          <p:nvPr>
            <p:ph type="sldNum" idx="12"/>
          </p:nvPr>
        </p:nvSpPr>
        <p:spPr>
          <a:xfrm>
            <a:off x="8556790" y="6333133"/>
            <a:ext cx="548699" cy="5246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7"/>
        <p:cNvGrpSpPr/>
        <p:nvPr/>
      </p:nvGrpSpPr>
      <p:grpSpPr>
        <a:xfrm>
          <a:off x="0" y="0"/>
          <a:ext cx="0" cy="0"/>
          <a:chOff x="0" y="0"/>
          <a:chExt cx="0" cy="0"/>
        </a:xfrm>
      </p:grpSpPr>
      <p:sp>
        <p:nvSpPr>
          <p:cNvPr id="38" name="Shape 38"/>
          <p:cNvSpPr txBox="1">
            <a:spLocks noGrp="1"/>
          </p:cNvSpPr>
          <p:nvPr>
            <p:ph type="sldNum" idx="12"/>
          </p:nvPr>
        </p:nvSpPr>
        <p:spPr>
          <a:xfrm>
            <a:off x="8556790" y="6333133"/>
            <a:ext cx="548699" cy="5246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fld id="{00000000-1234-1234-1234-123412341234}" type="slidenum">
              <a:rPr lang="en" sz="1400" b="0" i="0" u="none" strike="noStrike" cap="none">
                <a:solidFill>
                  <a:schemeClr val="lt1"/>
                </a:solidFill>
                <a:latin typeface="Arial"/>
                <a:ea typeface="Arial"/>
                <a:cs typeface="Arial"/>
                <a:sym typeface="Arial"/>
              </a:rPr>
              <a:t>‹#›</a:t>
            </a:fld>
            <a:endParaRPr lang="en"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lvl="0" rtl="0">
              <a:spcBef>
                <a:spcPts val="0"/>
              </a:spcBef>
              <a:buClr>
                <a:schemeClr val="lt1"/>
              </a:buClr>
              <a:buFont typeface="Arial"/>
              <a:buNone/>
              <a:defRPr sz="3600" b="1">
                <a:solidFill>
                  <a:schemeClr val="lt1"/>
                </a:solidFill>
              </a:defRPr>
            </a:lvl1pPr>
            <a:lvl2pPr lvl="1" rtl="0">
              <a:spcBef>
                <a:spcPts val="0"/>
              </a:spcBef>
              <a:buClr>
                <a:schemeClr val="lt1"/>
              </a:buClr>
              <a:buNone/>
              <a:defRPr sz="3600" b="1">
                <a:solidFill>
                  <a:schemeClr val="lt1"/>
                </a:solidFill>
              </a:defRPr>
            </a:lvl2pPr>
            <a:lvl3pPr lvl="2" rtl="0">
              <a:spcBef>
                <a:spcPts val="0"/>
              </a:spcBef>
              <a:buClr>
                <a:schemeClr val="lt1"/>
              </a:buClr>
              <a:buNone/>
              <a:defRPr sz="3600" b="1">
                <a:solidFill>
                  <a:schemeClr val="lt1"/>
                </a:solidFill>
              </a:defRPr>
            </a:lvl3pPr>
            <a:lvl4pPr lvl="3" rtl="0">
              <a:spcBef>
                <a:spcPts val="0"/>
              </a:spcBef>
              <a:buClr>
                <a:schemeClr val="lt1"/>
              </a:buClr>
              <a:buNone/>
              <a:defRPr sz="3600" b="1">
                <a:solidFill>
                  <a:schemeClr val="lt1"/>
                </a:solidFill>
              </a:defRPr>
            </a:lvl4pPr>
            <a:lvl5pPr lvl="4" rtl="0">
              <a:spcBef>
                <a:spcPts val="0"/>
              </a:spcBef>
              <a:buClr>
                <a:schemeClr val="lt1"/>
              </a:buClr>
              <a:buNone/>
              <a:defRPr sz="3600" b="1">
                <a:solidFill>
                  <a:schemeClr val="lt1"/>
                </a:solidFill>
              </a:defRPr>
            </a:lvl5pPr>
            <a:lvl6pPr lvl="5" rtl="0">
              <a:spcBef>
                <a:spcPts val="0"/>
              </a:spcBef>
              <a:buClr>
                <a:schemeClr val="lt1"/>
              </a:buClr>
              <a:buNone/>
              <a:defRPr sz="3600" b="1">
                <a:solidFill>
                  <a:schemeClr val="lt1"/>
                </a:solidFill>
              </a:defRPr>
            </a:lvl6pPr>
            <a:lvl7pPr lvl="6" rtl="0">
              <a:spcBef>
                <a:spcPts val="0"/>
              </a:spcBef>
              <a:buClr>
                <a:schemeClr val="lt1"/>
              </a:buClr>
              <a:buNone/>
              <a:defRPr sz="3600" b="1">
                <a:solidFill>
                  <a:schemeClr val="lt1"/>
                </a:solidFill>
              </a:defRPr>
            </a:lvl7pPr>
            <a:lvl8pPr lvl="7" rtl="0">
              <a:spcBef>
                <a:spcPts val="0"/>
              </a:spcBef>
              <a:buClr>
                <a:schemeClr val="lt1"/>
              </a:buClr>
              <a:buNone/>
              <a:defRPr sz="3600" b="1">
                <a:solidFill>
                  <a:schemeClr val="lt1"/>
                </a:solidFill>
              </a:defRPr>
            </a:lvl8pPr>
            <a:lvl9pPr lvl="8" rtl="0">
              <a:spcBef>
                <a:spcPts val="0"/>
              </a:spcBef>
              <a:buClr>
                <a:schemeClr val="lt1"/>
              </a:buClr>
              <a:buNone/>
              <a:defRPr sz="3600" b="1">
                <a:solidFill>
                  <a:schemeClr val="lt1"/>
                </a:solidFill>
              </a:defRPr>
            </a:lvl9pPr>
          </a:lstStyle>
          <a:p>
            <a:endParaRPr/>
          </a:p>
        </p:txBody>
      </p:sp>
      <p:sp>
        <p:nvSpPr>
          <p:cNvPr id="41" name="Shape 41"/>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lvl="0" rtl="0">
              <a:spcBef>
                <a:spcPts val="600"/>
              </a:spcBef>
              <a:defRPr sz="3000">
                <a:solidFill>
                  <a:schemeClr val="dk1"/>
                </a:solidFill>
              </a:defRPr>
            </a:lvl1pPr>
            <a:lvl2pPr lvl="1" rtl="0">
              <a:spcBef>
                <a:spcPts val="480"/>
              </a:spcBef>
              <a:defRPr sz="2400">
                <a:solidFill>
                  <a:schemeClr val="dk1"/>
                </a:solidFill>
              </a:defRPr>
            </a:lvl2pPr>
            <a:lvl3pPr lvl="2" rtl="0">
              <a:spcBef>
                <a:spcPts val="480"/>
              </a:spcBef>
              <a:defRPr sz="2400">
                <a:solidFill>
                  <a:schemeClr val="dk1"/>
                </a:solidFill>
              </a:defRPr>
            </a:lvl3pPr>
            <a:lvl4pPr lvl="3" rtl="0">
              <a:spcBef>
                <a:spcPts val="360"/>
              </a:spcBef>
              <a:defRPr sz="1800">
                <a:solidFill>
                  <a:schemeClr val="dk1"/>
                </a:solidFill>
              </a:defRPr>
            </a:lvl4pPr>
            <a:lvl5pPr lvl="4" rtl="0">
              <a:spcBef>
                <a:spcPts val="360"/>
              </a:spcBef>
              <a:defRPr sz="1800">
                <a:solidFill>
                  <a:schemeClr val="dk1"/>
                </a:solidFill>
              </a:defRPr>
            </a:lvl5pPr>
            <a:lvl6pPr lvl="5" rtl="0">
              <a:spcBef>
                <a:spcPts val="360"/>
              </a:spcBef>
              <a:defRPr sz="1800">
                <a:solidFill>
                  <a:schemeClr val="dk1"/>
                </a:solidFill>
              </a:defRPr>
            </a:lvl6pPr>
            <a:lvl7pPr lvl="6" rtl="0">
              <a:spcBef>
                <a:spcPts val="360"/>
              </a:spcBef>
              <a:defRPr sz="1800">
                <a:solidFill>
                  <a:schemeClr val="dk1"/>
                </a:solidFill>
              </a:defRPr>
            </a:lvl7pPr>
            <a:lvl8pPr lvl="7" rtl="0">
              <a:spcBef>
                <a:spcPts val="360"/>
              </a:spcBef>
              <a:defRPr sz="1800">
                <a:solidFill>
                  <a:schemeClr val="dk1"/>
                </a:solidFill>
              </a:defRPr>
            </a:lvl8pPr>
            <a:lvl9pPr lvl="8" rtl="0">
              <a:spcBef>
                <a:spcPts val="360"/>
              </a:spcBef>
              <a:defRPr sz="1800">
                <a:solidFill>
                  <a:schemeClr val="dk1"/>
                </a:solidFill>
              </a:defRPr>
            </a:lvl9pPr>
          </a:lstStyle>
          <a:p>
            <a:endParaRPr/>
          </a:p>
        </p:txBody>
      </p:sp>
      <p:sp>
        <p:nvSpPr>
          <p:cNvPr id="42" name="Shape 42"/>
          <p:cNvSpPr txBox="1">
            <a:spLocks noGrp="1"/>
          </p:cNvSpPr>
          <p:nvPr>
            <p:ph type="sldNum" idx="12"/>
          </p:nvPr>
        </p:nvSpPr>
        <p:spPr>
          <a:xfrm>
            <a:off x="8556790" y="6333133"/>
            <a:ext cx="548699" cy="5246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Arial"/>
              <a:buNone/>
              <a:defRPr sz="3600" b="1" i="0" u="none" strike="noStrike" cap="none">
                <a:solidFill>
                  <a:schemeClr val="lt1"/>
                </a:solidFill>
                <a:latin typeface="Arial"/>
                <a:ea typeface="Arial"/>
                <a:cs typeface="Arial"/>
                <a:sym typeface="Arial"/>
              </a:defRPr>
            </a:lvl1pPr>
            <a:lvl2pPr marL="0" marR="0" lvl="1" indent="0" algn="l" rtl="0">
              <a:spcBef>
                <a:spcPts val="0"/>
              </a:spcBef>
              <a:buClr>
                <a:schemeClr val="lt1"/>
              </a:buClr>
              <a:buFont typeface="Arial"/>
              <a:buNone/>
              <a:defRPr sz="3600" b="1" i="0" u="none" strike="noStrike" cap="none">
                <a:solidFill>
                  <a:schemeClr val="lt1"/>
                </a:solidFill>
              </a:defRPr>
            </a:lvl2pPr>
            <a:lvl3pPr marL="0" marR="0" lvl="2" indent="0" algn="l" rtl="0">
              <a:spcBef>
                <a:spcPts val="0"/>
              </a:spcBef>
              <a:buClr>
                <a:schemeClr val="lt1"/>
              </a:buClr>
              <a:buFont typeface="Arial"/>
              <a:buNone/>
              <a:defRPr sz="3600" b="1" i="0" u="none" strike="noStrike" cap="none">
                <a:solidFill>
                  <a:schemeClr val="lt1"/>
                </a:solidFill>
              </a:defRPr>
            </a:lvl3pPr>
            <a:lvl4pPr marL="0" marR="0" lvl="3" indent="0" algn="l" rtl="0">
              <a:spcBef>
                <a:spcPts val="0"/>
              </a:spcBef>
              <a:buClr>
                <a:schemeClr val="lt1"/>
              </a:buClr>
              <a:buFont typeface="Arial"/>
              <a:buNone/>
              <a:defRPr sz="3600" b="1" i="0" u="none" strike="noStrike" cap="none">
                <a:solidFill>
                  <a:schemeClr val="lt1"/>
                </a:solidFill>
              </a:defRPr>
            </a:lvl4pPr>
            <a:lvl5pPr marL="0" marR="0" lvl="4" indent="0" algn="l" rtl="0">
              <a:spcBef>
                <a:spcPts val="0"/>
              </a:spcBef>
              <a:buClr>
                <a:schemeClr val="lt1"/>
              </a:buClr>
              <a:buFont typeface="Arial"/>
              <a:buNone/>
              <a:defRPr sz="3600" b="1" i="0" u="none" strike="noStrike" cap="none">
                <a:solidFill>
                  <a:schemeClr val="lt1"/>
                </a:solidFill>
              </a:defRPr>
            </a:lvl5pPr>
            <a:lvl6pPr marL="0" marR="0" lvl="5" indent="0" algn="l" rtl="0">
              <a:spcBef>
                <a:spcPts val="0"/>
              </a:spcBef>
              <a:buClr>
                <a:schemeClr val="lt1"/>
              </a:buClr>
              <a:buFont typeface="Arial"/>
              <a:buNone/>
              <a:defRPr sz="3600" b="1" i="0" u="none" strike="noStrike" cap="none">
                <a:solidFill>
                  <a:schemeClr val="lt1"/>
                </a:solidFill>
              </a:defRPr>
            </a:lvl6pPr>
            <a:lvl7pPr marL="0" marR="0" lvl="6" indent="0" algn="l" rtl="0">
              <a:spcBef>
                <a:spcPts val="0"/>
              </a:spcBef>
              <a:buClr>
                <a:schemeClr val="lt1"/>
              </a:buClr>
              <a:buFont typeface="Arial"/>
              <a:buNone/>
              <a:defRPr sz="3600" b="1" i="0" u="none" strike="noStrike" cap="none">
                <a:solidFill>
                  <a:schemeClr val="lt1"/>
                </a:solidFill>
              </a:defRPr>
            </a:lvl7pPr>
            <a:lvl8pPr marL="0" marR="0" lvl="7" indent="0" algn="l" rtl="0">
              <a:spcBef>
                <a:spcPts val="0"/>
              </a:spcBef>
              <a:buClr>
                <a:schemeClr val="lt1"/>
              </a:buClr>
              <a:buFont typeface="Arial"/>
              <a:buNone/>
              <a:defRPr sz="3600" b="1" i="0" u="none" strike="noStrike" cap="none">
                <a:solidFill>
                  <a:schemeClr val="lt1"/>
                </a:solidFill>
              </a:defRPr>
            </a:lvl8pPr>
            <a:lvl9pPr marL="0" marR="0" lvl="8" indent="0" algn="l" rtl="0">
              <a:spcBef>
                <a:spcPts val="0"/>
              </a:spcBef>
              <a:buClr>
                <a:schemeClr val="lt1"/>
              </a:buClr>
              <a:buFont typeface="Arial"/>
              <a:buNone/>
              <a:defRPr sz="3600" b="1" i="0" u="none" strike="noStrike" cap="none">
                <a:solidFill>
                  <a:schemeClr val="lt1"/>
                </a:solidFill>
              </a:defRPr>
            </a:lvl9pPr>
          </a:lstStyle>
          <a:p>
            <a:endParaRPr/>
          </a:p>
        </p:txBody>
      </p:sp>
      <p:sp>
        <p:nvSpPr>
          <p:cNvPr id="7" name="Shape 7"/>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marL="0" marR="0" lvl="0" indent="0" algn="l" rtl="0">
              <a:lnSpc>
                <a:spcPct val="100000"/>
              </a:lnSpc>
              <a:spcBef>
                <a:spcPts val="600"/>
              </a:spcBef>
              <a:spcAft>
                <a:spcPts val="0"/>
              </a:spcAft>
              <a:buClr>
                <a:schemeClr val="dk1"/>
              </a:buClr>
              <a:buFont typeface="Arial"/>
              <a:buNone/>
              <a:defRPr sz="3000" b="0" i="0" u="none" strike="noStrike" cap="none">
                <a:solidFill>
                  <a:schemeClr val="dk1"/>
                </a:solidFill>
                <a:latin typeface="Arial"/>
                <a:ea typeface="Arial"/>
                <a:cs typeface="Arial"/>
                <a:sym typeface="Arial"/>
              </a:defRPr>
            </a:lvl1pPr>
            <a:lvl2pPr marL="0" marR="0" lvl="1" indent="0" algn="l" rtl="0">
              <a:lnSpc>
                <a:spcPct val="100000"/>
              </a:lnSpc>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2pPr>
            <a:lvl3pPr marL="0" marR="0" lvl="2" indent="0" algn="l" rtl="0">
              <a:lnSpc>
                <a:spcPct val="100000"/>
              </a:lnSpc>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0" marR="0" lvl="3"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8556790" y="6333133"/>
            <a:ext cx="548699" cy="524699"/>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dk2"/>
              </a:buClr>
              <a:buSzPct val="25000"/>
              <a:buFont typeface="Arial"/>
              <a:buNone/>
            </a:pPr>
            <a:fld id="{00000000-1234-1234-1234-123412341234}" type="slidenum">
              <a:rPr lang="en" sz="1300" b="0" i="0" u="none" strike="noStrike" cap="none">
                <a:solidFill>
                  <a:schemeClr val="dk2"/>
                </a:solidFill>
                <a:latin typeface="Arial"/>
                <a:ea typeface="Arial"/>
                <a:cs typeface="Arial"/>
                <a:sym typeface="Arial"/>
              </a:rPr>
              <a:t>‹#›</a:t>
            </a:fld>
            <a:endParaRPr lang="en" sz="1300" b="0" i="0" u="none" strike="noStrike" cap="none">
              <a:solidFill>
                <a:schemeClr val="dk2"/>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47.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48.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5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ctrTitle"/>
          </p:nvPr>
        </p:nvSpPr>
        <p:spPr>
          <a:xfrm>
            <a:off x="685800" y="2490375"/>
            <a:ext cx="7772400" cy="2198400"/>
          </a:xfrm>
          <a:prstGeom prst="rect">
            <a:avLst/>
          </a:prstGeom>
        </p:spPr>
        <p:txBody>
          <a:bodyPr lIns="91425" tIns="91425" rIns="91425" bIns="91425" anchor="b" anchorCtr="0">
            <a:noAutofit/>
          </a:bodyPr>
          <a:lstStyle/>
          <a:p>
            <a:pPr lvl="0">
              <a:spcBef>
                <a:spcPts val="0"/>
              </a:spcBef>
              <a:buNone/>
            </a:pPr>
            <a:r>
              <a:rPr lang="en" b="0">
                <a:latin typeface="Droid Sans"/>
                <a:ea typeface="Droid Sans"/>
                <a:cs typeface="Droid Sans"/>
                <a:sym typeface="Droid Sans"/>
              </a:rPr>
              <a:t>Introduction to Parallel Computing</a:t>
            </a:r>
          </a:p>
        </p:txBody>
      </p:sp>
      <p:sp>
        <p:nvSpPr>
          <p:cNvPr id="48" name="Shape 48"/>
          <p:cNvSpPr txBox="1">
            <a:spLocks noGrp="1"/>
          </p:cNvSpPr>
          <p:nvPr>
            <p:ph type="subTitle" idx="1"/>
          </p:nvPr>
        </p:nvSpPr>
        <p:spPr>
          <a:xfrm>
            <a:off x="685800" y="4836035"/>
            <a:ext cx="7772400" cy="1032599"/>
          </a:xfrm>
          <a:prstGeom prst="rect">
            <a:avLst/>
          </a:prstGeom>
        </p:spPr>
        <p:txBody>
          <a:bodyPr lIns="91425" tIns="91425" rIns="91425" bIns="91425" anchor="t" anchorCtr="0">
            <a:noAutofit/>
          </a:bodyPr>
          <a:lstStyle/>
          <a:p>
            <a:pPr lvl="0">
              <a:spcBef>
                <a:spcPts val="0"/>
              </a:spcBef>
              <a:buNone/>
            </a:pPr>
            <a:r>
              <a:rPr lang="en" dirty="0" smtClean="0">
                <a:latin typeface="Droid Sans"/>
                <a:ea typeface="Droid Sans"/>
                <a:cs typeface="Droid Sans"/>
                <a:sym typeface="Droid Sans"/>
              </a:rPr>
              <a:t>Sonia Gupta</a:t>
            </a:r>
          </a:p>
          <a:p>
            <a:pPr lvl="0">
              <a:spcBef>
                <a:spcPts val="0"/>
              </a:spcBef>
              <a:buNone/>
            </a:pPr>
            <a:r>
              <a:rPr lang="en" dirty="0" smtClean="0">
                <a:latin typeface="Droid Sans"/>
                <a:ea typeface="Droid Sans"/>
                <a:cs typeface="Droid Sans"/>
                <a:sym typeface="Droid Sans"/>
              </a:rPr>
              <a:t>HPC </a:t>
            </a:r>
            <a:r>
              <a:rPr lang="en" dirty="0">
                <a:latin typeface="Droid Sans"/>
                <a:ea typeface="Droid Sans"/>
                <a:cs typeface="Droid Sans"/>
                <a:sym typeface="Droid Sans"/>
              </a:rPr>
              <a:t>Team, TCS Pune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457200" y="274646"/>
            <a:ext cx="8229600" cy="8684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Droid Sans"/>
              <a:buNone/>
            </a:pPr>
            <a:r>
              <a:rPr lang="en" sz="3600" b="0" i="0" u="none" strike="noStrike" cap="none">
                <a:solidFill>
                  <a:schemeClr val="lt1"/>
                </a:solidFill>
                <a:latin typeface="Droid Sans"/>
                <a:ea typeface="Droid Sans"/>
                <a:cs typeface="Droid Sans"/>
                <a:sym typeface="Droid Sans"/>
              </a:rPr>
              <a:t>Creating Threads</a:t>
            </a:r>
          </a:p>
        </p:txBody>
      </p:sp>
      <p:sp>
        <p:nvSpPr>
          <p:cNvPr id="254" name="Shape 254"/>
          <p:cNvSpPr txBox="1">
            <a:spLocks noGrp="1"/>
          </p:cNvSpPr>
          <p:nvPr>
            <p:ph type="body" idx="1"/>
          </p:nvPr>
        </p:nvSpPr>
        <p:spPr>
          <a:xfrm>
            <a:off x="457200" y="1337480"/>
            <a:ext cx="8229600" cy="5230419"/>
          </a:xfrm>
          <a:prstGeom prst="rect">
            <a:avLst/>
          </a:prstGeom>
          <a:noFill/>
          <a:ln>
            <a:noFill/>
          </a:ln>
        </p:spPr>
        <p:txBody>
          <a:bodyPr lIns="91425" tIns="91425" rIns="91425" bIns="91425" anchor="t" anchorCtr="0">
            <a:noAutofit/>
          </a:bodyPr>
          <a:lstStyle/>
          <a:p>
            <a:pPr marL="457200" marR="0" lvl="0" indent="-228600" algn="l" rtl="0">
              <a:lnSpc>
                <a:spcPct val="100000"/>
              </a:lnSpc>
              <a:spcBef>
                <a:spcPts val="0"/>
              </a:spcBef>
              <a:spcAft>
                <a:spcPts val="0"/>
              </a:spcAft>
              <a:buClr>
                <a:schemeClr val="dk1"/>
              </a:buClr>
              <a:buSzPct val="100000"/>
              <a:buFont typeface="Droid Sans"/>
              <a:buChar char="➔"/>
            </a:pPr>
            <a:r>
              <a:rPr lang="en" sz="3000" b="0" i="0" u="none" strike="noStrike" cap="none">
                <a:solidFill>
                  <a:schemeClr val="dk1"/>
                </a:solidFill>
                <a:latin typeface="Droid Sans"/>
                <a:ea typeface="Droid Sans"/>
                <a:cs typeface="Droid Sans"/>
                <a:sym typeface="Droid Sans"/>
              </a:rPr>
              <a:t>Threads are created using parallel construct</a:t>
            </a:r>
          </a:p>
          <a:p>
            <a:pPr marL="457200" marR="0" lvl="0" indent="-228600" algn="l" rtl="0">
              <a:lnSpc>
                <a:spcPct val="100000"/>
              </a:lnSpc>
              <a:spcBef>
                <a:spcPts val="0"/>
              </a:spcBef>
              <a:spcAft>
                <a:spcPts val="0"/>
              </a:spcAft>
              <a:buClr>
                <a:schemeClr val="dk1"/>
              </a:buClr>
              <a:buSzPct val="100000"/>
              <a:buFont typeface="Droid Sans"/>
              <a:buChar char="➔"/>
            </a:pPr>
            <a:r>
              <a:rPr lang="en" sz="3000" b="0" i="0" u="none" strike="noStrike" cap="none">
                <a:solidFill>
                  <a:schemeClr val="dk1"/>
                </a:solidFill>
                <a:latin typeface="Droid Sans"/>
                <a:ea typeface="Droid Sans"/>
                <a:cs typeface="Droid Sans"/>
                <a:sym typeface="Droid Sans"/>
              </a:rPr>
              <a:t>To create 4 threads, use </a:t>
            </a:r>
          </a:p>
          <a:p>
            <a:pPr marL="228600" marR="0" lvl="2" indent="0" algn="l" rtl="0">
              <a:lnSpc>
                <a:spcPct val="100000"/>
              </a:lnSpc>
              <a:spcBef>
                <a:spcPts val="0"/>
              </a:spcBef>
              <a:spcAft>
                <a:spcPts val="0"/>
              </a:spcAft>
              <a:buClr>
                <a:schemeClr val="dk1"/>
              </a:buClr>
              <a:buSzPct val="25000"/>
              <a:buFont typeface="Droid Sans"/>
              <a:buNone/>
            </a:pPr>
            <a:r>
              <a:rPr lang="en" sz="2400" b="0" i="1" u="none" strike="noStrike" cap="none">
                <a:solidFill>
                  <a:schemeClr val="dk1"/>
                </a:solidFill>
                <a:latin typeface="Droid Sans"/>
                <a:ea typeface="Droid Sans"/>
                <a:cs typeface="Droid Sans"/>
                <a:sym typeface="Droid Sans"/>
              </a:rPr>
              <a:t>          omp_set_num_threads(4)</a:t>
            </a:r>
          </a:p>
          <a:p>
            <a:pPr marL="228600" marR="0" lvl="0" indent="0" algn="l" rtl="0">
              <a:lnSpc>
                <a:spcPct val="100000"/>
              </a:lnSpc>
              <a:spcBef>
                <a:spcPts val="0"/>
              </a:spcBef>
              <a:spcAft>
                <a:spcPts val="0"/>
              </a:spcAft>
              <a:buClr>
                <a:schemeClr val="dk1"/>
              </a:buClr>
              <a:buSzPct val="25000"/>
              <a:buFont typeface="Droid Sans"/>
              <a:buNone/>
            </a:pPr>
            <a:endParaRPr sz="1800" b="0" i="0" u="none" strike="noStrike" cap="none">
              <a:solidFill>
                <a:schemeClr val="dk1"/>
              </a:solidFill>
              <a:latin typeface="Droid Sans"/>
              <a:ea typeface="Droid Sans"/>
              <a:cs typeface="Droid Sans"/>
              <a:sym typeface="Droid Sans"/>
            </a:endParaRPr>
          </a:p>
          <a:p>
            <a:pPr marL="0" marR="0" lvl="0" indent="0" algn="l" rtl="0">
              <a:lnSpc>
                <a:spcPct val="100000"/>
              </a:lnSpc>
              <a:spcBef>
                <a:spcPts val="0"/>
              </a:spcBef>
              <a:spcAft>
                <a:spcPts val="0"/>
              </a:spcAft>
              <a:buClr>
                <a:schemeClr val="dk1"/>
              </a:buClr>
              <a:buSzPct val="25000"/>
              <a:buFont typeface="Droid Sans"/>
              <a:buNone/>
            </a:pPr>
            <a:endParaRPr sz="3000" b="0" i="0" u="none" strike="noStrike" cap="none">
              <a:solidFill>
                <a:schemeClr val="dk1"/>
              </a:solidFill>
              <a:latin typeface="Droid Sans"/>
              <a:ea typeface="Droid Sans"/>
              <a:cs typeface="Droid Sans"/>
              <a:sym typeface="Droid Sans"/>
            </a:endParaRPr>
          </a:p>
        </p:txBody>
      </p:sp>
      <p:pic>
        <p:nvPicPr>
          <p:cNvPr id="255" name="Shape 255"/>
          <p:cNvPicPr preferRelativeResize="0"/>
          <p:nvPr/>
        </p:nvPicPr>
        <p:blipFill rotWithShape="1">
          <a:blip r:embed="rId3">
            <a:alphaModFix/>
          </a:blip>
          <a:srcRect/>
          <a:stretch/>
        </p:blipFill>
        <p:spPr>
          <a:xfrm>
            <a:off x="799572" y="3186052"/>
            <a:ext cx="7544852" cy="338184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xfrm>
            <a:off x="457200" y="274646"/>
            <a:ext cx="8229600" cy="8684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Droid Sans"/>
              <a:buNone/>
            </a:pPr>
            <a:r>
              <a:rPr lang="en" sz="3600" b="0" i="0" u="none" strike="noStrike" cap="none">
                <a:solidFill>
                  <a:schemeClr val="lt1"/>
                </a:solidFill>
                <a:latin typeface="Droid Sans"/>
                <a:ea typeface="Droid Sans"/>
                <a:cs typeface="Droid Sans"/>
                <a:sym typeface="Droid Sans"/>
              </a:rPr>
              <a:t>OpenMP Execution</a:t>
            </a:r>
          </a:p>
        </p:txBody>
      </p:sp>
      <p:sp>
        <p:nvSpPr>
          <p:cNvPr id="261" name="Shape 261"/>
          <p:cNvSpPr txBox="1">
            <a:spLocks noGrp="1"/>
          </p:cNvSpPr>
          <p:nvPr>
            <p:ph type="body" idx="1"/>
          </p:nvPr>
        </p:nvSpPr>
        <p:spPr>
          <a:xfrm>
            <a:off x="457200" y="1327245"/>
            <a:ext cx="8229600" cy="4967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100000"/>
              <a:buFont typeface="Droid Sans"/>
              <a:buChar char="➔"/>
            </a:pPr>
            <a:r>
              <a:rPr lang="en" sz="3000" b="1" i="0" u="none" strike="noStrike" cap="none">
                <a:solidFill>
                  <a:schemeClr val="dk1"/>
                </a:solidFill>
                <a:latin typeface="Droid Sans"/>
                <a:ea typeface="Droid Sans"/>
                <a:cs typeface="Droid Sans"/>
                <a:sym typeface="Droid Sans"/>
              </a:rPr>
              <a:t>Master thread </a:t>
            </a:r>
            <a:r>
              <a:rPr lang="en" sz="3000" b="0" i="0" u="none" strike="noStrike" cap="none">
                <a:solidFill>
                  <a:schemeClr val="dk1"/>
                </a:solidFill>
                <a:latin typeface="Droid Sans"/>
                <a:ea typeface="Droid Sans"/>
                <a:cs typeface="Droid Sans"/>
                <a:sym typeface="Droid Sans"/>
              </a:rPr>
              <a:t>spawns a </a:t>
            </a:r>
            <a:r>
              <a:rPr lang="en" sz="3000" b="1" i="0" u="none" strike="noStrike" cap="none">
                <a:solidFill>
                  <a:schemeClr val="dk1"/>
                </a:solidFill>
                <a:latin typeface="Droid Sans"/>
                <a:ea typeface="Droid Sans"/>
                <a:cs typeface="Droid Sans"/>
                <a:sym typeface="Droid Sans"/>
              </a:rPr>
              <a:t>team of threads </a:t>
            </a:r>
            <a:r>
              <a:rPr lang="en" sz="3000" b="0" i="0" u="none" strike="noStrike" cap="none">
                <a:solidFill>
                  <a:schemeClr val="dk1"/>
                </a:solidFill>
                <a:latin typeface="Droid Sans"/>
                <a:ea typeface="Droid Sans"/>
                <a:cs typeface="Droid Sans"/>
                <a:sym typeface="Droid Sans"/>
              </a:rPr>
              <a:t>as needed. </a:t>
            </a:r>
          </a:p>
          <a:p>
            <a:pPr marL="0" marR="0" lvl="0" indent="0" algn="l" rtl="0">
              <a:lnSpc>
                <a:spcPct val="100000"/>
              </a:lnSpc>
              <a:spcBef>
                <a:spcPts val="0"/>
              </a:spcBef>
              <a:spcAft>
                <a:spcPts val="0"/>
              </a:spcAft>
              <a:buClr>
                <a:schemeClr val="dk1"/>
              </a:buClr>
              <a:buSzPct val="100000"/>
              <a:buFont typeface="Droid Sans"/>
              <a:buChar char="➔"/>
            </a:pPr>
            <a:r>
              <a:rPr lang="en" sz="3000" b="0" i="0" u="none" strike="noStrike" cap="none">
                <a:solidFill>
                  <a:schemeClr val="dk1"/>
                </a:solidFill>
                <a:latin typeface="Droid Sans"/>
                <a:ea typeface="Droid Sans"/>
                <a:cs typeface="Droid Sans"/>
                <a:sym typeface="Droid Sans"/>
              </a:rPr>
              <a:t>Parallelism through multiple threads</a:t>
            </a:r>
          </a:p>
          <a:p>
            <a:pPr marL="457200" marR="0" lvl="0" indent="-228600" algn="l" rtl="0">
              <a:lnSpc>
                <a:spcPct val="100000"/>
              </a:lnSpc>
              <a:spcBef>
                <a:spcPts val="0"/>
              </a:spcBef>
              <a:spcAft>
                <a:spcPts val="0"/>
              </a:spcAft>
              <a:buClr>
                <a:schemeClr val="dk1"/>
              </a:buClr>
              <a:buSzPct val="100000"/>
              <a:buFont typeface="Droid Sans"/>
              <a:buNone/>
            </a:pPr>
            <a:endParaRPr sz="3000" b="0" i="0" u="none" strike="noStrike" cap="none">
              <a:solidFill>
                <a:schemeClr val="dk1"/>
              </a:solidFill>
              <a:latin typeface="Droid Sans"/>
              <a:ea typeface="Droid Sans"/>
              <a:cs typeface="Droid Sans"/>
              <a:sym typeface="Droid Sans"/>
            </a:endParaRPr>
          </a:p>
        </p:txBody>
      </p:sp>
      <p:sp>
        <p:nvSpPr>
          <p:cNvPr id="262" name="Shape 262"/>
          <p:cNvSpPr txBox="1"/>
          <p:nvPr/>
        </p:nvSpPr>
        <p:spPr>
          <a:xfrm>
            <a:off x="821125" y="4698725"/>
            <a:ext cx="4501199" cy="5019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a:t>
            </a:r>
          </a:p>
        </p:txBody>
      </p:sp>
      <p:pic>
        <p:nvPicPr>
          <p:cNvPr id="263" name="Shape 263"/>
          <p:cNvPicPr preferRelativeResize="0"/>
          <p:nvPr/>
        </p:nvPicPr>
        <p:blipFill rotWithShape="1">
          <a:blip r:embed="rId3">
            <a:alphaModFix/>
          </a:blip>
          <a:srcRect/>
          <a:stretch/>
        </p:blipFill>
        <p:spPr>
          <a:xfrm>
            <a:off x="821125" y="3008360"/>
            <a:ext cx="7478168" cy="328658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457200" y="274646"/>
            <a:ext cx="8229600" cy="8684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Droid Sans"/>
              <a:buNone/>
            </a:pPr>
            <a:r>
              <a:rPr lang="en" sz="3600" b="0" i="0" u="none" strike="noStrike" cap="none">
                <a:solidFill>
                  <a:schemeClr val="lt1"/>
                </a:solidFill>
                <a:latin typeface="Droid Sans"/>
                <a:ea typeface="Droid Sans"/>
                <a:cs typeface="Droid Sans"/>
                <a:sym typeface="Droid Sans"/>
              </a:rPr>
              <a:t>Creating threads</a:t>
            </a:r>
          </a:p>
        </p:txBody>
      </p:sp>
      <p:sp>
        <p:nvSpPr>
          <p:cNvPr id="269" name="Shape 269"/>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Droid Sans"/>
              <a:buNone/>
            </a:pPr>
            <a:endParaRPr sz="3000" b="0" i="0" u="none" strike="noStrike" cap="none">
              <a:solidFill>
                <a:schemeClr val="dk1"/>
              </a:solidFill>
              <a:latin typeface="Droid Sans"/>
              <a:ea typeface="Droid Sans"/>
              <a:cs typeface="Droid Sans"/>
              <a:sym typeface="Droid Sans"/>
            </a:endParaRPr>
          </a:p>
        </p:txBody>
      </p:sp>
      <p:pic>
        <p:nvPicPr>
          <p:cNvPr id="270" name="Shape 270"/>
          <p:cNvPicPr preferRelativeResize="0"/>
          <p:nvPr/>
        </p:nvPicPr>
        <p:blipFill rotWithShape="1">
          <a:blip r:embed="rId3">
            <a:alphaModFix/>
          </a:blip>
          <a:srcRect/>
          <a:stretch/>
        </p:blipFill>
        <p:spPr>
          <a:xfrm>
            <a:off x="612995" y="1387970"/>
            <a:ext cx="7971445" cy="479174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title"/>
          </p:nvPr>
        </p:nvSpPr>
        <p:spPr>
          <a:xfrm>
            <a:off x="457200" y="274646"/>
            <a:ext cx="8229600" cy="8684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Droid Sans"/>
              <a:buNone/>
            </a:pPr>
            <a:r>
              <a:rPr lang="en" sz="3600" b="0" i="0" u="none" strike="noStrike" cap="none">
                <a:solidFill>
                  <a:schemeClr val="lt1"/>
                </a:solidFill>
                <a:latin typeface="Droid Sans"/>
                <a:ea typeface="Droid Sans"/>
                <a:cs typeface="Droid Sans"/>
                <a:sym typeface="Droid Sans"/>
              </a:rPr>
              <a:t>More about OpenMP Threads</a:t>
            </a:r>
          </a:p>
        </p:txBody>
      </p:sp>
      <p:sp>
        <p:nvSpPr>
          <p:cNvPr id="289" name="Shape 289"/>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100000"/>
              <a:buFont typeface="Droid Sans"/>
              <a:buChar char="➔"/>
            </a:pPr>
            <a:r>
              <a:rPr lang="en" sz="2400" b="0" i="0" u="none" strike="noStrike" cap="none" dirty="0">
                <a:solidFill>
                  <a:schemeClr val="dk1"/>
                </a:solidFill>
                <a:latin typeface="Droid Sans"/>
                <a:ea typeface="Droid Sans"/>
                <a:cs typeface="Droid Sans"/>
                <a:sym typeface="Droid Sans"/>
              </a:rPr>
              <a:t>Number of openMP threads can be set using:                             	Environmental variable </a:t>
            </a:r>
            <a:r>
              <a:rPr lang="en" sz="2400" b="1" i="0" u="none" strike="noStrike" cap="none" dirty="0">
                <a:solidFill>
                  <a:schemeClr val="dk1"/>
                </a:solidFill>
                <a:latin typeface="Droid Sans"/>
                <a:ea typeface="Droid Sans"/>
                <a:cs typeface="Droid Sans"/>
                <a:sym typeface="Droid Sans"/>
              </a:rPr>
              <a:t>OMP_NUM_THREADS</a:t>
            </a:r>
          </a:p>
          <a:p>
            <a:pPr marL="0" marR="0" lvl="0" indent="0" algn="l" rtl="0">
              <a:lnSpc>
                <a:spcPct val="100000"/>
              </a:lnSpc>
              <a:spcBef>
                <a:spcPts val="0"/>
              </a:spcBef>
              <a:spcAft>
                <a:spcPts val="0"/>
              </a:spcAft>
              <a:buClr>
                <a:schemeClr val="dk1"/>
              </a:buClr>
              <a:buSzPct val="25000"/>
              <a:buFont typeface="Droid Sans"/>
              <a:buNone/>
            </a:pPr>
            <a:r>
              <a:rPr lang="en" sz="2400" b="0" i="0" u="none" strike="noStrike" cap="none" dirty="0">
                <a:solidFill>
                  <a:schemeClr val="dk1"/>
                </a:solidFill>
                <a:latin typeface="Droid Sans"/>
                <a:ea typeface="Droid Sans"/>
                <a:cs typeface="Droid Sans"/>
                <a:sym typeface="Droid Sans"/>
              </a:rPr>
              <a:t>           Runtime function </a:t>
            </a:r>
            <a:r>
              <a:rPr lang="en" sz="2400" b="1" i="0" u="none" strike="noStrike" cap="none" dirty="0">
                <a:solidFill>
                  <a:schemeClr val="dk1"/>
                </a:solidFill>
                <a:latin typeface="Droid Sans"/>
                <a:ea typeface="Droid Sans"/>
                <a:cs typeface="Droid Sans"/>
                <a:sym typeface="Droid Sans"/>
              </a:rPr>
              <a:t>omp_set_num_threads(n) </a:t>
            </a:r>
          </a:p>
          <a:p>
            <a:pPr marL="0" marR="0" lvl="0" indent="0" algn="l" rtl="0">
              <a:lnSpc>
                <a:spcPct val="100000"/>
              </a:lnSpc>
              <a:spcBef>
                <a:spcPts val="0"/>
              </a:spcBef>
              <a:spcAft>
                <a:spcPts val="0"/>
              </a:spcAft>
              <a:buClr>
                <a:schemeClr val="dk1"/>
              </a:buClr>
              <a:buSzPct val="25000"/>
              <a:buFont typeface="Droid Sans"/>
              <a:buNone/>
            </a:pPr>
            <a:endParaRPr sz="2400" b="0" i="0" u="none" strike="noStrike" cap="none" dirty="0">
              <a:solidFill>
                <a:schemeClr val="dk1"/>
              </a:solidFill>
              <a:latin typeface="Droid Sans"/>
              <a:ea typeface="Droid Sans"/>
              <a:cs typeface="Droid Sans"/>
              <a:sym typeface="Droid Sans"/>
            </a:endParaRPr>
          </a:p>
          <a:p>
            <a:pPr marL="0" marR="0" lvl="0" indent="0" algn="l" rtl="0">
              <a:lnSpc>
                <a:spcPct val="100000"/>
              </a:lnSpc>
              <a:spcBef>
                <a:spcPts val="0"/>
              </a:spcBef>
              <a:spcAft>
                <a:spcPts val="0"/>
              </a:spcAft>
              <a:buClr>
                <a:schemeClr val="dk1"/>
              </a:buClr>
              <a:buSzPct val="25000"/>
              <a:buFont typeface="Droid Sans"/>
              <a:buNone/>
            </a:pPr>
            <a:r>
              <a:rPr lang="en" sz="2400" b="0" i="0" u="none" strike="noStrike" cap="none" dirty="0">
                <a:solidFill>
                  <a:schemeClr val="dk1"/>
                </a:solidFill>
                <a:latin typeface="Droid Sans"/>
                <a:ea typeface="Droid Sans"/>
                <a:cs typeface="Droid Sans"/>
                <a:sym typeface="Droid Sans"/>
              </a:rPr>
              <a:t>Other useful function to get information about threads: </a:t>
            </a:r>
          </a:p>
          <a:p>
            <a:pPr marL="457200" marR="0" lvl="0" indent="-457200" algn="l" rtl="0">
              <a:lnSpc>
                <a:spcPct val="100000"/>
              </a:lnSpc>
              <a:spcBef>
                <a:spcPts val="0"/>
              </a:spcBef>
              <a:spcAft>
                <a:spcPts val="0"/>
              </a:spcAft>
              <a:buClr>
                <a:schemeClr val="dk1"/>
              </a:buClr>
              <a:buSzPct val="100000"/>
              <a:buFont typeface="Noto Symbol"/>
              <a:buChar char="➔"/>
            </a:pPr>
            <a:r>
              <a:rPr lang="en" sz="2400" b="0" i="0" u="none" strike="noStrike" cap="none" dirty="0">
                <a:solidFill>
                  <a:schemeClr val="dk1"/>
                </a:solidFill>
                <a:latin typeface="Droid Sans"/>
                <a:ea typeface="Droid Sans"/>
                <a:cs typeface="Droid Sans"/>
                <a:sym typeface="Droid Sans"/>
              </a:rPr>
              <a:t>Runtime function </a:t>
            </a:r>
            <a:r>
              <a:rPr lang="en" sz="2400" b="1" i="0" u="none" strike="noStrike" cap="none" dirty="0">
                <a:solidFill>
                  <a:schemeClr val="dk1"/>
                </a:solidFill>
                <a:latin typeface="Droid Sans"/>
                <a:ea typeface="Droid Sans"/>
                <a:cs typeface="Droid Sans"/>
                <a:sym typeface="Droid Sans"/>
              </a:rPr>
              <a:t>omp_get_num_threads()</a:t>
            </a:r>
          </a:p>
          <a:p>
            <a:pPr marL="0" marR="0" lvl="2" indent="0" algn="l" rtl="0">
              <a:lnSpc>
                <a:spcPct val="100000"/>
              </a:lnSpc>
              <a:spcBef>
                <a:spcPts val="0"/>
              </a:spcBef>
              <a:spcAft>
                <a:spcPts val="0"/>
              </a:spcAft>
              <a:buClr>
                <a:schemeClr val="dk1"/>
              </a:buClr>
              <a:buSzPct val="25000"/>
              <a:buFont typeface="Droid Sans"/>
              <a:buNone/>
            </a:pPr>
            <a:r>
              <a:rPr lang="en" sz="2400" b="0" i="0" u="none" strike="noStrike" cap="none" dirty="0">
                <a:solidFill>
                  <a:schemeClr val="dk1"/>
                </a:solidFill>
                <a:latin typeface="Droid Sans"/>
                <a:ea typeface="Droid Sans"/>
                <a:cs typeface="Droid Sans"/>
                <a:sym typeface="Droid Sans"/>
              </a:rPr>
              <a:t>      	Returns number of threads in parallel region </a:t>
            </a:r>
          </a:p>
          <a:p>
            <a:pPr marL="0" marR="0" lvl="1" indent="0" algn="l" rtl="0">
              <a:lnSpc>
                <a:spcPct val="100000"/>
              </a:lnSpc>
              <a:spcBef>
                <a:spcPts val="0"/>
              </a:spcBef>
              <a:spcAft>
                <a:spcPts val="0"/>
              </a:spcAft>
              <a:buClr>
                <a:schemeClr val="dk1"/>
              </a:buClr>
              <a:buSzPct val="25000"/>
              <a:buFont typeface="Droid Sans"/>
              <a:buNone/>
            </a:pPr>
            <a:r>
              <a:rPr lang="en" sz="2400" b="0" i="0" u="none" strike="noStrike" cap="none" dirty="0">
                <a:solidFill>
                  <a:schemeClr val="dk1"/>
                </a:solidFill>
                <a:latin typeface="Droid Sans"/>
                <a:ea typeface="Droid Sans"/>
                <a:cs typeface="Droid Sans"/>
                <a:sym typeface="Droid Sans"/>
              </a:rPr>
              <a:t>      	Returns 1 if called outside parallel region </a:t>
            </a:r>
          </a:p>
          <a:p>
            <a:pPr marL="457200" marR="0" lvl="1" indent="-457200" algn="l" rtl="0">
              <a:lnSpc>
                <a:spcPct val="100000"/>
              </a:lnSpc>
              <a:spcBef>
                <a:spcPts val="0"/>
              </a:spcBef>
              <a:spcAft>
                <a:spcPts val="0"/>
              </a:spcAft>
              <a:buClr>
                <a:schemeClr val="dk1"/>
              </a:buClr>
              <a:buSzPct val="100000"/>
              <a:buFont typeface="Noto Symbol"/>
              <a:buChar char="▪"/>
            </a:pPr>
            <a:r>
              <a:rPr lang="en" sz="2400" b="0" i="0" u="none" strike="noStrike" cap="none" dirty="0">
                <a:solidFill>
                  <a:schemeClr val="dk1"/>
                </a:solidFill>
                <a:latin typeface="Droid Sans"/>
                <a:ea typeface="Droid Sans"/>
                <a:cs typeface="Droid Sans"/>
                <a:sym typeface="Droid Sans"/>
              </a:rPr>
              <a:t>Runtime function </a:t>
            </a:r>
            <a:r>
              <a:rPr lang="en" sz="2400" b="1" i="0" u="none" strike="noStrike" cap="none" dirty="0">
                <a:solidFill>
                  <a:schemeClr val="dk1"/>
                </a:solidFill>
                <a:latin typeface="Droid Sans"/>
                <a:ea typeface="Droid Sans"/>
                <a:cs typeface="Droid Sans"/>
                <a:sym typeface="Droid Sans"/>
              </a:rPr>
              <a:t>omp_get_thread_num() </a:t>
            </a:r>
          </a:p>
          <a:p>
            <a:pPr marL="0" marR="0" lvl="2" indent="0" algn="l" rtl="0">
              <a:lnSpc>
                <a:spcPct val="100000"/>
              </a:lnSpc>
              <a:spcBef>
                <a:spcPts val="0"/>
              </a:spcBef>
              <a:spcAft>
                <a:spcPts val="0"/>
              </a:spcAft>
              <a:buClr>
                <a:schemeClr val="dk1"/>
              </a:buClr>
              <a:buSzPct val="25000"/>
              <a:buFont typeface="Droid Sans"/>
              <a:buNone/>
            </a:pPr>
            <a:r>
              <a:rPr lang="en" sz="2400" b="0" i="0" u="none" strike="noStrike" cap="none" dirty="0">
                <a:solidFill>
                  <a:schemeClr val="dk1"/>
                </a:solidFill>
                <a:latin typeface="Droid Sans"/>
                <a:ea typeface="Droid Sans"/>
                <a:cs typeface="Droid Sans"/>
                <a:sym typeface="Droid Sans"/>
              </a:rPr>
              <a:t>      	Returns id of thread in team </a:t>
            </a:r>
          </a:p>
          <a:p>
            <a:pPr marL="0" marR="0" lvl="2" indent="0" algn="l" rtl="0">
              <a:lnSpc>
                <a:spcPct val="100000"/>
              </a:lnSpc>
              <a:spcBef>
                <a:spcPts val="0"/>
              </a:spcBef>
              <a:spcAft>
                <a:spcPts val="0"/>
              </a:spcAft>
              <a:buClr>
                <a:schemeClr val="dk1"/>
              </a:buClr>
              <a:buSzPct val="25000"/>
              <a:buFont typeface="Droid Sans"/>
              <a:buNone/>
            </a:pPr>
            <a:r>
              <a:rPr lang="en" sz="2400" b="0" i="0" u="none" strike="noStrike" cap="none" dirty="0">
                <a:solidFill>
                  <a:schemeClr val="dk1"/>
                </a:solidFill>
                <a:latin typeface="Droid Sans"/>
                <a:ea typeface="Droid Sans"/>
                <a:cs typeface="Droid Sans"/>
                <a:sym typeface="Droid Sans"/>
              </a:rPr>
              <a:t>      	Value between [0,n-1] // where n = #threads </a:t>
            </a:r>
          </a:p>
          <a:p>
            <a:pPr marL="0" marR="0" lvl="2" indent="0" algn="l" rtl="0">
              <a:lnSpc>
                <a:spcPct val="100000"/>
              </a:lnSpc>
              <a:spcBef>
                <a:spcPts val="0"/>
              </a:spcBef>
              <a:spcAft>
                <a:spcPts val="0"/>
              </a:spcAft>
              <a:buClr>
                <a:schemeClr val="dk1"/>
              </a:buClr>
              <a:buSzPct val="25000"/>
              <a:buFont typeface="Droid Sans"/>
              <a:buNone/>
            </a:pPr>
            <a:r>
              <a:rPr lang="en" sz="2400" b="0" i="0" u="none" strike="noStrike" cap="none" dirty="0">
                <a:solidFill>
                  <a:schemeClr val="dk1"/>
                </a:solidFill>
                <a:latin typeface="Droid Sans"/>
                <a:ea typeface="Droid Sans"/>
                <a:cs typeface="Droid Sans"/>
                <a:sym typeface="Droid Sans"/>
              </a:rPr>
              <a:t>      	Master thread always has id 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457200" y="274646"/>
            <a:ext cx="8229600" cy="8684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Droid Sans"/>
              <a:buNone/>
            </a:pPr>
            <a:r>
              <a:rPr lang="en" sz="3600" b="0" i="0" u="none" strike="noStrike" cap="none">
                <a:solidFill>
                  <a:schemeClr val="lt1"/>
                </a:solidFill>
                <a:latin typeface="Droid Sans"/>
                <a:ea typeface="Droid Sans"/>
                <a:cs typeface="Droid Sans"/>
                <a:sym typeface="Droid Sans"/>
              </a:rPr>
              <a:t>OpenMP Threads versus Cores</a:t>
            </a:r>
          </a:p>
        </p:txBody>
      </p:sp>
      <p:sp>
        <p:nvSpPr>
          <p:cNvPr id="283" name="Shape 283"/>
          <p:cNvSpPr txBox="1">
            <a:spLocks noGrp="1"/>
          </p:cNvSpPr>
          <p:nvPr>
            <p:ph type="body" idx="1"/>
          </p:nvPr>
        </p:nvSpPr>
        <p:spPr>
          <a:xfrm>
            <a:off x="457200" y="1371672"/>
            <a:ext cx="8229600" cy="2644254"/>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100000"/>
              <a:buFont typeface="Droid Sans"/>
              <a:buChar char="➔"/>
            </a:pPr>
            <a:r>
              <a:rPr lang="en" sz="2800" b="0" i="0" u="none" strike="noStrike" cap="none" dirty="0">
                <a:solidFill>
                  <a:schemeClr val="dk1"/>
                </a:solidFill>
                <a:latin typeface="Droid Sans"/>
                <a:ea typeface="Droid Sans"/>
                <a:cs typeface="Droid Sans"/>
                <a:sym typeface="Droid Sans"/>
              </a:rPr>
              <a:t>What are threads,cores and how are they related</a:t>
            </a:r>
            <a:r>
              <a:rPr lang="en" sz="2800" b="0" i="0" u="none" strike="noStrike" cap="none" dirty="0" smtClean="0">
                <a:solidFill>
                  <a:schemeClr val="dk1"/>
                </a:solidFill>
                <a:latin typeface="Droid Sans"/>
                <a:ea typeface="Droid Sans"/>
                <a:cs typeface="Droid Sans"/>
                <a:sym typeface="Droid Sans"/>
              </a:rPr>
              <a:t>?</a:t>
            </a:r>
            <a:endParaRPr sz="2800" b="0" i="0" u="none" strike="noStrike" cap="none" dirty="0">
              <a:solidFill>
                <a:schemeClr val="dk1"/>
              </a:solidFill>
              <a:latin typeface="Droid Sans"/>
              <a:ea typeface="Droid Sans"/>
              <a:cs typeface="Droid Sans"/>
              <a:sym typeface="Droid Sans"/>
            </a:endParaRPr>
          </a:p>
          <a:p>
            <a:pPr marL="342900" marR="0" lvl="0" indent="-342900" algn="l" rtl="0">
              <a:lnSpc>
                <a:spcPct val="100000"/>
              </a:lnSpc>
              <a:spcBef>
                <a:spcPts val="0"/>
              </a:spcBef>
              <a:spcAft>
                <a:spcPts val="0"/>
              </a:spcAft>
              <a:buClr>
                <a:schemeClr val="dk1"/>
              </a:buClr>
              <a:buSzPct val="100000"/>
              <a:buFont typeface="Noto Symbol"/>
              <a:buChar char="➔"/>
            </a:pPr>
            <a:r>
              <a:rPr lang="en" sz="1800" b="0" i="0" u="none" strike="noStrike" cap="none" dirty="0">
                <a:solidFill>
                  <a:schemeClr val="dk1"/>
                </a:solidFill>
                <a:latin typeface="Droid Sans"/>
                <a:ea typeface="Droid Sans"/>
                <a:cs typeface="Droid Sans"/>
                <a:sym typeface="Droid Sans"/>
              </a:rPr>
              <a:t>Thread is independent sequence of execution of program code Block of code with one entry and one exit  </a:t>
            </a:r>
          </a:p>
          <a:p>
            <a:pPr marL="342900" marR="0" lvl="0" indent="-342900" algn="l" rtl="0">
              <a:lnSpc>
                <a:spcPct val="100000"/>
              </a:lnSpc>
              <a:spcBef>
                <a:spcPts val="0"/>
              </a:spcBef>
              <a:spcAft>
                <a:spcPts val="0"/>
              </a:spcAft>
              <a:buClr>
                <a:schemeClr val="dk1"/>
              </a:buClr>
              <a:buSzPct val="100000"/>
              <a:buFont typeface="Noto Symbol"/>
              <a:buChar char="➔"/>
            </a:pPr>
            <a:r>
              <a:rPr lang="en" sz="1800" b="0" i="0" u="none" strike="noStrike" cap="none" dirty="0">
                <a:solidFill>
                  <a:schemeClr val="dk1"/>
                </a:solidFill>
                <a:latin typeface="Droid Sans"/>
                <a:ea typeface="Droid Sans"/>
                <a:cs typeface="Droid Sans"/>
                <a:sym typeface="Droid Sans"/>
              </a:rPr>
              <a:t>Unrelated to Cores/CPUs OpenMP threads are mapped onto physical cores </a:t>
            </a:r>
          </a:p>
          <a:p>
            <a:pPr marL="342900" marR="0" lvl="0" indent="-342900" algn="l" rtl="0">
              <a:lnSpc>
                <a:spcPct val="100000"/>
              </a:lnSpc>
              <a:spcBef>
                <a:spcPts val="0"/>
              </a:spcBef>
              <a:spcAft>
                <a:spcPts val="0"/>
              </a:spcAft>
              <a:buClr>
                <a:schemeClr val="dk1"/>
              </a:buClr>
              <a:buSzPct val="100000"/>
              <a:buFont typeface="Noto Symbol"/>
              <a:buChar char="➔"/>
            </a:pPr>
            <a:r>
              <a:rPr lang="en" sz="1800" b="0" i="0" u="none" strike="noStrike" cap="none" dirty="0">
                <a:solidFill>
                  <a:schemeClr val="dk1"/>
                </a:solidFill>
                <a:latin typeface="Droid Sans"/>
                <a:ea typeface="Droid Sans"/>
                <a:cs typeface="Droid Sans"/>
                <a:sym typeface="Droid Sans"/>
              </a:rPr>
              <a:t>Possible to map more than 1 thread on a core </a:t>
            </a:r>
          </a:p>
          <a:p>
            <a:pPr marL="342900" marR="0" lvl="0" indent="-342900" algn="l" rtl="0">
              <a:lnSpc>
                <a:spcPct val="100000"/>
              </a:lnSpc>
              <a:spcBef>
                <a:spcPts val="0"/>
              </a:spcBef>
              <a:spcAft>
                <a:spcPts val="0"/>
              </a:spcAft>
              <a:buClr>
                <a:schemeClr val="dk1"/>
              </a:buClr>
              <a:buSzPct val="100000"/>
              <a:buFont typeface="Noto Symbol"/>
              <a:buChar char="➔"/>
            </a:pPr>
            <a:r>
              <a:rPr lang="en" sz="1800" b="0" i="0" u="none" strike="noStrike" cap="none" dirty="0">
                <a:solidFill>
                  <a:schemeClr val="dk1"/>
                </a:solidFill>
                <a:latin typeface="Droid Sans"/>
                <a:ea typeface="Droid Sans"/>
                <a:cs typeface="Droid Sans"/>
                <a:sym typeface="Droid Sans"/>
              </a:rPr>
              <a:t>In practice best </a:t>
            </a:r>
            <a:r>
              <a:rPr lang="en" sz="1800" b="0" i="0" u="none" strike="noStrike" cap="none" dirty="0" smtClean="0">
                <a:solidFill>
                  <a:schemeClr val="dk1"/>
                </a:solidFill>
                <a:latin typeface="Droid Sans"/>
                <a:ea typeface="Droid Sans"/>
                <a:cs typeface="Droid Sans"/>
                <a:sym typeface="Droid Sans"/>
              </a:rPr>
              <a:t>to </a:t>
            </a:r>
            <a:r>
              <a:rPr lang="en" sz="1800" b="0" i="0" u="none" strike="noStrike" cap="none" dirty="0">
                <a:solidFill>
                  <a:schemeClr val="dk1"/>
                </a:solidFill>
                <a:latin typeface="Droid Sans"/>
                <a:ea typeface="Droid Sans"/>
                <a:cs typeface="Droid Sans"/>
                <a:sym typeface="Droid Sans"/>
              </a:rPr>
              <a:t>have one-to-one </a:t>
            </a:r>
            <a:r>
              <a:rPr lang="en" sz="1800" b="0" i="0" u="none" strike="noStrike" cap="none" dirty="0" smtClean="0">
                <a:solidFill>
                  <a:schemeClr val="dk1"/>
                </a:solidFill>
                <a:latin typeface="Droid Sans"/>
                <a:ea typeface="Droid Sans"/>
                <a:cs typeface="Droid Sans"/>
                <a:sym typeface="Droid Sans"/>
              </a:rPr>
              <a:t>mapping.</a:t>
            </a:r>
          </a:p>
          <a:p>
            <a:pPr marL="342900" indent="-342900">
              <a:buSzPct val="100000"/>
              <a:buFont typeface="Noto Symbol"/>
              <a:buChar char="➔"/>
            </a:pPr>
            <a:r>
              <a:rPr lang="en" sz="1800" dirty="0"/>
              <a:t>Memory is shared by all the cores and the corresponding OMP threads</a:t>
            </a:r>
          </a:p>
          <a:p>
            <a:pPr marL="342900" marR="0" lvl="0" indent="-342900" algn="l" rtl="0">
              <a:lnSpc>
                <a:spcPct val="100000"/>
              </a:lnSpc>
              <a:spcBef>
                <a:spcPts val="0"/>
              </a:spcBef>
              <a:spcAft>
                <a:spcPts val="0"/>
              </a:spcAft>
              <a:buClr>
                <a:schemeClr val="dk1"/>
              </a:buClr>
              <a:buSzPct val="100000"/>
              <a:buFont typeface="Noto Symbol"/>
              <a:buChar char="➔"/>
            </a:pPr>
            <a:endParaRPr lang="en" sz="1800" b="0" i="0" u="none" strike="noStrike" cap="none" dirty="0" smtClean="0">
              <a:solidFill>
                <a:schemeClr val="dk1"/>
              </a:solidFill>
              <a:latin typeface="Droid Sans"/>
              <a:ea typeface="Droid Sans"/>
              <a:cs typeface="Droid Sans"/>
              <a:sym typeface="Droid Sans"/>
            </a:endParaRPr>
          </a:p>
          <a:p>
            <a:pPr marL="342900" marR="0" lvl="0" indent="-342900" algn="l" rtl="0">
              <a:lnSpc>
                <a:spcPct val="100000"/>
              </a:lnSpc>
              <a:spcBef>
                <a:spcPts val="0"/>
              </a:spcBef>
              <a:spcAft>
                <a:spcPts val="0"/>
              </a:spcAft>
              <a:buClr>
                <a:schemeClr val="dk1"/>
              </a:buClr>
              <a:buSzPct val="100000"/>
              <a:buFont typeface="Noto Symbol"/>
              <a:buChar char="➔"/>
            </a:pPr>
            <a:endParaRPr lang="en" sz="1800" b="0" i="0" u="none" strike="noStrike" cap="none" dirty="0">
              <a:solidFill>
                <a:schemeClr val="dk1"/>
              </a:solidFill>
              <a:latin typeface="Droid Sans"/>
              <a:ea typeface="Droid Sans"/>
              <a:cs typeface="Droid Sans"/>
              <a:sym typeface="Droid Sans"/>
            </a:endParaRPr>
          </a:p>
        </p:txBody>
      </p:sp>
      <p:pic>
        <p:nvPicPr>
          <p:cNvPr id="4" name="Shape 296"/>
          <p:cNvPicPr preferRelativeResize="0"/>
          <p:nvPr/>
        </p:nvPicPr>
        <p:blipFill rotWithShape="1">
          <a:blip r:embed="rId3">
            <a:alphaModFix/>
          </a:blip>
          <a:srcRect/>
          <a:stretch/>
        </p:blipFill>
        <p:spPr>
          <a:xfrm>
            <a:off x="2257842" y="4121624"/>
            <a:ext cx="4191584" cy="255213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457200" y="274646"/>
            <a:ext cx="8229600" cy="8684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Droid Sans"/>
              <a:buNone/>
            </a:pPr>
            <a:r>
              <a:rPr lang="en" sz="3600" b="0" i="0" u="none" strike="noStrike" cap="none">
                <a:solidFill>
                  <a:schemeClr val="lt1"/>
                </a:solidFill>
                <a:latin typeface="Droid Sans"/>
                <a:ea typeface="Droid Sans"/>
                <a:cs typeface="Droid Sans"/>
                <a:sym typeface="Droid Sans"/>
              </a:rPr>
              <a:t>Shared and Private Variables</a:t>
            </a:r>
          </a:p>
        </p:txBody>
      </p:sp>
      <p:sp>
        <p:nvSpPr>
          <p:cNvPr id="302" name="Shape 302"/>
          <p:cNvSpPr txBox="1">
            <a:spLocks noGrp="1"/>
          </p:cNvSpPr>
          <p:nvPr>
            <p:ph type="body" idx="1"/>
          </p:nvPr>
        </p:nvSpPr>
        <p:spPr>
          <a:xfrm>
            <a:off x="457200" y="1337480"/>
            <a:ext cx="8229600" cy="523041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Droid Sans"/>
              <a:buNone/>
            </a:pPr>
            <a:r>
              <a:rPr lang="en" sz="2000" b="0" i="0" u="none" strike="noStrike" cap="none" dirty="0">
                <a:solidFill>
                  <a:schemeClr val="dk1"/>
                </a:solidFill>
                <a:latin typeface="Droid Sans"/>
                <a:ea typeface="Droid Sans"/>
                <a:cs typeface="Droid Sans"/>
                <a:sym typeface="Droid Sans"/>
              </a:rPr>
              <a:t>OpenMP provides a way to declare variables </a:t>
            </a:r>
            <a:r>
              <a:rPr lang="en" sz="2000" b="1" i="0" u="none" strike="noStrike" cap="none" dirty="0">
                <a:solidFill>
                  <a:schemeClr val="dk1"/>
                </a:solidFill>
                <a:latin typeface="Droid Sans"/>
                <a:ea typeface="Droid Sans"/>
                <a:cs typeface="Droid Sans"/>
                <a:sym typeface="Droid Sans"/>
              </a:rPr>
              <a:t>private or shared </a:t>
            </a:r>
            <a:r>
              <a:rPr lang="en" sz="2000" b="0" i="0" u="none" strike="noStrike" cap="none" dirty="0">
                <a:solidFill>
                  <a:schemeClr val="dk1"/>
                </a:solidFill>
                <a:latin typeface="Droid Sans"/>
                <a:ea typeface="Droid Sans"/>
                <a:cs typeface="Droid Sans"/>
                <a:sym typeface="Droid Sans"/>
              </a:rPr>
              <a:t>within an OpenMP block. </a:t>
            </a:r>
          </a:p>
          <a:p>
            <a:pPr marL="0" marR="0" lvl="0" indent="0" algn="l" rtl="0">
              <a:lnSpc>
                <a:spcPct val="100000"/>
              </a:lnSpc>
              <a:spcBef>
                <a:spcPts val="0"/>
              </a:spcBef>
              <a:spcAft>
                <a:spcPts val="0"/>
              </a:spcAft>
              <a:buClr>
                <a:schemeClr val="dk1"/>
              </a:buClr>
              <a:buSzPct val="25000"/>
              <a:buFont typeface="Droid Sans"/>
              <a:buNone/>
            </a:pPr>
            <a:r>
              <a:rPr lang="en" sz="2000" b="0" i="0" u="none" strike="noStrike" cap="none" dirty="0">
                <a:solidFill>
                  <a:schemeClr val="dk1"/>
                </a:solidFill>
                <a:latin typeface="Droid Sans"/>
                <a:ea typeface="Droid Sans"/>
                <a:cs typeface="Droid Sans"/>
                <a:sym typeface="Droid Sans"/>
              </a:rPr>
              <a:t>This is done using OpenMP clauses shared and private</a:t>
            </a:r>
          </a:p>
          <a:p>
            <a:pPr marL="0" marR="0" lvl="0" indent="0" algn="l" rtl="0">
              <a:lnSpc>
                <a:spcPct val="100000"/>
              </a:lnSpc>
              <a:spcBef>
                <a:spcPts val="0"/>
              </a:spcBef>
              <a:spcAft>
                <a:spcPts val="0"/>
              </a:spcAft>
              <a:buClr>
                <a:schemeClr val="dk1"/>
              </a:buClr>
              <a:buSzPct val="25000"/>
              <a:buFont typeface="Droid Sans"/>
              <a:buNone/>
            </a:pPr>
            <a:endParaRPr sz="2400" b="0" i="0" u="none" strike="noStrike" cap="none" dirty="0">
              <a:solidFill>
                <a:schemeClr val="dk1"/>
              </a:solidFill>
              <a:latin typeface="Droid Sans"/>
              <a:ea typeface="Droid Sans"/>
              <a:cs typeface="Droid Sans"/>
              <a:sym typeface="Droid Sans"/>
            </a:endParaRPr>
          </a:p>
          <a:p>
            <a:pPr>
              <a:buSzPct val="25000"/>
              <a:buNone/>
            </a:pPr>
            <a:r>
              <a:rPr lang="en" sz="2400" b="0" i="0" u="none" strike="noStrike" cap="none" dirty="0">
                <a:solidFill>
                  <a:schemeClr val="dk1"/>
                </a:solidFill>
                <a:latin typeface="Droid Sans"/>
                <a:ea typeface="Droid Sans"/>
                <a:cs typeface="Droid Sans"/>
                <a:sym typeface="Droid Sans"/>
              </a:rPr>
              <a:t>SHARED ( list ) </a:t>
            </a:r>
            <a:r>
              <a:rPr lang="en" sz="2400" b="0" i="0" u="none" strike="noStrike" cap="none" dirty="0" smtClean="0">
                <a:solidFill>
                  <a:schemeClr val="dk1"/>
                </a:solidFill>
                <a:latin typeface="Droid Sans"/>
                <a:ea typeface="Droid Sans"/>
                <a:cs typeface="Droid Sans"/>
                <a:sym typeface="Droid Sans"/>
              </a:rPr>
              <a:t> - </a:t>
            </a:r>
            <a:r>
              <a:rPr lang="en" sz="2400" b="1" dirty="0"/>
              <a:t>#pragma omp parallel shared(u,v,w</a:t>
            </a:r>
            <a:r>
              <a:rPr lang="en" sz="2400" b="1" dirty="0" smtClean="0"/>
              <a:t>)</a:t>
            </a:r>
            <a:endParaRPr lang="en" sz="2400" b="0" i="0" u="none" strike="noStrike" cap="none" dirty="0">
              <a:solidFill>
                <a:schemeClr val="dk1"/>
              </a:solidFill>
              <a:latin typeface="Droid Sans"/>
              <a:ea typeface="Droid Sans"/>
              <a:cs typeface="Droid Sans"/>
              <a:sym typeface="Droid Sans"/>
            </a:endParaRPr>
          </a:p>
          <a:p>
            <a:pPr marL="457200" marR="0" lvl="1" indent="-457200" algn="l" rtl="0">
              <a:lnSpc>
                <a:spcPct val="100000"/>
              </a:lnSpc>
              <a:spcBef>
                <a:spcPts val="0"/>
              </a:spcBef>
              <a:spcAft>
                <a:spcPts val="0"/>
              </a:spcAft>
              <a:buClr>
                <a:schemeClr val="dk1"/>
              </a:buClr>
              <a:buSzPct val="100000"/>
              <a:buFont typeface="Arial"/>
              <a:buChar char="•"/>
            </a:pPr>
            <a:r>
              <a:rPr lang="en" sz="2000" b="0" i="0" u="none" strike="noStrike" cap="none" dirty="0">
                <a:solidFill>
                  <a:schemeClr val="dk1"/>
                </a:solidFill>
                <a:latin typeface="Droid Sans"/>
                <a:ea typeface="Droid Sans"/>
                <a:cs typeface="Droid Sans"/>
                <a:sym typeface="Droid Sans"/>
              </a:rPr>
              <a:t>All variables in list will be considered shared. </a:t>
            </a:r>
          </a:p>
          <a:p>
            <a:pPr marL="457200" marR="0" lvl="1" indent="-457200" algn="l" rtl="0">
              <a:lnSpc>
                <a:spcPct val="100000"/>
              </a:lnSpc>
              <a:spcBef>
                <a:spcPts val="0"/>
              </a:spcBef>
              <a:spcAft>
                <a:spcPts val="0"/>
              </a:spcAft>
              <a:buClr>
                <a:schemeClr val="dk1"/>
              </a:buClr>
              <a:buSzPct val="100000"/>
              <a:buFont typeface="Arial"/>
              <a:buChar char="•"/>
            </a:pPr>
            <a:r>
              <a:rPr lang="en" sz="2000" b="0" i="0" u="none" strike="noStrike" cap="none" dirty="0">
                <a:solidFill>
                  <a:schemeClr val="dk1"/>
                </a:solidFill>
                <a:latin typeface="Droid Sans"/>
                <a:ea typeface="Droid Sans"/>
                <a:cs typeface="Droid Sans"/>
                <a:sym typeface="Droid Sans"/>
              </a:rPr>
              <a:t>Every openmp thread has access to all these </a:t>
            </a:r>
            <a:r>
              <a:rPr lang="en" sz="2000" b="0" i="0" u="none" strike="noStrike" cap="none" dirty="0" smtClean="0">
                <a:solidFill>
                  <a:schemeClr val="dk1"/>
                </a:solidFill>
                <a:latin typeface="Droid Sans"/>
                <a:ea typeface="Droid Sans"/>
                <a:cs typeface="Droid Sans"/>
                <a:sym typeface="Droid Sans"/>
              </a:rPr>
              <a:t>variables</a:t>
            </a:r>
          </a:p>
          <a:p>
            <a:pPr marR="0" lvl="1" algn="l" rtl="0">
              <a:lnSpc>
                <a:spcPct val="100000"/>
              </a:lnSpc>
              <a:spcBef>
                <a:spcPts val="0"/>
              </a:spcBef>
              <a:spcAft>
                <a:spcPts val="0"/>
              </a:spcAft>
              <a:buClr>
                <a:schemeClr val="dk1"/>
              </a:buClr>
              <a:buSzPct val="100000"/>
              <a:buNone/>
            </a:pPr>
            <a:endParaRPr sz="2400" b="0" i="0" u="none" strike="noStrike" cap="none" dirty="0">
              <a:solidFill>
                <a:schemeClr val="dk1"/>
              </a:solidFill>
              <a:latin typeface="Droid Sans"/>
              <a:ea typeface="Droid Sans"/>
              <a:cs typeface="Droid Sans"/>
              <a:sym typeface="Droid Sans"/>
            </a:endParaRPr>
          </a:p>
          <a:p>
            <a:pPr lvl="1">
              <a:buSzPct val="25000"/>
              <a:buNone/>
            </a:pPr>
            <a:r>
              <a:rPr lang="en" sz="2400" b="0" i="0" u="none" strike="noStrike" cap="none" dirty="0">
                <a:solidFill>
                  <a:schemeClr val="dk1"/>
                </a:solidFill>
                <a:latin typeface="Droid Sans"/>
                <a:ea typeface="Droid Sans"/>
                <a:cs typeface="Droid Sans"/>
                <a:sym typeface="Droid Sans"/>
              </a:rPr>
              <a:t>PRIVATE ( list ) </a:t>
            </a:r>
            <a:r>
              <a:rPr lang="en" sz="2400" b="0" i="0" u="none" strike="noStrike" cap="none" dirty="0" smtClean="0">
                <a:solidFill>
                  <a:schemeClr val="dk1"/>
                </a:solidFill>
                <a:latin typeface="Droid Sans"/>
                <a:ea typeface="Droid Sans"/>
                <a:cs typeface="Droid Sans"/>
                <a:sym typeface="Droid Sans"/>
              </a:rPr>
              <a:t>- </a:t>
            </a:r>
            <a:r>
              <a:rPr lang="en" b="1" dirty="0"/>
              <a:t>#pragma omp parallel private(a,b,c</a:t>
            </a:r>
            <a:r>
              <a:rPr lang="en" b="1" dirty="0" smtClean="0"/>
              <a:t>)</a:t>
            </a:r>
            <a:endParaRPr lang="en" sz="2400" b="0" i="0" u="none" strike="noStrike" cap="none" dirty="0">
              <a:solidFill>
                <a:schemeClr val="dk1"/>
              </a:solidFill>
              <a:latin typeface="Droid Sans"/>
              <a:ea typeface="Droid Sans"/>
              <a:cs typeface="Droid Sans"/>
              <a:sym typeface="Droid Sans"/>
            </a:endParaRPr>
          </a:p>
          <a:p>
            <a:pPr marL="457200" marR="0" lvl="1" indent="-457200" algn="l" rtl="0">
              <a:lnSpc>
                <a:spcPct val="100000"/>
              </a:lnSpc>
              <a:spcBef>
                <a:spcPts val="0"/>
              </a:spcBef>
              <a:spcAft>
                <a:spcPts val="0"/>
              </a:spcAft>
              <a:buClr>
                <a:schemeClr val="dk1"/>
              </a:buClr>
              <a:buSzPct val="100000"/>
              <a:buFont typeface="Arial"/>
              <a:buChar char="•"/>
            </a:pPr>
            <a:r>
              <a:rPr lang="en" sz="2000" b="0" i="0" u="none" strike="noStrike" cap="none" dirty="0">
                <a:solidFill>
                  <a:schemeClr val="dk1"/>
                </a:solidFill>
                <a:latin typeface="Droid Sans"/>
                <a:ea typeface="Droid Sans"/>
                <a:cs typeface="Droid Sans"/>
                <a:sym typeface="Droid Sans"/>
              </a:rPr>
              <a:t>Every openmp thread will have it's own ”private” copy of variables in list </a:t>
            </a:r>
          </a:p>
          <a:p>
            <a:pPr marL="457200" marR="0" lvl="1" indent="-457200" algn="l" rtl="0">
              <a:lnSpc>
                <a:spcPct val="100000"/>
              </a:lnSpc>
              <a:spcBef>
                <a:spcPts val="0"/>
              </a:spcBef>
              <a:spcAft>
                <a:spcPts val="0"/>
              </a:spcAft>
              <a:buClr>
                <a:schemeClr val="dk1"/>
              </a:buClr>
              <a:buSzPct val="100000"/>
              <a:buFont typeface="Arial"/>
              <a:buChar char="•"/>
            </a:pPr>
            <a:r>
              <a:rPr lang="en" sz="2000" b="0" i="0" u="none" strike="noStrike" cap="none" dirty="0">
                <a:solidFill>
                  <a:schemeClr val="dk1"/>
                </a:solidFill>
                <a:latin typeface="Droid Sans"/>
                <a:ea typeface="Droid Sans"/>
                <a:cs typeface="Droid Sans"/>
                <a:sym typeface="Droid Sans"/>
              </a:rPr>
              <a:t>No other openmp thread has access to this ”private” copy </a:t>
            </a:r>
            <a:endParaRPr sz="2000" b="0" i="0" u="none" strike="noStrike" cap="none" dirty="0">
              <a:solidFill>
                <a:schemeClr val="dk1"/>
              </a:solidFill>
              <a:latin typeface="Droid Sans"/>
              <a:ea typeface="Droid Sans"/>
              <a:cs typeface="Droid Sans"/>
              <a:sym typeface="Droid Sans"/>
            </a:endParaRPr>
          </a:p>
          <a:p>
            <a:pPr marL="0" marR="0" lvl="1" indent="0" algn="l" rtl="0">
              <a:lnSpc>
                <a:spcPct val="100000"/>
              </a:lnSpc>
              <a:spcBef>
                <a:spcPts val="0"/>
              </a:spcBef>
              <a:spcAft>
                <a:spcPts val="0"/>
              </a:spcAft>
              <a:buClr>
                <a:schemeClr val="dk1"/>
              </a:buClr>
              <a:buSzPct val="25000"/>
              <a:buFont typeface="Droid Sans"/>
              <a:buNone/>
            </a:pPr>
            <a:r>
              <a:rPr lang="en" sz="2000" b="0" i="0" u="none" strike="noStrike" cap="none" dirty="0">
                <a:solidFill>
                  <a:schemeClr val="dk1"/>
                </a:solidFill>
                <a:latin typeface="Droid Sans"/>
                <a:ea typeface="Droid Sans"/>
                <a:cs typeface="Droid Sans"/>
                <a:sym typeface="Droid Sans"/>
              </a:rPr>
              <a:t>	</a:t>
            </a:r>
            <a:r>
              <a:rPr lang="en" sz="2000" b="1" i="0" u="none" strike="noStrike" cap="none" dirty="0">
                <a:solidFill>
                  <a:schemeClr val="dk1"/>
                </a:solidFill>
                <a:latin typeface="Droid Sans"/>
                <a:ea typeface="Droid Sans"/>
                <a:cs typeface="Droid Sans"/>
                <a:sym typeface="Droid Sans"/>
              </a:rPr>
              <a:t>	</a:t>
            </a:r>
            <a:endParaRPr sz="2000" b="0" i="0" u="none" strike="noStrike" cap="none" dirty="0">
              <a:solidFill>
                <a:schemeClr val="dk1"/>
              </a:solidFill>
              <a:latin typeface="Droid Sans"/>
              <a:ea typeface="Droid Sans"/>
              <a:cs typeface="Droid Sans"/>
              <a:sym typeface="Droid San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457200" y="274646"/>
            <a:ext cx="8229600" cy="8684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Droid Sans"/>
              <a:buNone/>
            </a:pPr>
            <a:r>
              <a:rPr lang="en" sz="3600" b="0" i="0" u="none" strike="noStrike" cap="none" dirty="0">
                <a:solidFill>
                  <a:schemeClr val="lt1"/>
                </a:solidFill>
                <a:latin typeface="Droid Sans"/>
                <a:ea typeface="Droid Sans"/>
                <a:cs typeface="Droid Sans"/>
                <a:sym typeface="Droid Sans"/>
              </a:rPr>
              <a:t>Work </a:t>
            </a:r>
            <a:r>
              <a:rPr lang="en" sz="3600" b="0" i="0" u="none" strike="noStrike" cap="none" dirty="0" smtClean="0">
                <a:solidFill>
                  <a:schemeClr val="lt1"/>
                </a:solidFill>
                <a:latin typeface="Droid Sans"/>
                <a:ea typeface="Droid Sans"/>
                <a:cs typeface="Droid Sans"/>
                <a:sym typeface="Droid Sans"/>
              </a:rPr>
              <a:t>sharing </a:t>
            </a:r>
            <a:endParaRPr lang="en" sz="3600" b="0" i="0" u="none" strike="noStrike" cap="none" dirty="0">
              <a:solidFill>
                <a:schemeClr val="lt1"/>
              </a:solidFill>
              <a:latin typeface="Droid Sans"/>
              <a:ea typeface="Droid Sans"/>
              <a:cs typeface="Droid Sans"/>
              <a:sym typeface="Droid Sans"/>
            </a:endParaRPr>
          </a:p>
        </p:txBody>
      </p:sp>
      <p:sp>
        <p:nvSpPr>
          <p:cNvPr id="314" name="Shape 314"/>
          <p:cNvSpPr txBox="1">
            <a:spLocks noGrp="1"/>
          </p:cNvSpPr>
          <p:nvPr>
            <p:ph type="body" idx="1"/>
          </p:nvPr>
        </p:nvSpPr>
        <p:spPr>
          <a:xfrm>
            <a:off x="337545" y="1248863"/>
            <a:ext cx="8707001" cy="416164"/>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Droid Sans"/>
              <a:buNone/>
            </a:pPr>
            <a:r>
              <a:rPr lang="en" sz="1600" b="0" i="0" u="none" strike="noStrike" cap="none" dirty="0" smtClean="0">
                <a:solidFill>
                  <a:schemeClr val="dk1"/>
                </a:solidFill>
                <a:latin typeface="Droid Sans"/>
                <a:ea typeface="Droid Sans"/>
                <a:cs typeface="Droid Sans"/>
                <a:sym typeface="Droid Sans"/>
              </a:rPr>
              <a:t>Objective:  </a:t>
            </a:r>
            <a:r>
              <a:rPr lang="en" sz="1600" b="0" i="0" u="none" strike="noStrike" cap="none" dirty="0">
                <a:solidFill>
                  <a:schemeClr val="dk1"/>
                </a:solidFill>
                <a:latin typeface="Droid Sans"/>
                <a:ea typeface="Droid Sans"/>
                <a:cs typeface="Droid Sans"/>
                <a:sym typeface="Droid Sans"/>
              </a:rPr>
              <a:t>we want is to share work among all threads so we can solve our problems faster</a:t>
            </a:r>
          </a:p>
          <a:p>
            <a:pPr marL="0" marR="0" lvl="0" indent="0" algn="l" rtl="0">
              <a:lnSpc>
                <a:spcPct val="100000"/>
              </a:lnSpc>
              <a:spcBef>
                <a:spcPts val="0"/>
              </a:spcBef>
              <a:spcAft>
                <a:spcPts val="0"/>
              </a:spcAft>
              <a:buClr>
                <a:schemeClr val="dk1"/>
              </a:buClr>
              <a:buSzPct val="25000"/>
              <a:buFont typeface="Droid Sans"/>
              <a:buNone/>
            </a:pPr>
            <a:endParaRPr sz="1800" b="0" i="0" u="none" strike="noStrike" cap="none" dirty="0">
              <a:solidFill>
                <a:schemeClr val="dk1"/>
              </a:solidFill>
              <a:latin typeface="Droid Sans"/>
              <a:ea typeface="Droid Sans"/>
              <a:cs typeface="Droid Sans"/>
              <a:sym typeface="Droid Sans"/>
            </a:endParaRPr>
          </a:p>
        </p:txBody>
      </p:sp>
      <p:pic>
        <p:nvPicPr>
          <p:cNvPr id="6" name="Shape 321"/>
          <p:cNvPicPr preferRelativeResize="0"/>
          <p:nvPr/>
        </p:nvPicPr>
        <p:blipFill rotWithShape="1">
          <a:blip r:embed="rId3">
            <a:alphaModFix/>
          </a:blip>
          <a:srcRect/>
          <a:stretch/>
        </p:blipFill>
        <p:spPr>
          <a:xfrm>
            <a:off x="99447" y="3671668"/>
            <a:ext cx="8945099" cy="3158833"/>
          </a:xfrm>
          <a:prstGeom prst="rect">
            <a:avLst/>
          </a:prstGeom>
          <a:noFill/>
          <a:ln>
            <a:noFill/>
          </a:ln>
        </p:spPr>
      </p:pic>
      <p:sp>
        <p:nvSpPr>
          <p:cNvPr id="2" name="TextBox 1"/>
          <p:cNvSpPr txBox="1"/>
          <p:nvPr/>
        </p:nvSpPr>
        <p:spPr>
          <a:xfrm>
            <a:off x="457200" y="1713915"/>
            <a:ext cx="3391469" cy="2031325"/>
          </a:xfrm>
          <a:prstGeom prst="rect">
            <a:avLst/>
          </a:prstGeom>
          <a:noFill/>
        </p:spPr>
        <p:txBody>
          <a:bodyPr wrap="square" rtlCol="0">
            <a:spAutoFit/>
          </a:bodyPr>
          <a:lstStyle/>
          <a:p>
            <a:r>
              <a:rPr lang="en-US" dirty="0"/>
              <a:t>#pragma </a:t>
            </a:r>
            <a:r>
              <a:rPr lang="en-US" dirty="0" err="1"/>
              <a:t>omp</a:t>
            </a:r>
            <a:r>
              <a:rPr lang="en-US" dirty="0"/>
              <a:t> parallel private(</a:t>
            </a:r>
            <a:r>
              <a:rPr lang="en-US" dirty="0" err="1"/>
              <a:t>n,num,id,f,I</a:t>
            </a:r>
            <a:r>
              <a:rPr lang="en-US" dirty="0"/>
              <a:t>)</a:t>
            </a:r>
          </a:p>
          <a:p>
            <a:r>
              <a:rPr lang="en-US" dirty="0"/>
              <a:t>Id = </a:t>
            </a:r>
            <a:r>
              <a:rPr lang="en-US" dirty="0" err="1"/>
              <a:t>omp_get_thread_num</a:t>
            </a:r>
            <a:r>
              <a:rPr lang="en-US" dirty="0"/>
              <a:t>()</a:t>
            </a:r>
          </a:p>
          <a:p>
            <a:r>
              <a:rPr lang="en-US" dirty="0" err="1"/>
              <a:t>Num</a:t>
            </a:r>
            <a:r>
              <a:rPr lang="en-US" dirty="0"/>
              <a:t> = </a:t>
            </a:r>
            <a:r>
              <a:rPr lang="en-US" dirty="0" err="1"/>
              <a:t>omp_get_num_threads</a:t>
            </a:r>
            <a:r>
              <a:rPr lang="en-US" dirty="0"/>
              <a:t>()</a:t>
            </a:r>
          </a:p>
          <a:p>
            <a:r>
              <a:rPr lang="en-US" dirty="0"/>
              <a:t>f = id*(N/</a:t>
            </a:r>
            <a:r>
              <a:rPr lang="en-US" dirty="0" err="1"/>
              <a:t>num</a:t>
            </a:r>
            <a:r>
              <a:rPr lang="en-US" dirty="0"/>
              <a:t>)+1</a:t>
            </a:r>
          </a:p>
          <a:p>
            <a:r>
              <a:rPr lang="en-US" dirty="0"/>
              <a:t>I = (id+1)*(N/</a:t>
            </a:r>
            <a:r>
              <a:rPr lang="en-US" dirty="0" err="1"/>
              <a:t>num</a:t>
            </a:r>
            <a:r>
              <a:rPr lang="en-US" dirty="0"/>
              <a:t>)</a:t>
            </a:r>
          </a:p>
          <a:p>
            <a:r>
              <a:rPr lang="en-US" dirty="0"/>
              <a:t>for(</a:t>
            </a:r>
            <a:r>
              <a:rPr lang="en-US" dirty="0" err="1"/>
              <a:t>int</a:t>
            </a:r>
            <a:r>
              <a:rPr lang="en-US" dirty="0"/>
              <a:t> n=</a:t>
            </a:r>
            <a:r>
              <a:rPr lang="en-US" dirty="0" err="1"/>
              <a:t>f;n</a:t>
            </a:r>
            <a:r>
              <a:rPr lang="en-US" dirty="0"/>
              <a:t>&lt;</a:t>
            </a:r>
            <a:r>
              <a:rPr lang="en-US" dirty="0" err="1"/>
              <a:t>I;n</a:t>
            </a:r>
            <a:r>
              <a:rPr lang="en-US" dirty="0" smtClean="0"/>
              <a:t>++)</a:t>
            </a:r>
            <a:endParaRPr lang="en-US" dirty="0"/>
          </a:p>
          <a:p>
            <a:r>
              <a:rPr lang="en-US" dirty="0"/>
              <a:t> </a:t>
            </a:r>
            <a:r>
              <a:rPr lang="en-US" dirty="0" smtClean="0"/>
              <a:t>       {   A(n</a:t>
            </a:r>
            <a:r>
              <a:rPr lang="en-US" dirty="0"/>
              <a:t>) = A(n) + B</a:t>
            </a:r>
            <a:r>
              <a:rPr lang="en-US" dirty="0" smtClean="0"/>
              <a:t>;    }</a:t>
            </a:r>
            <a:endParaRPr lang="en-US" dirty="0"/>
          </a:p>
          <a:p>
            <a:endParaRPr lang="en-US" dirty="0"/>
          </a:p>
        </p:txBody>
      </p:sp>
      <p:sp>
        <p:nvSpPr>
          <p:cNvPr id="3" name="Right Arrow 2"/>
          <p:cNvSpPr/>
          <p:nvPr/>
        </p:nvSpPr>
        <p:spPr>
          <a:xfrm rot="10800000">
            <a:off x="3848669" y="2166425"/>
            <a:ext cx="1350499" cy="6728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711484" y="2128123"/>
            <a:ext cx="2588455" cy="738664"/>
          </a:xfrm>
          <a:prstGeom prst="rect">
            <a:avLst/>
          </a:prstGeom>
          <a:noFill/>
        </p:spPr>
        <p:txBody>
          <a:bodyPr wrap="square" rtlCol="0">
            <a:spAutoFit/>
          </a:bodyPr>
          <a:lstStyle/>
          <a:p>
            <a:r>
              <a:rPr lang="en-US" dirty="0" smtClean="0"/>
              <a:t>Partition the iteration space manually, every thread computes N/</a:t>
            </a:r>
            <a:r>
              <a:rPr lang="en-US" dirty="0" err="1" smtClean="0"/>
              <a:t>num</a:t>
            </a:r>
            <a:r>
              <a:rPr lang="en-US" dirty="0" smtClean="0"/>
              <a:t> iterations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xfrm>
            <a:off x="457200" y="274646"/>
            <a:ext cx="8229600" cy="8684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Droid Sans"/>
              <a:buNone/>
            </a:pPr>
            <a:r>
              <a:rPr lang="en" sz="3600" b="0" i="0" u="none" strike="noStrike" cap="none">
                <a:solidFill>
                  <a:schemeClr val="lt1"/>
                </a:solidFill>
                <a:latin typeface="Droid Sans"/>
                <a:ea typeface="Droid Sans"/>
                <a:cs typeface="Droid Sans"/>
                <a:sym typeface="Droid Sans"/>
              </a:rPr>
              <a:t>Work Sharing: Parallel For</a:t>
            </a:r>
          </a:p>
        </p:txBody>
      </p:sp>
      <p:sp>
        <p:nvSpPr>
          <p:cNvPr id="327" name="Shape 327"/>
          <p:cNvSpPr txBox="1">
            <a:spLocks noGrp="1"/>
          </p:cNvSpPr>
          <p:nvPr>
            <p:ph type="body" idx="1"/>
          </p:nvPr>
        </p:nvSpPr>
        <p:spPr>
          <a:xfrm>
            <a:off x="457200" y="1676400"/>
            <a:ext cx="8229600" cy="4967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100000"/>
              <a:buFont typeface="Droid Sans"/>
              <a:buChar char="➔"/>
            </a:pPr>
            <a:r>
              <a:rPr lang="en" sz="2400" b="0" i="0" u="none" strike="noStrike" cap="none" dirty="0">
                <a:solidFill>
                  <a:schemeClr val="dk1"/>
                </a:solidFill>
                <a:latin typeface="Droid Sans"/>
                <a:ea typeface="Droid Sans"/>
                <a:cs typeface="Droid Sans"/>
                <a:sym typeface="Droid Sans"/>
              </a:rPr>
              <a:t>Code given inside a </a:t>
            </a:r>
            <a:r>
              <a:rPr lang="en" sz="2400" b="1" i="0" u="none" strike="noStrike" cap="none" dirty="0">
                <a:solidFill>
                  <a:schemeClr val="dk1"/>
                </a:solidFill>
                <a:latin typeface="Droid Sans"/>
                <a:ea typeface="Droid Sans"/>
                <a:cs typeface="Droid Sans"/>
                <a:sym typeface="Droid Sans"/>
              </a:rPr>
              <a:t>Parallel For</a:t>
            </a:r>
            <a:r>
              <a:rPr lang="en" sz="2400" b="0" i="0" u="none" strike="noStrike" cap="none" dirty="0">
                <a:solidFill>
                  <a:schemeClr val="dk1"/>
                </a:solidFill>
                <a:latin typeface="Droid Sans"/>
                <a:ea typeface="Droid Sans"/>
                <a:cs typeface="Droid Sans"/>
                <a:sym typeface="Droid Sans"/>
              </a:rPr>
              <a:t> is executed in parallel</a:t>
            </a:r>
          </a:p>
          <a:p>
            <a:pPr marL="0" marR="0" lvl="0" indent="0" algn="l" rtl="0">
              <a:lnSpc>
                <a:spcPct val="100000"/>
              </a:lnSpc>
              <a:spcBef>
                <a:spcPts val="0"/>
              </a:spcBef>
              <a:spcAft>
                <a:spcPts val="0"/>
              </a:spcAft>
              <a:buClr>
                <a:schemeClr val="dk1"/>
              </a:buClr>
              <a:buSzPct val="100000"/>
              <a:buFont typeface="Droid Sans"/>
              <a:buNone/>
            </a:pPr>
            <a:endParaRPr sz="2400" b="0" i="0" u="none" strike="noStrike" cap="none" dirty="0">
              <a:solidFill>
                <a:schemeClr val="dk1"/>
              </a:solidFill>
              <a:latin typeface="Droid Sans"/>
              <a:ea typeface="Droid Sans"/>
              <a:cs typeface="Droid Sans"/>
              <a:sym typeface="Droid Sans"/>
            </a:endParaRPr>
          </a:p>
          <a:p>
            <a:pPr marL="0" marR="0" lvl="0" indent="0" algn="l" rtl="0">
              <a:lnSpc>
                <a:spcPct val="100000"/>
              </a:lnSpc>
              <a:spcBef>
                <a:spcPts val="0"/>
              </a:spcBef>
              <a:spcAft>
                <a:spcPts val="0"/>
              </a:spcAft>
              <a:buClr>
                <a:schemeClr val="dk1"/>
              </a:buClr>
              <a:buSzPct val="25000"/>
              <a:buFont typeface="Droid Sans"/>
              <a:buNone/>
            </a:pPr>
            <a:endParaRPr sz="2400" b="0" i="0" u="none" strike="noStrike" cap="none" dirty="0">
              <a:solidFill>
                <a:schemeClr val="dk1"/>
              </a:solidFill>
              <a:latin typeface="Droid Sans"/>
              <a:ea typeface="Droid Sans"/>
              <a:cs typeface="Droid Sans"/>
              <a:sym typeface="Droid Sans"/>
            </a:endParaRPr>
          </a:p>
          <a:p>
            <a:pPr marL="0" marR="0" lvl="0" indent="0" algn="l" rtl="0">
              <a:lnSpc>
                <a:spcPct val="100000"/>
              </a:lnSpc>
              <a:spcBef>
                <a:spcPts val="0"/>
              </a:spcBef>
              <a:spcAft>
                <a:spcPts val="0"/>
              </a:spcAft>
              <a:buClr>
                <a:schemeClr val="dk1"/>
              </a:buClr>
              <a:buSzPct val="25000"/>
              <a:buFont typeface="Droid Sans"/>
              <a:buNone/>
            </a:pPr>
            <a:endParaRPr sz="2400" b="0" i="0" u="none" strike="noStrike" cap="none" dirty="0">
              <a:solidFill>
                <a:schemeClr val="dk1"/>
              </a:solidFill>
              <a:latin typeface="Droid Sans"/>
              <a:ea typeface="Droid Sans"/>
              <a:cs typeface="Droid Sans"/>
              <a:sym typeface="Droid Sans"/>
            </a:endParaRPr>
          </a:p>
          <a:p>
            <a:pPr marL="0" marR="0" lvl="0" indent="0" algn="l" rtl="0">
              <a:lnSpc>
                <a:spcPct val="100000"/>
              </a:lnSpc>
              <a:spcBef>
                <a:spcPts val="0"/>
              </a:spcBef>
              <a:spcAft>
                <a:spcPts val="0"/>
              </a:spcAft>
              <a:buClr>
                <a:schemeClr val="dk1"/>
              </a:buClr>
              <a:buSzPct val="25000"/>
              <a:buFont typeface="Droid Sans"/>
              <a:buNone/>
            </a:pPr>
            <a:endParaRPr sz="2400" b="0" i="0" u="none" strike="noStrike" cap="none" dirty="0">
              <a:solidFill>
                <a:schemeClr val="dk1"/>
              </a:solidFill>
              <a:latin typeface="Droid Sans"/>
              <a:ea typeface="Droid Sans"/>
              <a:cs typeface="Droid Sans"/>
              <a:sym typeface="Droid Sans"/>
            </a:endParaRPr>
          </a:p>
          <a:p>
            <a:pPr marL="0" marR="0" lvl="0" indent="0" algn="l" rtl="0">
              <a:lnSpc>
                <a:spcPct val="100000"/>
              </a:lnSpc>
              <a:spcBef>
                <a:spcPts val="0"/>
              </a:spcBef>
              <a:spcAft>
                <a:spcPts val="0"/>
              </a:spcAft>
              <a:buClr>
                <a:schemeClr val="dk1"/>
              </a:buClr>
              <a:buSzPct val="25000"/>
              <a:buFont typeface="Droid Sans"/>
              <a:buNone/>
            </a:pPr>
            <a:endParaRPr sz="2400" b="0" i="0" u="none" strike="noStrike" cap="none" dirty="0">
              <a:solidFill>
                <a:schemeClr val="dk1"/>
              </a:solidFill>
              <a:latin typeface="Droid Sans"/>
              <a:ea typeface="Droid Sans"/>
              <a:cs typeface="Droid Sans"/>
              <a:sym typeface="Droid Sans"/>
            </a:endParaRPr>
          </a:p>
          <a:p>
            <a:pPr marL="0" marR="0" lvl="0" indent="0" algn="l" rtl="0">
              <a:lnSpc>
                <a:spcPct val="100000"/>
              </a:lnSpc>
              <a:spcBef>
                <a:spcPts val="0"/>
              </a:spcBef>
              <a:spcAft>
                <a:spcPts val="0"/>
              </a:spcAft>
              <a:buClr>
                <a:schemeClr val="dk1"/>
              </a:buClr>
              <a:buSzPct val="25000"/>
              <a:buFont typeface="Droid Sans"/>
              <a:buNone/>
            </a:pPr>
            <a:endParaRPr sz="2400" b="0" i="0" u="none" strike="noStrike" cap="none" dirty="0">
              <a:solidFill>
                <a:schemeClr val="dk1"/>
              </a:solidFill>
              <a:latin typeface="Droid Sans"/>
              <a:ea typeface="Droid Sans"/>
              <a:cs typeface="Droid Sans"/>
              <a:sym typeface="Droid Sans"/>
            </a:endParaRPr>
          </a:p>
          <a:p>
            <a:pPr marL="0" marR="0" lvl="0" indent="0" algn="l" rtl="0">
              <a:lnSpc>
                <a:spcPct val="100000"/>
              </a:lnSpc>
              <a:spcBef>
                <a:spcPts val="0"/>
              </a:spcBef>
              <a:spcAft>
                <a:spcPts val="0"/>
              </a:spcAft>
              <a:buClr>
                <a:schemeClr val="dk1"/>
              </a:buClr>
              <a:buSzPct val="25000"/>
              <a:buFont typeface="Droid Sans"/>
              <a:buNone/>
            </a:pPr>
            <a:endParaRPr sz="2400" b="0" i="0" u="none" strike="noStrike" cap="none" dirty="0">
              <a:solidFill>
                <a:schemeClr val="dk1"/>
              </a:solidFill>
              <a:latin typeface="Droid Sans"/>
              <a:ea typeface="Droid Sans"/>
              <a:cs typeface="Droid Sans"/>
              <a:sym typeface="Droid Sans"/>
            </a:endParaRPr>
          </a:p>
          <a:p>
            <a:pPr marL="0" marR="0" lvl="0" indent="0" algn="l" rtl="0">
              <a:lnSpc>
                <a:spcPct val="100000"/>
              </a:lnSpc>
              <a:spcBef>
                <a:spcPts val="0"/>
              </a:spcBef>
              <a:spcAft>
                <a:spcPts val="0"/>
              </a:spcAft>
              <a:buClr>
                <a:schemeClr val="dk1"/>
              </a:buClr>
              <a:buSzPct val="25000"/>
              <a:buFont typeface="Droid Sans"/>
              <a:buNone/>
            </a:pPr>
            <a:endParaRPr sz="2400" b="0" i="0" u="none" strike="noStrike" cap="none" dirty="0">
              <a:solidFill>
                <a:schemeClr val="dk1"/>
              </a:solidFill>
              <a:latin typeface="Droid Sans"/>
              <a:ea typeface="Droid Sans"/>
              <a:cs typeface="Droid Sans"/>
              <a:sym typeface="Droid Sans"/>
            </a:endParaRPr>
          </a:p>
          <a:p>
            <a:pPr marL="0" marR="0" lvl="0" indent="0" algn="l" rtl="0">
              <a:lnSpc>
                <a:spcPct val="100000"/>
              </a:lnSpc>
              <a:spcBef>
                <a:spcPts val="0"/>
              </a:spcBef>
              <a:spcAft>
                <a:spcPts val="0"/>
              </a:spcAft>
              <a:buClr>
                <a:schemeClr val="dk1"/>
              </a:buClr>
              <a:buSzPct val="25000"/>
              <a:buFont typeface="Droid Sans"/>
              <a:buNone/>
            </a:pPr>
            <a:r>
              <a:rPr lang="en" sz="2400" b="0" i="0" u="none" strike="noStrike" cap="none" dirty="0">
                <a:solidFill>
                  <a:schemeClr val="dk1"/>
                </a:solidFill>
                <a:latin typeface="Droid Sans"/>
                <a:ea typeface="Droid Sans"/>
                <a:cs typeface="Droid Sans"/>
                <a:sym typeface="Droid Sans"/>
              </a:rPr>
              <a:t>Variable i is private to each</a:t>
            </a:r>
          </a:p>
          <a:p>
            <a:pPr marL="0" marR="0" lvl="0" indent="0" algn="l" rtl="0">
              <a:lnSpc>
                <a:spcPct val="100000"/>
              </a:lnSpc>
              <a:spcBef>
                <a:spcPts val="0"/>
              </a:spcBef>
              <a:spcAft>
                <a:spcPts val="0"/>
              </a:spcAft>
              <a:buClr>
                <a:schemeClr val="dk1"/>
              </a:buClr>
              <a:buSzPct val="25000"/>
              <a:buFont typeface="Droid Sans"/>
              <a:buNone/>
            </a:pPr>
            <a:r>
              <a:rPr lang="en" sz="2400" b="0" i="0" u="none" strike="noStrike" cap="none" dirty="0">
                <a:solidFill>
                  <a:schemeClr val="dk1"/>
                </a:solidFill>
                <a:latin typeface="Droid Sans"/>
                <a:ea typeface="Droid Sans"/>
                <a:cs typeface="Droid Sans"/>
                <a:sym typeface="Droid Sans"/>
              </a:rPr>
              <a:t>The for loop range is divided equally among all the threads</a:t>
            </a:r>
          </a:p>
        </p:txBody>
      </p:sp>
      <p:pic>
        <p:nvPicPr>
          <p:cNvPr id="5" name="Shape 335"/>
          <p:cNvPicPr preferRelativeResize="0"/>
          <p:nvPr/>
        </p:nvPicPr>
        <p:blipFill rotWithShape="1">
          <a:blip r:embed="rId3">
            <a:alphaModFix/>
          </a:blip>
          <a:srcRect/>
          <a:stretch/>
        </p:blipFill>
        <p:spPr>
          <a:xfrm>
            <a:off x="329472" y="2243309"/>
            <a:ext cx="8029781" cy="288021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Scheduling</a:t>
            </a:r>
            <a:endParaRPr lang="en-US" dirty="0"/>
          </a:p>
        </p:txBody>
      </p:sp>
      <p:sp>
        <p:nvSpPr>
          <p:cNvPr id="3" name="Text Placeholder 2"/>
          <p:cNvSpPr>
            <a:spLocks noGrp="1"/>
          </p:cNvSpPr>
          <p:nvPr>
            <p:ph type="body" idx="1"/>
          </p:nvPr>
        </p:nvSpPr>
        <p:spPr>
          <a:xfrm>
            <a:off x="457200" y="1272654"/>
            <a:ext cx="8229600" cy="4841543"/>
          </a:xfrm>
        </p:spPr>
        <p:txBody>
          <a:bodyPr/>
          <a:lstStyle/>
          <a:p>
            <a:pPr>
              <a:buNone/>
            </a:pPr>
            <a:r>
              <a:rPr lang="en-US" sz="2000" b="1" dirty="0" smtClean="0"/>
              <a:t>Dynamic Scheduling</a:t>
            </a:r>
            <a:r>
              <a:rPr lang="en-US" sz="2000" dirty="0" smtClean="0"/>
              <a:t>: </a:t>
            </a:r>
            <a:r>
              <a:rPr lang="en-US" sz="2000" dirty="0"/>
              <a:t>After each iteration, the threads must stop and receive a new value of the loop variable to use for its next iteration</a:t>
            </a:r>
            <a:r>
              <a:rPr lang="en-US" sz="2000" dirty="0" smtClean="0"/>
              <a:t>.</a:t>
            </a:r>
          </a:p>
          <a:p>
            <a:pPr>
              <a:buNone/>
            </a:pPr>
            <a:r>
              <a:rPr lang="en-US" sz="2000" dirty="0" smtClean="0"/>
              <a:t>#pragma </a:t>
            </a:r>
            <a:r>
              <a:rPr lang="en-US" sz="2000" dirty="0" err="1"/>
              <a:t>omp</a:t>
            </a:r>
            <a:r>
              <a:rPr lang="en-US" sz="2000" dirty="0"/>
              <a:t> parallel for schedule(dynamic) </a:t>
            </a:r>
            <a:r>
              <a:rPr lang="en-US" sz="2000" dirty="0" err="1"/>
              <a:t>num_threads</a:t>
            </a:r>
            <a:r>
              <a:rPr lang="en-US" sz="2000" dirty="0"/>
              <a:t>(THREADS</a:t>
            </a:r>
            <a:r>
              <a:rPr lang="en-US" sz="2000" dirty="0" smtClean="0"/>
              <a:t>)</a:t>
            </a:r>
          </a:p>
          <a:p>
            <a:pPr>
              <a:buNone/>
            </a:pPr>
            <a:endParaRPr lang="en-US" sz="2000" dirty="0" smtClean="0"/>
          </a:p>
          <a:p>
            <a:pPr>
              <a:buNone/>
            </a:pPr>
            <a:r>
              <a:rPr lang="en-US" sz="2000" b="1" dirty="0" smtClean="0"/>
              <a:t>Dynamic with chunk size:  </a:t>
            </a:r>
            <a:r>
              <a:rPr lang="en-US" sz="2000" dirty="0"/>
              <a:t>each thread will take a set number of iterations, called a “chunk”, execute it, and then be assigned a new chunk when it is done</a:t>
            </a:r>
            <a:r>
              <a:rPr lang="en-US" sz="2000" dirty="0" smtClean="0"/>
              <a:t>.</a:t>
            </a:r>
          </a:p>
          <a:p>
            <a:pPr>
              <a:buNone/>
            </a:pPr>
            <a:r>
              <a:rPr lang="en-US" sz="2000" dirty="0" smtClean="0"/>
              <a:t>#pragma </a:t>
            </a:r>
            <a:r>
              <a:rPr lang="en-US" sz="2000" dirty="0" err="1"/>
              <a:t>omp</a:t>
            </a:r>
            <a:r>
              <a:rPr lang="en-US" sz="2000" dirty="0"/>
              <a:t> parallel for schedule(dynamic, CHUNK) </a:t>
            </a:r>
            <a:r>
              <a:rPr lang="en-US" sz="2000" dirty="0" err="1"/>
              <a:t>num_threads</a:t>
            </a:r>
            <a:r>
              <a:rPr lang="en-US" sz="2000" dirty="0"/>
              <a:t>(THREADS</a:t>
            </a:r>
            <a:r>
              <a:rPr lang="en-US" sz="2000" dirty="0" smtClean="0"/>
              <a:t>)</a:t>
            </a:r>
          </a:p>
          <a:p>
            <a:pPr>
              <a:buNone/>
            </a:pPr>
            <a:endParaRPr lang="en-US" sz="2000" dirty="0" smtClean="0"/>
          </a:p>
          <a:p>
            <a:pPr>
              <a:buNone/>
            </a:pPr>
            <a:r>
              <a:rPr lang="en-US" sz="2000" b="1" dirty="0" err="1" smtClean="0"/>
              <a:t>Dunamic</a:t>
            </a:r>
            <a:r>
              <a:rPr lang="en-US" sz="2000" b="1" dirty="0" smtClean="0"/>
              <a:t> with guided: </a:t>
            </a:r>
            <a:r>
              <a:rPr lang="en-US" sz="2000" dirty="0"/>
              <a:t>This scheduling policy is similar to a dynamic schedule, except that the chunk size changes as the program runs. It begins with big chunks, but then adjusts to smaller chunk sizes if the workload is imbalanced</a:t>
            </a:r>
            <a:r>
              <a:rPr lang="en-US" sz="2000" dirty="0" smtClean="0"/>
              <a:t>.</a:t>
            </a:r>
          </a:p>
          <a:p>
            <a:pPr>
              <a:buNone/>
            </a:pPr>
            <a:r>
              <a:rPr lang="en-US" sz="2000" dirty="0" smtClean="0"/>
              <a:t>#pragma </a:t>
            </a:r>
            <a:r>
              <a:rPr lang="en-US" sz="2000" dirty="0" err="1"/>
              <a:t>omp</a:t>
            </a:r>
            <a:r>
              <a:rPr lang="en-US" sz="2000" dirty="0"/>
              <a:t> parallel for schedule(guided) </a:t>
            </a:r>
            <a:r>
              <a:rPr lang="en-US" sz="2000" dirty="0" err="1"/>
              <a:t>num_threads</a:t>
            </a:r>
            <a:r>
              <a:rPr lang="en-US" sz="2000" dirty="0"/>
              <a:t>(THREADS)</a:t>
            </a:r>
          </a:p>
        </p:txBody>
      </p:sp>
    </p:spTree>
    <p:extLst>
      <p:ext uri="{BB962C8B-B14F-4D97-AF65-F5344CB8AC3E}">
        <p14:creationId xmlns:p14="http://schemas.microsoft.com/office/powerpoint/2010/main" val="3628095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Shape 375"/>
          <p:cNvSpPr txBox="1">
            <a:spLocks noGrp="1"/>
          </p:cNvSpPr>
          <p:nvPr>
            <p:ph type="title"/>
          </p:nvPr>
        </p:nvSpPr>
        <p:spPr>
          <a:xfrm>
            <a:off x="457200" y="274646"/>
            <a:ext cx="8229600" cy="8684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Droid Sans"/>
              <a:buNone/>
            </a:pPr>
            <a:r>
              <a:rPr lang="en" sz="3600" b="0" i="0" u="none" strike="noStrike" cap="none">
                <a:solidFill>
                  <a:schemeClr val="lt1"/>
                </a:solidFill>
                <a:latin typeface="Droid Sans"/>
                <a:ea typeface="Droid Sans"/>
                <a:cs typeface="Droid Sans"/>
                <a:sym typeface="Droid Sans"/>
              </a:rPr>
              <a:t>Synchronization</a:t>
            </a:r>
          </a:p>
        </p:txBody>
      </p:sp>
      <p:sp>
        <p:nvSpPr>
          <p:cNvPr id="376" name="Shape 376"/>
          <p:cNvSpPr txBox="1">
            <a:spLocks noGrp="1"/>
          </p:cNvSpPr>
          <p:nvPr>
            <p:ph type="body" idx="1"/>
          </p:nvPr>
        </p:nvSpPr>
        <p:spPr>
          <a:xfrm>
            <a:off x="457200" y="1296537"/>
            <a:ext cx="8229600" cy="5271362"/>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100000"/>
              <a:buFont typeface="Droid Sans"/>
              <a:buChar char="➔"/>
            </a:pPr>
            <a:r>
              <a:rPr lang="en" sz="1400" b="0" i="0" u="none" strike="noStrike" cap="none">
                <a:solidFill>
                  <a:schemeClr val="dk1"/>
                </a:solidFill>
                <a:latin typeface="Droid Sans"/>
                <a:ea typeface="Droid Sans"/>
                <a:cs typeface="Droid Sans"/>
                <a:sym typeface="Droid Sans"/>
              </a:rPr>
              <a:t>Consider a simple example where two threads on two different processors are both trying to increment a variable x at the same time (assume x is initially 0):</a:t>
            </a:r>
          </a:p>
        </p:txBody>
      </p:sp>
      <p:pic>
        <p:nvPicPr>
          <p:cNvPr id="377" name="Shape 377"/>
          <p:cNvPicPr preferRelativeResize="0"/>
          <p:nvPr/>
        </p:nvPicPr>
        <p:blipFill rotWithShape="1">
          <a:blip r:embed="rId3">
            <a:alphaModFix/>
          </a:blip>
          <a:srcRect/>
          <a:stretch/>
        </p:blipFill>
        <p:spPr>
          <a:xfrm>
            <a:off x="1544808" y="1805700"/>
            <a:ext cx="6054383" cy="2411457"/>
          </a:xfrm>
          <a:prstGeom prst="rect">
            <a:avLst/>
          </a:prstGeom>
          <a:noFill/>
          <a:ln>
            <a:noFill/>
          </a:ln>
        </p:spPr>
      </p:pic>
      <p:sp>
        <p:nvSpPr>
          <p:cNvPr id="378" name="Shape 378"/>
          <p:cNvSpPr/>
          <p:nvPr/>
        </p:nvSpPr>
        <p:spPr>
          <a:xfrm>
            <a:off x="313898" y="4271233"/>
            <a:ext cx="4572000" cy="160043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70C0"/>
              </a:buClr>
              <a:buSzPct val="100000"/>
              <a:buFont typeface="Arial"/>
              <a:buAutoNum type="arabicPeriod"/>
            </a:pPr>
            <a:r>
              <a:rPr lang="en" sz="1400" b="0" i="0" u="none" strike="noStrike" cap="none" dirty="0">
                <a:solidFill>
                  <a:srgbClr val="0070C0"/>
                </a:solidFill>
                <a:latin typeface="Times New Roman"/>
                <a:ea typeface="Times New Roman"/>
                <a:cs typeface="Times New Roman"/>
                <a:sym typeface="Times New Roman"/>
              </a:rPr>
              <a:t>One possible execution sequence:Thread 1 loads the value of x into register A.</a:t>
            </a:r>
          </a:p>
          <a:p>
            <a:pPr marL="0" marR="0" lvl="0" indent="0" algn="l" rtl="0">
              <a:lnSpc>
                <a:spcPct val="100000"/>
              </a:lnSpc>
              <a:spcBef>
                <a:spcPts val="0"/>
              </a:spcBef>
              <a:spcAft>
                <a:spcPts val="0"/>
              </a:spcAft>
              <a:buClr>
                <a:srgbClr val="0070C0"/>
              </a:buClr>
              <a:buSzPct val="100000"/>
              <a:buFont typeface="Arial"/>
              <a:buAutoNum type="arabicPeriod"/>
            </a:pPr>
            <a:r>
              <a:rPr lang="en" sz="1400" b="0" i="0" u="none" strike="noStrike" cap="none" dirty="0">
                <a:solidFill>
                  <a:srgbClr val="0070C0"/>
                </a:solidFill>
                <a:latin typeface="Times New Roman"/>
                <a:ea typeface="Times New Roman"/>
                <a:cs typeface="Times New Roman"/>
                <a:sym typeface="Times New Roman"/>
              </a:rPr>
              <a:t>Thread 2 loads the value of x into register A.</a:t>
            </a:r>
          </a:p>
          <a:p>
            <a:pPr marL="0" marR="0" lvl="0" indent="0" algn="l" rtl="0">
              <a:lnSpc>
                <a:spcPct val="100000"/>
              </a:lnSpc>
              <a:spcBef>
                <a:spcPts val="0"/>
              </a:spcBef>
              <a:spcAft>
                <a:spcPts val="0"/>
              </a:spcAft>
              <a:buClr>
                <a:srgbClr val="0070C0"/>
              </a:buClr>
              <a:buSzPct val="100000"/>
              <a:buFont typeface="Arial"/>
              <a:buAutoNum type="arabicPeriod"/>
            </a:pPr>
            <a:r>
              <a:rPr lang="en" sz="1400" b="0" i="0" u="none" strike="noStrike" cap="none" dirty="0">
                <a:solidFill>
                  <a:srgbClr val="0070C0"/>
                </a:solidFill>
                <a:latin typeface="Times New Roman"/>
                <a:ea typeface="Times New Roman"/>
                <a:cs typeface="Times New Roman"/>
                <a:sym typeface="Times New Roman"/>
              </a:rPr>
              <a:t>Thread 1 adds 1 to register A</a:t>
            </a:r>
          </a:p>
          <a:p>
            <a:pPr marL="0" marR="0" lvl="0" indent="0" algn="l" rtl="0">
              <a:lnSpc>
                <a:spcPct val="100000"/>
              </a:lnSpc>
              <a:spcBef>
                <a:spcPts val="0"/>
              </a:spcBef>
              <a:spcAft>
                <a:spcPts val="0"/>
              </a:spcAft>
              <a:buClr>
                <a:srgbClr val="0070C0"/>
              </a:buClr>
              <a:buSzPct val="100000"/>
              <a:buFont typeface="Arial"/>
              <a:buAutoNum type="arabicPeriod"/>
            </a:pPr>
            <a:r>
              <a:rPr lang="en" sz="1400" b="0" i="0" u="none" strike="noStrike" cap="none" dirty="0">
                <a:solidFill>
                  <a:srgbClr val="0070C0"/>
                </a:solidFill>
                <a:latin typeface="Times New Roman"/>
                <a:ea typeface="Times New Roman"/>
                <a:cs typeface="Times New Roman"/>
                <a:sym typeface="Times New Roman"/>
              </a:rPr>
              <a:t>Thread 2 adds 1 to register A</a:t>
            </a:r>
          </a:p>
          <a:p>
            <a:pPr marL="0" marR="0" lvl="0" indent="0" algn="l" rtl="0">
              <a:lnSpc>
                <a:spcPct val="100000"/>
              </a:lnSpc>
              <a:spcBef>
                <a:spcPts val="0"/>
              </a:spcBef>
              <a:spcAft>
                <a:spcPts val="0"/>
              </a:spcAft>
              <a:buClr>
                <a:srgbClr val="0070C0"/>
              </a:buClr>
              <a:buSzPct val="100000"/>
              <a:buFont typeface="Arial"/>
              <a:buAutoNum type="arabicPeriod"/>
            </a:pPr>
            <a:r>
              <a:rPr lang="en" sz="1400" b="0" i="0" u="none" strike="noStrike" cap="none" dirty="0">
                <a:solidFill>
                  <a:srgbClr val="0070C0"/>
                </a:solidFill>
                <a:latin typeface="Times New Roman"/>
                <a:ea typeface="Times New Roman"/>
                <a:cs typeface="Times New Roman"/>
                <a:sym typeface="Times New Roman"/>
              </a:rPr>
              <a:t>Thread 1 stores register A at location x</a:t>
            </a:r>
          </a:p>
          <a:p>
            <a:pPr marL="0" marR="0" lvl="0" indent="0" algn="l" rtl="0">
              <a:lnSpc>
                <a:spcPct val="100000"/>
              </a:lnSpc>
              <a:spcBef>
                <a:spcPts val="0"/>
              </a:spcBef>
              <a:spcAft>
                <a:spcPts val="0"/>
              </a:spcAft>
              <a:buClr>
                <a:srgbClr val="0070C0"/>
              </a:buClr>
              <a:buSzPct val="100000"/>
              <a:buFont typeface="Arial"/>
              <a:buAutoNum type="arabicPeriod"/>
            </a:pPr>
            <a:r>
              <a:rPr lang="en" sz="1400" b="0" i="0" u="none" strike="noStrike" cap="none" dirty="0">
                <a:solidFill>
                  <a:srgbClr val="0070C0"/>
                </a:solidFill>
                <a:latin typeface="Times New Roman"/>
                <a:ea typeface="Times New Roman"/>
                <a:cs typeface="Times New Roman"/>
                <a:sym typeface="Times New Roman"/>
              </a:rPr>
              <a:t>Thread 2 stores register A at location x</a:t>
            </a:r>
          </a:p>
        </p:txBody>
      </p:sp>
      <p:sp>
        <p:nvSpPr>
          <p:cNvPr id="379" name="Shape 379"/>
          <p:cNvSpPr/>
          <p:nvPr/>
        </p:nvSpPr>
        <p:spPr>
          <a:xfrm>
            <a:off x="4783541" y="4325310"/>
            <a:ext cx="4572000" cy="160043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7030A0"/>
              </a:buClr>
              <a:buSzPct val="100000"/>
              <a:buFont typeface="Arial"/>
              <a:buChar char="•"/>
            </a:pPr>
            <a:r>
              <a:rPr lang="en" sz="1400" b="0" i="0" u="none" strike="noStrike" cap="none">
                <a:solidFill>
                  <a:srgbClr val="7030A0"/>
                </a:solidFill>
                <a:latin typeface="Times New Roman"/>
                <a:ea typeface="Times New Roman"/>
                <a:cs typeface="Times New Roman"/>
                <a:sym typeface="Times New Roman"/>
              </a:rPr>
              <a:t>The resultant value of x will be 1, not 2 as it should be.</a:t>
            </a:r>
          </a:p>
          <a:p>
            <a:pPr marL="0" marR="0" lvl="0" indent="0" algn="l" rtl="0">
              <a:lnSpc>
                <a:spcPct val="100000"/>
              </a:lnSpc>
              <a:spcBef>
                <a:spcPts val="0"/>
              </a:spcBef>
              <a:spcAft>
                <a:spcPts val="0"/>
              </a:spcAft>
              <a:buClr>
                <a:srgbClr val="7030A0"/>
              </a:buClr>
              <a:buSzPct val="100000"/>
              <a:buFont typeface="Arial"/>
              <a:buChar char="•"/>
            </a:pPr>
            <a:r>
              <a:rPr lang="en" sz="1400" b="0" i="0" u="none" strike="noStrike" cap="none">
                <a:solidFill>
                  <a:srgbClr val="7030A0"/>
                </a:solidFill>
                <a:latin typeface="Times New Roman"/>
                <a:ea typeface="Times New Roman"/>
                <a:cs typeface="Times New Roman"/>
                <a:sym typeface="Times New Roman"/>
              </a:rPr>
              <a:t>To avoid a situation like this, the incrementing of x must be synchronized between the two threads to ensure that the correct result is produced.</a:t>
            </a:r>
          </a:p>
          <a:p>
            <a:pPr marL="0" marR="0" lvl="0" indent="0" algn="l" rtl="0">
              <a:lnSpc>
                <a:spcPct val="100000"/>
              </a:lnSpc>
              <a:spcBef>
                <a:spcPts val="0"/>
              </a:spcBef>
              <a:spcAft>
                <a:spcPts val="0"/>
              </a:spcAft>
              <a:buClr>
                <a:srgbClr val="7030A0"/>
              </a:buClr>
              <a:buSzPct val="100000"/>
              <a:buFont typeface="Arial"/>
              <a:buChar char="•"/>
            </a:pPr>
            <a:r>
              <a:rPr lang="en" sz="1400" b="0" i="0" u="none" strike="noStrike" cap="none">
                <a:solidFill>
                  <a:srgbClr val="7030A0"/>
                </a:solidFill>
                <a:latin typeface="Times New Roman"/>
                <a:ea typeface="Times New Roman"/>
                <a:cs typeface="Times New Roman"/>
                <a:sym typeface="Times New Roman"/>
              </a:rPr>
              <a:t>OpenMP provides a variety of Synchronization Constructs that control how the execution of each thread proceeds relative to other team threads.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457200" y="274646"/>
            <a:ext cx="8229600" cy="8684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Droid Sans"/>
              <a:buNone/>
            </a:pPr>
            <a:r>
              <a:rPr lang="en" b="0" dirty="0" smtClean="0"/>
              <a:t>Why Parallel computing</a:t>
            </a:r>
            <a:endParaRPr lang="en" b="0" dirty="0"/>
          </a:p>
        </p:txBody>
      </p:sp>
      <p:pic>
        <p:nvPicPr>
          <p:cNvPr id="216" name="Shape 216"/>
          <p:cNvPicPr preferRelativeResize="0"/>
          <p:nvPr/>
        </p:nvPicPr>
        <p:blipFill rotWithShape="1">
          <a:blip r:embed="rId3">
            <a:alphaModFix/>
          </a:blip>
          <a:srcRect/>
          <a:stretch/>
        </p:blipFill>
        <p:spPr>
          <a:xfrm>
            <a:off x="112721" y="1600200"/>
            <a:ext cx="5005189" cy="2589663"/>
          </a:xfrm>
          <a:prstGeom prst="rect">
            <a:avLst/>
          </a:prstGeom>
          <a:noFill/>
          <a:ln>
            <a:noFill/>
          </a:ln>
        </p:spPr>
      </p:pic>
      <p:pic>
        <p:nvPicPr>
          <p:cNvPr id="2" name="Picture 1"/>
          <p:cNvPicPr>
            <a:picLocks noChangeAspect="1"/>
          </p:cNvPicPr>
          <p:nvPr/>
        </p:nvPicPr>
        <p:blipFill>
          <a:blip r:embed="rId4"/>
          <a:stretch>
            <a:fillRect/>
          </a:stretch>
        </p:blipFill>
        <p:spPr>
          <a:xfrm>
            <a:off x="5837758" y="2961564"/>
            <a:ext cx="2364546" cy="3398293"/>
          </a:xfrm>
          <a:prstGeom prst="rect">
            <a:avLst/>
          </a:prstGeom>
        </p:spPr>
      </p:pic>
      <p:sp>
        <p:nvSpPr>
          <p:cNvPr id="3" name="TextBox 2"/>
          <p:cNvSpPr txBox="1"/>
          <p:nvPr/>
        </p:nvSpPr>
        <p:spPr>
          <a:xfrm>
            <a:off x="457200" y="4626591"/>
            <a:ext cx="5042848" cy="954107"/>
          </a:xfrm>
          <a:prstGeom prst="rect">
            <a:avLst/>
          </a:prstGeom>
          <a:noFill/>
        </p:spPr>
        <p:txBody>
          <a:bodyPr wrap="square" rtlCol="0">
            <a:spAutoFit/>
          </a:bodyPr>
          <a:lstStyle/>
          <a:p>
            <a:r>
              <a:rPr lang="en-US" dirty="0" smtClean="0"/>
              <a:t>In case of Sequential program: Waste of available resources. Only one core is utilized. Rest of cores are utilized. But we want all cores to be utilized. Hence parallel computing comes in to picture.  </a:t>
            </a:r>
            <a:endParaRPr lang="en-US" dirty="0"/>
          </a:p>
        </p:txBody>
      </p:sp>
    </p:spTree>
    <p:extLst>
      <p:ext uri="{BB962C8B-B14F-4D97-AF65-F5344CB8AC3E}">
        <p14:creationId xmlns:p14="http://schemas.microsoft.com/office/powerpoint/2010/main" val="3366714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title"/>
          </p:nvPr>
        </p:nvSpPr>
        <p:spPr>
          <a:xfrm>
            <a:off x="457200" y="274646"/>
            <a:ext cx="8229600" cy="8684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Droid Sans"/>
              <a:buNone/>
            </a:pPr>
            <a:r>
              <a:rPr lang="en" sz="3600" b="0" i="0" u="none" strike="noStrike" cap="none">
                <a:solidFill>
                  <a:schemeClr val="lt1"/>
                </a:solidFill>
                <a:latin typeface="Droid Sans"/>
                <a:ea typeface="Droid Sans"/>
                <a:cs typeface="Droid Sans"/>
                <a:sym typeface="Droid Sans"/>
              </a:rPr>
              <a:t>MASTER directive</a:t>
            </a:r>
          </a:p>
        </p:txBody>
      </p:sp>
      <p:sp>
        <p:nvSpPr>
          <p:cNvPr id="385" name="Shape 385"/>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Droid Sans"/>
              <a:buNone/>
            </a:pPr>
            <a:r>
              <a:rPr lang="en" sz="2400" b="1" i="0" u="none" strike="noStrike" cap="none">
                <a:solidFill>
                  <a:schemeClr val="dk1"/>
                </a:solidFill>
                <a:latin typeface="Droid Sans"/>
                <a:ea typeface="Droid Sans"/>
                <a:cs typeface="Droid Sans"/>
                <a:sym typeface="Droid Sans"/>
              </a:rPr>
              <a:t>Purpose</a:t>
            </a:r>
          </a:p>
          <a:p>
            <a:pPr marL="0" marR="0" lvl="0" indent="0" algn="l" rtl="0">
              <a:lnSpc>
                <a:spcPct val="100000"/>
              </a:lnSpc>
              <a:spcBef>
                <a:spcPts val="0"/>
              </a:spcBef>
              <a:spcAft>
                <a:spcPts val="0"/>
              </a:spcAft>
              <a:buClr>
                <a:schemeClr val="dk1"/>
              </a:buClr>
              <a:buSzPct val="100000"/>
              <a:buFont typeface="Droid Sans"/>
              <a:buChar char="➔"/>
            </a:pPr>
            <a:r>
              <a:rPr lang="en" sz="2000" b="0" i="0" u="none" strike="noStrike" cap="none">
                <a:solidFill>
                  <a:schemeClr val="dk1"/>
                </a:solidFill>
                <a:latin typeface="Droid Sans"/>
                <a:ea typeface="Droid Sans"/>
                <a:cs typeface="Droid Sans"/>
                <a:sym typeface="Droid Sans"/>
              </a:rPr>
              <a:t>The MASTER directive specifies a region that is to be executed only by the master thread of the team. All other threads on the team skip this section of code</a:t>
            </a:r>
          </a:p>
          <a:p>
            <a:pPr marL="0" marR="0" lvl="0" indent="0" algn="l" rtl="0">
              <a:lnSpc>
                <a:spcPct val="100000"/>
              </a:lnSpc>
              <a:spcBef>
                <a:spcPts val="0"/>
              </a:spcBef>
              <a:spcAft>
                <a:spcPts val="0"/>
              </a:spcAft>
              <a:buClr>
                <a:schemeClr val="dk1"/>
              </a:buClr>
              <a:buSzPct val="100000"/>
              <a:buFont typeface="Droid Sans"/>
              <a:buChar char="➔"/>
            </a:pPr>
            <a:r>
              <a:rPr lang="en" sz="2000" b="0" i="0" u="none" strike="noStrike" cap="none">
                <a:solidFill>
                  <a:schemeClr val="dk1"/>
                </a:solidFill>
                <a:latin typeface="Droid Sans"/>
                <a:ea typeface="Droid Sans"/>
                <a:cs typeface="Droid Sans"/>
                <a:sym typeface="Droid Sans"/>
              </a:rPr>
              <a:t>There is no implied barrier associated with this directive</a:t>
            </a:r>
          </a:p>
          <a:p>
            <a:pPr marL="0" marR="0" lvl="0" indent="0" algn="l" rtl="0">
              <a:lnSpc>
                <a:spcPct val="100000"/>
              </a:lnSpc>
              <a:spcBef>
                <a:spcPts val="0"/>
              </a:spcBef>
              <a:spcAft>
                <a:spcPts val="0"/>
              </a:spcAft>
              <a:buClr>
                <a:schemeClr val="dk1"/>
              </a:buClr>
              <a:buSzPct val="25000"/>
              <a:buFont typeface="Droid Sans"/>
              <a:buNone/>
            </a:pPr>
            <a:endParaRPr sz="3000" b="0" i="0" u="none" strike="noStrike" cap="none">
              <a:solidFill>
                <a:schemeClr val="dk1"/>
              </a:solidFill>
              <a:latin typeface="Droid Sans"/>
              <a:ea typeface="Droid Sans"/>
              <a:cs typeface="Droid Sans"/>
              <a:sym typeface="Droid Sans"/>
            </a:endParaRPr>
          </a:p>
          <a:p>
            <a:pPr marL="0" marR="0" lvl="0" indent="0" algn="l" rtl="0">
              <a:lnSpc>
                <a:spcPct val="100000"/>
              </a:lnSpc>
              <a:spcBef>
                <a:spcPts val="0"/>
              </a:spcBef>
              <a:spcAft>
                <a:spcPts val="0"/>
              </a:spcAft>
              <a:buClr>
                <a:schemeClr val="dk1"/>
              </a:buClr>
              <a:buSzPct val="25000"/>
              <a:buFont typeface="Droid Sans"/>
              <a:buNone/>
            </a:pPr>
            <a:r>
              <a:rPr lang="en" sz="2400" b="1" i="0" u="none" strike="noStrike" cap="none">
                <a:solidFill>
                  <a:schemeClr val="dk1"/>
                </a:solidFill>
                <a:latin typeface="Droid Sans"/>
                <a:ea typeface="Droid Sans"/>
                <a:cs typeface="Droid Sans"/>
                <a:sym typeface="Droid Sans"/>
              </a:rPr>
              <a:t>Format</a:t>
            </a:r>
          </a:p>
          <a:p>
            <a:pPr marL="0" marR="0" lvl="0" indent="0" algn="l" rtl="0">
              <a:lnSpc>
                <a:spcPct val="100000"/>
              </a:lnSpc>
              <a:spcBef>
                <a:spcPts val="0"/>
              </a:spcBef>
              <a:spcAft>
                <a:spcPts val="0"/>
              </a:spcAft>
              <a:buClr>
                <a:schemeClr val="dk1"/>
              </a:buClr>
              <a:buSzPct val="25000"/>
              <a:buFont typeface="Droid Sans"/>
              <a:buNone/>
            </a:pPr>
            <a:r>
              <a:rPr lang="en" sz="2000" b="0" i="0" u="none" strike="noStrike" cap="none">
                <a:solidFill>
                  <a:schemeClr val="dk1"/>
                </a:solidFill>
                <a:latin typeface="Droid Sans"/>
                <a:ea typeface="Droid Sans"/>
                <a:cs typeface="Droid Sans"/>
                <a:sym typeface="Droid Sans"/>
              </a:rPr>
              <a:t>#pragma omp master</a:t>
            </a:r>
          </a:p>
          <a:p>
            <a:pPr marL="0" marR="0" lvl="1" indent="0" algn="l" rtl="0">
              <a:lnSpc>
                <a:spcPct val="100000"/>
              </a:lnSpc>
              <a:spcBef>
                <a:spcPts val="0"/>
              </a:spcBef>
              <a:spcAft>
                <a:spcPts val="0"/>
              </a:spcAft>
              <a:buClr>
                <a:schemeClr val="dk1"/>
              </a:buClr>
              <a:buSzPct val="25000"/>
              <a:buFont typeface="Droid Sans"/>
              <a:buNone/>
            </a:pPr>
            <a:r>
              <a:rPr lang="en" sz="2000" b="0" i="0" u="none" strike="noStrike" cap="none">
                <a:solidFill>
                  <a:schemeClr val="dk1"/>
                </a:solidFill>
                <a:latin typeface="Droid Sans"/>
                <a:ea typeface="Droid Sans"/>
                <a:cs typeface="Droid Sans"/>
                <a:sym typeface="Droid Sans"/>
              </a:rPr>
              <a:t>        {</a:t>
            </a:r>
          </a:p>
          <a:p>
            <a:pPr marL="0" marR="0" lvl="1" indent="0" algn="l" rtl="0">
              <a:lnSpc>
                <a:spcPct val="100000"/>
              </a:lnSpc>
              <a:spcBef>
                <a:spcPts val="0"/>
              </a:spcBef>
              <a:spcAft>
                <a:spcPts val="0"/>
              </a:spcAft>
              <a:buClr>
                <a:schemeClr val="dk1"/>
              </a:buClr>
              <a:buSzPct val="25000"/>
              <a:buFont typeface="Droid Sans"/>
              <a:buNone/>
            </a:pPr>
            <a:r>
              <a:rPr lang="en" sz="2000" b="0" i="1" u="none" strike="noStrike" cap="none">
                <a:solidFill>
                  <a:schemeClr val="dk1"/>
                </a:solidFill>
                <a:latin typeface="Droid Sans"/>
                <a:ea typeface="Droid Sans"/>
                <a:cs typeface="Droid Sans"/>
                <a:sym typeface="Droid Sans"/>
              </a:rPr>
              <a:t>               some instructions;</a:t>
            </a:r>
          </a:p>
          <a:p>
            <a:pPr marL="0" marR="0" lvl="1" indent="0" algn="l" rtl="0">
              <a:lnSpc>
                <a:spcPct val="100000"/>
              </a:lnSpc>
              <a:spcBef>
                <a:spcPts val="0"/>
              </a:spcBef>
              <a:spcAft>
                <a:spcPts val="0"/>
              </a:spcAft>
              <a:buClr>
                <a:schemeClr val="dk1"/>
              </a:buClr>
              <a:buSzPct val="25000"/>
              <a:buFont typeface="Droid Sans"/>
              <a:buNone/>
            </a:pPr>
            <a:r>
              <a:rPr lang="en" sz="2000" b="0" i="0" u="none" strike="noStrike" cap="none">
                <a:solidFill>
                  <a:schemeClr val="dk1"/>
                </a:solidFill>
                <a:latin typeface="Droid Sans"/>
                <a:ea typeface="Droid Sans"/>
                <a:cs typeface="Droid Sans"/>
                <a:sym typeface="Droid Sans"/>
              </a:rPr>
              <a:t>          }</a:t>
            </a:r>
          </a:p>
          <a:p>
            <a:pPr marL="0" marR="0" lvl="1" indent="0" algn="l" rtl="0">
              <a:lnSpc>
                <a:spcPct val="100000"/>
              </a:lnSpc>
              <a:spcBef>
                <a:spcPts val="0"/>
              </a:spcBef>
              <a:spcAft>
                <a:spcPts val="0"/>
              </a:spcAft>
              <a:buClr>
                <a:schemeClr val="dk1"/>
              </a:buClr>
              <a:buSzPct val="25000"/>
              <a:buFont typeface="Droid Sans"/>
              <a:buNone/>
            </a:pPr>
            <a:endParaRPr sz="2000" b="1" i="0" u="none" strike="noStrike" cap="none">
              <a:solidFill>
                <a:schemeClr val="dk1"/>
              </a:solidFill>
              <a:latin typeface="Droid Sans"/>
              <a:ea typeface="Droid Sans"/>
              <a:cs typeface="Droid Sans"/>
              <a:sym typeface="Droid Sans"/>
            </a:endParaRPr>
          </a:p>
          <a:p>
            <a:pPr marL="0" marR="0" lvl="1" indent="0" algn="l" rtl="0">
              <a:lnSpc>
                <a:spcPct val="100000"/>
              </a:lnSpc>
              <a:spcBef>
                <a:spcPts val="0"/>
              </a:spcBef>
              <a:spcAft>
                <a:spcPts val="0"/>
              </a:spcAft>
              <a:buClr>
                <a:schemeClr val="dk1"/>
              </a:buClr>
              <a:buSzPct val="25000"/>
              <a:buFont typeface="Droid Sans"/>
              <a:buNone/>
            </a:pPr>
            <a:r>
              <a:rPr lang="en" sz="2400" b="1" i="0" u="none" strike="noStrike" cap="none">
                <a:solidFill>
                  <a:schemeClr val="dk1"/>
                </a:solidFill>
                <a:latin typeface="Droid Sans"/>
                <a:ea typeface="Droid Sans"/>
                <a:cs typeface="Droid Sans"/>
                <a:sym typeface="Droid Sans"/>
              </a:rPr>
              <a:t>Restrictions</a:t>
            </a:r>
          </a:p>
          <a:p>
            <a:pPr marL="0" marR="0" lvl="1" indent="0" algn="l" rtl="0">
              <a:lnSpc>
                <a:spcPct val="100000"/>
              </a:lnSpc>
              <a:spcBef>
                <a:spcPts val="0"/>
              </a:spcBef>
              <a:spcAft>
                <a:spcPts val="0"/>
              </a:spcAft>
              <a:buClr>
                <a:schemeClr val="dk1"/>
              </a:buClr>
              <a:buSzPct val="25000"/>
              <a:buFont typeface="Droid Sans"/>
              <a:buNone/>
            </a:pPr>
            <a:r>
              <a:rPr lang="en" sz="2000" b="0" i="0" u="none" strike="noStrike" cap="none">
                <a:solidFill>
                  <a:schemeClr val="dk1"/>
                </a:solidFill>
                <a:latin typeface="Droid Sans"/>
                <a:ea typeface="Droid Sans"/>
                <a:cs typeface="Droid Sans"/>
                <a:sym typeface="Droid Sans"/>
              </a:rPr>
              <a:t>It is illegal to branch into or out of the MASTER block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Shape 396"/>
          <p:cNvSpPr txBox="1">
            <a:spLocks noGrp="1"/>
          </p:cNvSpPr>
          <p:nvPr>
            <p:ph type="title"/>
          </p:nvPr>
        </p:nvSpPr>
        <p:spPr>
          <a:xfrm>
            <a:off x="457200" y="274646"/>
            <a:ext cx="8229600" cy="8684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Droid Sans"/>
              <a:buNone/>
            </a:pPr>
            <a:r>
              <a:rPr lang="en" sz="3600" b="0" i="0" u="none" strike="noStrike" cap="none">
                <a:solidFill>
                  <a:schemeClr val="lt1"/>
                </a:solidFill>
                <a:latin typeface="Droid Sans"/>
                <a:ea typeface="Droid Sans"/>
                <a:cs typeface="Droid Sans"/>
                <a:sym typeface="Droid Sans"/>
              </a:rPr>
              <a:t>CRITICAL example</a:t>
            </a:r>
          </a:p>
        </p:txBody>
      </p:sp>
      <p:sp>
        <p:nvSpPr>
          <p:cNvPr id="397" name="Shape 397"/>
          <p:cNvSpPr txBox="1">
            <a:spLocks noGrp="1"/>
          </p:cNvSpPr>
          <p:nvPr>
            <p:ph type="body" idx="1"/>
          </p:nvPr>
        </p:nvSpPr>
        <p:spPr>
          <a:xfrm>
            <a:off x="361665" y="1272654"/>
            <a:ext cx="8229600" cy="4967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Droid Sans"/>
              <a:buNone/>
            </a:pPr>
            <a:r>
              <a:rPr lang="en" sz="3000" b="0" i="0" u="none" strike="noStrike" cap="none">
                <a:solidFill>
                  <a:schemeClr val="dk1"/>
                </a:solidFill>
                <a:latin typeface="Droid Sans"/>
                <a:ea typeface="Droid Sans"/>
                <a:cs typeface="Droid Sans"/>
                <a:sym typeface="Droid Sans"/>
              </a:rPr>
              <a:t>#include &lt;omp.h&gt;</a:t>
            </a:r>
          </a:p>
          <a:p>
            <a:pPr marL="0" marR="0" lvl="0" indent="0" algn="l" rtl="0">
              <a:lnSpc>
                <a:spcPct val="100000"/>
              </a:lnSpc>
              <a:spcBef>
                <a:spcPts val="0"/>
              </a:spcBef>
              <a:spcAft>
                <a:spcPts val="0"/>
              </a:spcAft>
              <a:buClr>
                <a:schemeClr val="dk1"/>
              </a:buClr>
              <a:buSzPct val="25000"/>
              <a:buFont typeface="Droid Sans"/>
              <a:buNone/>
            </a:pPr>
            <a:r>
              <a:rPr lang="en" sz="3000" b="0" i="0" u="none" strike="noStrike" cap="none">
                <a:solidFill>
                  <a:schemeClr val="dk1"/>
                </a:solidFill>
                <a:latin typeface="Droid Sans"/>
                <a:ea typeface="Droid Sans"/>
                <a:cs typeface="Droid Sans"/>
                <a:sym typeface="Droid Sans"/>
              </a:rPr>
              <a:t>main()</a:t>
            </a:r>
          </a:p>
          <a:p>
            <a:pPr marL="0" marR="0" lvl="0" indent="0" algn="l" rtl="0">
              <a:lnSpc>
                <a:spcPct val="100000"/>
              </a:lnSpc>
              <a:spcBef>
                <a:spcPts val="0"/>
              </a:spcBef>
              <a:spcAft>
                <a:spcPts val="0"/>
              </a:spcAft>
              <a:buClr>
                <a:schemeClr val="dk1"/>
              </a:buClr>
              <a:buSzPct val="25000"/>
              <a:buFont typeface="Droid Sans"/>
              <a:buNone/>
            </a:pPr>
            <a:r>
              <a:rPr lang="en" sz="3000" b="0" i="0" u="none" strike="noStrike" cap="none">
                <a:solidFill>
                  <a:schemeClr val="dk1"/>
                </a:solidFill>
                <a:latin typeface="Droid Sans"/>
                <a:ea typeface="Droid Sans"/>
                <a:cs typeface="Droid Sans"/>
                <a:sym typeface="Droid Sans"/>
              </a:rPr>
              <a:t>{</a:t>
            </a:r>
          </a:p>
          <a:p>
            <a:pPr marL="0" marR="0" lvl="0" indent="0" algn="l" rtl="0">
              <a:lnSpc>
                <a:spcPct val="100000"/>
              </a:lnSpc>
              <a:spcBef>
                <a:spcPts val="0"/>
              </a:spcBef>
              <a:spcAft>
                <a:spcPts val="0"/>
              </a:spcAft>
              <a:buClr>
                <a:schemeClr val="dk1"/>
              </a:buClr>
              <a:buSzPct val="25000"/>
              <a:buFont typeface="Droid Sans"/>
              <a:buNone/>
            </a:pPr>
            <a:r>
              <a:rPr lang="en" sz="3000" b="0" i="0" u="none" strike="noStrike" cap="none">
                <a:solidFill>
                  <a:schemeClr val="dk1"/>
                </a:solidFill>
                <a:latin typeface="Droid Sans"/>
                <a:ea typeface="Droid Sans"/>
                <a:cs typeface="Droid Sans"/>
                <a:sym typeface="Droid Sans"/>
              </a:rPr>
              <a:t>	int x;</a:t>
            </a:r>
          </a:p>
          <a:p>
            <a:pPr marL="0" marR="0" lvl="0" indent="0" algn="l" rtl="0">
              <a:lnSpc>
                <a:spcPct val="100000"/>
              </a:lnSpc>
              <a:spcBef>
                <a:spcPts val="0"/>
              </a:spcBef>
              <a:spcAft>
                <a:spcPts val="0"/>
              </a:spcAft>
              <a:buClr>
                <a:schemeClr val="dk1"/>
              </a:buClr>
              <a:buSzPct val="25000"/>
              <a:buFont typeface="Droid Sans"/>
              <a:buNone/>
            </a:pPr>
            <a:r>
              <a:rPr lang="en" sz="3000" b="0" i="0" u="none" strike="noStrike" cap="none">
                <a:solidFill>
                  <a:schemeClr val="dk1"/>
                </a:solidFill>
                <a:latin typeface="Droid Sans"/>
                <a:ea typeface="Droid Sans"/>
                <a:cs typeface="Droid Sans"/>
                <a:sym typeface="Droid Sans"/>
              </a:rPr>
              <a:t>	X = 0;</a:t>
            </a:r>
          </a:p>
          <a:p>
            <a:pPr marL="0" marR="0" lvl="0" indent="0" algn="l" rtl="0">
              <a:lnSpc>
                <a:spcPct val="100000"/>
              </a:lnSpc>
              <a:spcBef>
                <a:spcPts val="0"/>
              </a:spcBef>
              <a:spcAft>
                <a:spcPts val="0"/>
              </a:spcAft>
              <a:buClr>
                <a:schemeClr val="dk1"/>
              </a:buClr>
              <a:buSzPct val="25000"/>
              <a:buFont typeface="Droid Sans"/>
              <a:buNone/>
            </a:pPr>
            <a:r>
              <a:rPr lang="en" sz="3000" b="0" i="0" u="none" strike="noStrike" cap="none">
                <a:solidFill>
                  <a:schemeClr val="dk1"/>
                </a:solidFill>
                <a:latin typeface="Droid Sans"/>
                <a:ea typeface="Droid Sans"/>
                <a:cs typeface="Droid Sans"/>
                <a:sym typeface="Droid Sans"/>
              </a:rPr>
              <a:t>	</a:t>
            </a:r>
            <a:r>
              <a:rPr lang="en" sz="3000" b="0" i="0" u="none" strike="noStrike" cap="none">
                <a:solidFill>
                  <a:srgbClr val="FF0000"/>
                </a:solidFill>
                <a:latin typeface="Droid Sans"/>
                <a:ea typeface="Droid Sans"/>
                <a:cs typeface="Droid Sans"/>
                <a:sym typeface="Droid Sans"/>
              </a:rPr>
              <a:t>#pragma omp parallel shared(x)</a:t>
            </a:r>
          </a:p>
          <a:p>
            <a:pPr marL="0" marR="0" lvl="0" indent="0" algn="l" rtl="0">
              <a:lnSpc>
                <a:spcPct val="100000"/>
              </a:lnSpc>
              <a:spcBef>
                <a:spcPts val="0"/>
              </a:spcBef>
              <a:spcAft>
                <a:spcPts val="0"/>
              </a:spcAft>
              <a:buClr>
                <a:schemeClr val="dk1"/>
              </a:buClr>
              <a:buSzPct val="25000"/>
              <a:buFont typeface="Droid Sans"/>
              <a:buNone/>
            </a:pPr>
            <a:r>
              <a:rPr lang="en" sz="3000" b="0" i="0" u="none" strike="noStrike" cap="none">
                <a:solidFill>
                  <a:schemeClr val="dk1"/>
                </a:solidFill>
                <a:latin typeface="Droid Sans"/>
                <a:ea typeface="Droid Sans"/>
                <a:cs typeface="Droid Sans"/>
                <a:sym typeface="Droid Sans"/>
              </a:rPr>
              <a:t>	{</a:t>
            </a:r>
          </a:p>
          <a:p>
            <a:pPr marL="0" marR="0" lvl="0" indent="0" algn="l" rtl="0">
              <a:lnSpc>
                <a:spcPct val="100000"/>
              </a:lnSpc>
              <a:spcBef>
                <a:spcPts val="0"/>
              </a:spcBef>
              <a:spcAft>
                <a:spcPts val="0"/>
              </a:spcAft>
              <a:buClr>
                <a:schemeClr val="dk1"/>
              </a:buClr>
              <a:buSzPct val="25000"/>
              <a:buFont typeface="Droid Sans"/>
              <a:buNone/>
            </a:pPr>
            <a:r>
              <a:rPr lang="en" sz="3000" b="0" i="0" u="none" strike="noStrike" cap="none">
                <a:solidFill>
                  <a:schemeClr val="dk1"/>
                </a:solidFill>
                <a:latin typeface="Droid Sans"/>
                <a:ea typeface="Droid Sans"/>
                <a:cs typeface="Droid Sans"/>
                <a:sym typeface="Droid Sans"/>
              </a:rPr>
              <a:t>		</a:t>
            </a:r>
            <a:r>
              <a:rPr lang="en" sz="3000" b="0" i="0" u="none" strike="noStrike" cap="none">
                <a:solidFill>
                  <a:srgbClr val="FF0000"/>
                </a:solidFill>
                <a:latin typeface="Droid Sans"/>
                <a:ea typeface="Droid Sans"/>
                <a:cs typeface="Droid Sans"/>
                <a:sym typeface="Droid Sans"/>
              </a:rPr>
              <a:t>#pragma omp critical</a:t>
            </a:r>
          </a:p>
          <a:p>
            <a:pPr marL="0" marR="0" lvl="0" indent="0" algn="l" rtl="0">
              <a:lnSpc>
                <a:spcPct val="100000"/>
              </a:lnSpc>
              <a:spcBef>
                <a:spcPts val="0"/>
              </a:spcBef>
              <a:spcAft>
                <a:spcPts val="0"/>
              </a:spcAft>
              <a:buClr>
                <a:schemeClr val="dk1"/>
              </a:buClr>
              <a:buSzPct val="25000"/>
              <a:buFont typeface="Droid Sans"/>
              <a:buNone/>
            </a:pPr>
            <a:r>
              <a:rPr lang="en" sz="3000" b="0" i="0" u="none" strike="noStrike" cap="none">
                <a:solidFill>
                  <a:schemeClr val="dk1"/>
                </a:solidFill>
                <a:latin typeface="Droid Sans"/>
                <a:ea typeface="Droid Sans"/>
                <a:cs typeface="Droid Sans"/>
                <a:sym typeface="Droid Sans"/>
              </a:rPr>
              <a:t>		 x=x+1</a:t>
            </a:r>
          </a:p>
          <a:p>
            <a:pPr marL="0" marR="0" lvl="0" indent="0" algn="l" rtl="0">
              <a:lnSpc>
                <a:spcPct val="100000"/>
              </a:lnSpc>
              <a:spcBef>
                <a:spcPts val="0"/>
              </a:spcBef>
              <a:spcAft>
                <a:spcPts val="0"/>
              </a:spcAft>
              <a:buClr>
                <a:schemeClr val="dk1"/>
              </a:buClr>
              <a:buSzPct val="25000"/>
              <a:buFont typeface="Droid Sans"/>
              <a:buNone/>
            </a:pPr>
            <a:r>
              <a:rPr lang="en" sz="3000" b="0" i="0" u="none" strike="noStrike" cap="none">
                <a:solidFill>
                  <a:schemeClr val="dk1"/>
                </a:solidFill>
                <a:latin typeface="Droid Sans"/>
                <a:ea typeface="Droid Sans"/>
                <a:cs typeface="Droid Sans"/>
                <a:sym typeface="Droid Sans"/>
              </a:rPr>
              <a:t>	 }/*end of parallel section*/</a:t>
            </a:r>
          </a:p>
          <a:p>
            <a:pPr marL="0" marR="0" lvl="0" indent="0" algn="l" rtl="0">
              <a:lnSpc>
                <a:spcPct val="100000"/>
              </a:lnSpc>
              <a:spcBef>
                <a:spcPts val="0"/>
              </a:spcBef>
              <a:spcAft>
                <a:spcPts val="0"/>
              </a:spcAft>
              <a:buClr>
                <a:schemeClr val="dk1"/>
              </a:buClr>
              <a:buSzPct val="25000"/>
              <a:buFont typeface="Droid Sans"/>
              <a:buNone/>
            </a:pPr>
            <a:r>
              <a:rPr lang="en" sz="3000" b="0" i="0" u="none" strike="noStrike" cap="none">
                <a:solidFill>
                  <a:schemeClr val="dk1"/>
                </a:solidFill>
                <a:latin typeface="Droid Sans"/>
                <a:ea typeface="Droid Sans"/>
                <a:cs typeface="Droid Sans"/>
                <a:sym typeface="Droid Sans"/>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Shape 402"/>
          <p:cNvSpPr txBox="1">
            <a:spLocks noGrp="1"/>
          </p:cNvSpPr>
          <p:nvPr>
            <p:ph type="title"/>
          </p:nvPr>
        </p:nvSpPr>
        <p:spPr>
          <a:xfrm>
            <a:off x="457200" y="274646"/>
            <a:ext cx="8229600" cy="8684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Droid Sans"/>
              <a:buNone/>
            </a:pPr>
            <a:r>
              <a:rPr lang="en" sz="3600" b="0" i="0" u="none" strike="noStrike" cap="none">
                <a:solidFill>
                  <a:schemeClr val="lt1"/>
                </a:solidFill>
                <a:latin typeface="Droid Sans"/>
                <a:ea typeface="Droid Sans"/>
                <a:cs typeface="Droid Sans"/>
                <a:sym typeface="Droid Sans"/>
              </a:rPr>
              <a:t>BARRIER directive</a:t>
            </a:r>
          </a:p>
        </p:txBody>
      </p:sp>
      <p:sp>
        <p:nvSpPr>
          <p:cNvPr id="403" name="Shape 403"/>
          <p:cNvSpPr txBox="1">
            <a:spLocks noGrp="1"/>
          </p:cNvSpPr>
          <p:nvPr>
            <p:ph type="body" idx="1"/>
          </p:nvPr>
        </p:nvSpPr>
        <p:spPr>
          <a:xfrm>
            <a:off x="457200" y="1398721"/>
            <a:ext cx="8229600" cy="4967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Droid Sans"/>
              <a:buNone/>
            </a:pPr>
            <a:r>
              <a:rPr lang="en" sz="2400" b="1" i="0" u="none" strike="noStrike" cap="none">
                <a:solidFill>
                  <a:schemeClr val="dk1"/>
                </a:solidFill>
                <a:latin typeface="Droid Sans"/>
                <a:ea typeface="Droid Sans"/>
                <a:cs typeface="Droid Sans"/>
                <a:sym typeface="Droid Sans"/>
              </a:rPr>
              <a:t>Purpose</a:t>
            </a:r>
          </a:p>
          <a:p>
            <a:pPr marL="0" marR="0" lvl="0" indent="0" algn="l" rtl="0">
              <a:lnSpc>
                <a:spcPct val="100000"/>
              </a:lnSpc>
              <a:spcBef>
                <a:spcPts val="0"/>
              </a:spcBef>
              <a:spcAft>
                <a:spcPts val="0"/>
              </a:spcAft>
              <a:buClr>
                <a:schemeClr val="dk1"/>
              </a:buClr>
              <a:buSzPct val="100000"/>
              <a:buFont typeface="Droid Sans"/>
              <a:buChar char="➔"/>
            </a:pPr>
            <a:r>
              <a:rPr lang="en" sz="2000" b="0" i="0" u="none" strike="noStrike" cap="none">
                <a:solidFill>
                  <a:schemeClr val="dk1"/>
                </a:solidFill>
                <a:latin typeface="Droid Sans"/>
                <a:ea typeface="Droid Sans"/>
                <a:cs typeface="Droid Sans"/>
                <a:sym typeface="Droid Sans"/>
              </a:rPr>
              <a:t>The BARRIER directive synchronises all threads in a team</a:t>
            </a:r>
          </a:p>
          <a:p>
            <a:pPr marL="342900" marR="0" lvl="0" indent="-342900" algn="l" rtl="0">
              <a:lnSpc>
                <a:spcPct val="100000"/>
              </a:lnSpc>
              <a:spcBef>
                <a:spcPts val="0"/>
              </a:spcBef>
              <a:spcAft>
                <a:spcPts val="0"/>
              </a:spcAft>
              <a:buClr>
                <a:schemeClr val="dk1"/>
              </a:buClr>
              <a:buSzPct val="100000"/>
              <a:buFont typeface="Droid Sans"/>
              <a:buChar char="➔"/>
            </a:pPr>
            <a:r>
              <a:rPr lang="en" sz="2000" b="0" i="0" u="none" strike="noStrike" cap="none">
                <a:solidFill>
                  <a:schemeClr val="dk1"/>
                </a:solidFill>
                <a:latin typeface="Droid Sans"/>
                <a:ea typeface="Droid Sans"/>
                <a:cs typeface="Droid Sans"/>
                <a:sym typeface="Droid Sans"/>
              </a:rPr>
              <a:t>When a BARRIER directive is reached, a thread will wait at that point until all other threads have reached that barrier. All threads then resume executing in parallel the code that follows the barrier</a:t>
            </a:r>
          </a:p>
          <a:p>
            <a:pPr marL="0" marR="0" lvl="0" indent="0" algn="l" rtl="0">
              <a:lnSpc>
                <a:spcPct val="100000"/>
              </a:lnSpc>
              <a:spcBef>
                <a:spcPts val="0"/>
              </a:spcBef>
              <a:spcAft>
                <a:spcPts val="0"/>
              </a:spcAft>
              <a:buClr>
                <a:schemeClr val="dk1"/>
              </a:buClr>
              <a:buSzPct val="25000"/>
              <a:buFont typeface="Droid Sans"/>
              <a:buNone/>
            </a:pPr>
            <a:r>
              <a:rPr lang="en" sz="2400" b="1" i="0" u="none" strike="noStrike" cap="none">
                <a:solidFill>
                  <a:schemeClr val="dk1"/>
                </a:solidFill>
                <a:latin typeface="Droid Sans"/>
                <a:ea typeface="Droid Sans"/>
                <a:cs typeface="Droid Sans"/>
                <a:sym typeface="Droid Sans"/>
              </a:rPr>
              <a:t>Format</a:t>
            </a:r>
          </a:p>
          <a:p>
            <a:pPr marL="0" marR="0" lvl="0" indent="0" algn="l" rtl="0">
              <a:lnSpc>
                <a:spcPct val="100000"/>
              </a:lnSpc>
              <a:spcBef>
                <a:spcPts val="0"/>
              </a:spcBef>
              <a:spcAft>
                <a:spcPts val="0"/>
              </a:spcAft>
              <a:buClr>
                <a:schemeClr val="dk1"/>
              </a:buClr>
              <a:buSzPct val="25000"/>
              <a:buFont typeface="Droid Sans"/>
              <a:buNone/>
            </a:pPr>
            <a:r>
              <a:rPr lang="en" sz="1800" b="0" i="0" u="none" strike="noStrike" cap="none">
                <a:solidFill>
                  <a:schemeClr val="dk1"/>
                </a:solidFill>
                <a:latin typeface="Droid Sans"/>
                <a:ea typeface="Droid Sans"/>
                <a:cs typeface="Droid Sans"/>
                <a:sym typeface="Droid Sans"/>
              </a:rPr>
              <a:t>#pragma omp barrier</a:t>
            </a:r>
          </a:p>
          <a:p>
            <a:pPr marL="0" marR="0" lvl="1" indent="0" algn="l" rtl="0">
              <a:lnSpc>
                <a:spcPct val="100000"/>
              </a:lnSpc>
              <a:spcBef>
                <a:spcPts val="0"/>
              </a:spcBef>
              <a:spcAft>
                <a:spcPts val="0"/>
              </a:spcAft>
              <a:buClr>
                <a:schemeClr val="dk1"/>
              </a:buClr>
              <a:buSzPct val="25000"/>
              <a:buFont typeface="Droid Sans"/>
              <a:buNone/>
            </a:pPr>
            <a:r>
              <a:rPr lang="en" sz="2400" b="1" i="0" u="none" strike="noStrike" cap="none">
                <a:solidFill>
                  <a:schemeClr val="dk1"/>
                </a:solidFill>
                <a:latin typeface="Droid Sans"/>
                <a:ea typeface="Droid Sans"/>
                <a:cs typeface="Droid Sans"/>
                <a:sym typeface="Droid Sans"/>
              </a:rPr>
              <a:t>Restrictions</a:t>
            </a:r>
          </a:p>
          <a:p>
            <a:pPr marL="0" marR="0" lvl="1" indent="0" algn="l" rtl="0">
              <a:lnSpc>
                <a:spcPct val="100000"/>
              </a:lnSpc>
              <a:spcBef>
                <a:spcPts val="0"/>
              </a:spcBef>
              <a:spcAft>
                <a:spcPts val="0"/>
              </a:spcAft>
              <a:buClr>
                <a:schemeClr val="dk1"/>
              </a:buClr>
              <a:buSzPct val="25000"/>
              <a:buFont typeface="Droid Sans"/>
              <a:buNone/>
            </a:pPr>
            <a:r>
              <a:rPr lang="en" sz="2000" b="0" i="0" u="none" strike="noStrike" cap="none">
                <a:solidFill>
                  <a:schemeClr val="dk1"/>
                </a:solidFill>
                <a:latin typeface="Droid Sans"/>
                <a:ea typeface="Droid Sans"/>
                <a:cs typeface="Droid Sans"/>
                <a:sym typeface="Droid Sans"/>
              </a:rPr>
              <a:t>All threads in the team must execute the BARRIER</a:t>
            </a:r>
          </a:p>
          <a:p>
            <a:pPr marL="0" marR="0" lvl="1" indent="0" algn="l" rtl="0">
              <a:lnSpc>
                <a:spcPct val="100000"/>
              </a:lnSpc>
              <a:spcBef>
                <a:spcPts val="0"/>
              </a:spcBef>
              <a:spcAft>
                <a:spcPts val="0"/>
              </a:spcAft>
              <a:buClr>
                <a:schemeClr val="dk1"/>
              </a:buClr>
              <a:buSzPct val="25000"/>
              <a:buFont typeface="Droid Sans"/>
              <a:buNone/>
            </a:pPr>
            <a:endParaRPr sz="2000" b="0" i="0" u="none" strike="noStrike" cap="none">
              <a:solidFill>
                <a:schemeClr val="dk1"/>
              </a:solidFill>
              <a:latin typeface="Droid Sans"/>
              <a:ea typeface="Droid Sans"/>
              <a:cs typeface="Droid Sans"/>
              <a:sym typeface="Droid Sans"/>
            </a:endParaRPr>
          </a:p>
          <a:p>
            <a:pPr marL="0" marR="0" lvl="1" indent="0" algn="l" rtl="0">
              <a:lnSpc>
                <a:spcPct val="100000"/>
              </a:lnSpc>
              <a:spcBef>
                <a:spcPts val="0"/>
              </a:spcBef>
              <a:spcAft>
                <a:spcPts val="0"/>
              </a:spcAft>
              <a:buClr>
                <a:schemeClr val="dk1"/>
              </a:buClr>
              <a:buSzPct val="25000"/>
              <a:buFont typeface="Droid Sans"/>
              <a:buNone/>
            </a:pPr>
            <a:endParaRPr sz="2000" b="0" i="0" u="none" strike="noStrike" cap="none">
              <a:solidFill>
                <a:schemeClr val="dk1"/>
              </a:solidFill>
              <a:latin typeface="Droid Sans"/>
              <a:ea typeface="Droid Sans"/>
              <a:cs typeface="Droid Sans"/>
              <a:sym typeface="Droid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457200" y="274646"/>
            <a:ext cx="8229600" cy="8684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Droid Sans"/>
              <a:buNone/>
            </a:pPr>
            <a:r>
              <a:rPr lang="en" sz="3600" b="0" i="0" u="none" strike="noStrike" cap="none">
                <a:solidFill>
                  <a:schemeClr val="lt1"/>
                </a:solidFill>
                <a:latin typeface="Droid Sans"/>
                <a:ea typeface="Droid Sans"/>
                <a:cs typeface="Droid Sans"/>
                <a:sym typeface="Droid Sans"/>
              </a:rPr>
              <a:t>Runtime Environment routines</a:t>
            </a:r>
          </a:p>
        </p:txBody>
      </p:sp>
      <p:sp>
        <p:nvSpPr>
          <p:cNvPr id="421" name="Shape 421"/>
          <p:cNvSpPr txBox="1">
            <a:spLocks noGrp="1"/>
          </p:cNvSpPr>
          <p:nvPr>
            <p:ph type="body" idx="1"/>
          </p:nvPr>
        </p:nvSpPr>
        <p:spPr>
          <a:xfrm>
            <a:off x="457200" y="1143145"/>
            <a:ext cx="8229600" cy="4967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Droid Sans"/>
              <a:buNone/>
            </a:pPr>
            <a:r>
              <a:rPr lang="en" sz="2400" b="0" i="0" u="none" strike="noStrike" cap="none">
                <a:solidFill>
                  <a:schemeClr val="dk1"/>
                </a:solidFill>
                <a:latin typeface="Droid Sans"/>
                <a:ea typeface="Droid Sans"/>
                <a:cs typeface="Droid Sans"/>
                <a:sym typeface="Droid Sans"/>
              </a:rPr>
              <a:t>Modify/Check the number of threads </a:t>
            </a:r>
          </a:p>
          <a:p>
            <a:pPr marL="0" marR="0" lvl="0" indent="0" algn="l" rtl="0">
              <a:lnSpc>
                <a:spcPct val="100000"/>
              </a:lnSpc>
              <a:spcBef>
                <a:spcPts val="0"/>
              </a:spcBef>
              <a:spcAft>
                <a:spcPts val="0"/>
              </a:spcAft>
              <a:buClr>
                <a:schemeClr val="dk1"/>
              </a:buClr>
              <a:buSzPct val="25000"/>
              <a:buFont typeface="Droid Sans"/>
              <a:buNone/>
            </a:pPr>
            <a:r>
              <a:rPr lang="en" sz="2400" b="0" i="0" u="none" strike="noStrike" cap="none">
                <a:solidFill>
                  <a:schemeClr val="dk1"/>
                </a:solidFill>
                <a:latin typeface="Droid Sans"/>
                <a:ea typeface="Droid Sans"/>
                <a:cs typeface="Droid Sans"/>
                <a:sym typeface="Droid Sans"/>
              </a:rPr>
              <a:t>	</a:t>
            </a:r>
            <a:r>
              <a:rPr lang="en" sz="2400" b="1" i="0" u="none" strike="noStrike" cap="none">
                <a:solidFill>
                  <a:schemeClr val="dk1"/>
                </a:solidFill>
                <a:latin typeface="Droid Sans"/>
                <a:ea typeface="Droid Sans"/>
                <a:cs typeface="Droid Sans"/>
                <a:sym typeface="Droid Sans"/>
              </a:rPr>
              <a:t>omp_set_num_threads(), 	omp_get_num_threads(), 	omp_get_thread_num(), 	omp_get_max_threads() </a:t>
            </a:r>
          </a:p>
          <a:p>
            <a:pPr marL="0" marR="0" lvl="0" indent="0" algn="l" rtl="0">
              <a:lnSpc>
                <a:spcPct val="100000"/>
              </a:lnSpc>
              <a:spcBef>
                <a:spcPts val="0"/>
              </a:spcBef>
              <a:spcAft>
                <a:spcPts val="0"/>
              </a:spcAft>
              <a:buClr>
                <a:schemeClr val="dk1"/>
              </a:buClr>
              <a:buSzPct val="25000"/>
              <a:buFont typeface="Droid Sans"/>
              <a:buNone/>
            </a:pPr>
            <a:endParaRPr sz="2400" b="0" i="0" u="none" strike="noStrike" cap="none">
              <a:solidFill>
                <a:schemeClr val="dk1"/>
              </a:solidFill>
              <a:latin typeface="Droid Sans"/>
              <a:ea typeface="Droid Sans"/>
              <a:cs typeface="Droid Sans"/>
              <a:sym typeface="Droid Sans"/>
            </a:endParaRPr>
          </a:p>
          <a:p>
            <a:pPr marL="0" marR="0" lvl="0" indent="0" algn="l" rtl="0">
              <a:lnSpc>
                <a:spcPct val="100000"/>
              </a:lnSpc>
              <a:spcBef>
                <a:spcPts val="0"/>
              </a:spcBef>
              <a:spcAft>
                <a:spcPts val="0"/>
              </a:spcAft>
              <a:buClr>
                <a:schemeClr val="dk1"/>
              </a:buClr>
              <a:buSzPct val="25000"/>
              <a:buFont typeface="Droid Sans"/>
              <a:buNone/>
            </a:pPr>
            <a:r>
              <a:rPr lang="en" sz="2400" b="0" i="0" u="none" strike="noStrike" cap="none">
                <a:solidFill>
                  <a:schemeClr val="dk1"/>
                </a:solidFill>
                <a:latin typeface="Droid Sans"/>
                <a:ea typeface="Droid Sans"/>
                <a:cs typeface="Droid Sans"/>
                <a:sym typeface="Droid Sans"/>
              </a:rPr>
              <a:t>Are we in an active parallel region? </a:t>
            </a:r>
          </a:p>
          <a:p>
            <a:pPr marL="0" marR="0" lvl="0" indent="0" algn="l" rtl="0">
              <a:lnSpc>
                <a:spcPct val="100000"/>
              </a:lnSpc>
              <a:spcBef>
                <a:spcPts val="0"/>
              </a:spcBef>
              <a:spcAft>
                <a:spcPts val="0"/>
              </a:spcAft>
              <a:buClr>
                <a:schemeClr val="dk1"/>
              </a:buClr>
              <a:buSzPct val="25000"/>
              <a:buFont typeface="Droid Sans"/>
              <a:buNone/>
            </a:pPr>
            <a:r>
              <a:rPr lang="en" sz="2400" b="0" i="0" u="none" strike="noStrike" cap="none">
                <a:solidFill>
                  <a:schemeClr val="dk1"/>
                </a:solidFill>
                <a:latin typeface="Droid Sans"/>
                <a:ea typeface="Droid Sans"/>
                <a:cs typeface="Droid Sans"/>
                <a:sym typeface="Droid Sans"/>
              </a:rPr>
              <a:t>	</a:t>
            </a:r>
            <a:r>
              <a:rPr lang="en" sz="2400" b="1" i="0" u="none" strike="noStrike" cap="none">
                <a:solidFill>
                  <a:schemeClr val="dk1"/>
                </a:solidFill>
                <a:latin typeface="Droid Sans"/>
                <a:ea typeface="Droid Sans"/>
                <a:cs typeface="Droid Sans"/>
                <a:sym typeface="Droid Sans"/>
              </a:rPr>
              <a:t>omp_in_parallel() </a:t>
            </a:r>
          </a:p>
          <a:p>
            <a:pPr marL="0" marR="0" lvl="0" indent="0" algn="l" rtl="0">
              <a:lnSpc>
                <a:spcPct val="100000"/>
              </a:lnSpc>
              <a:spcBef>
                <a:spcPts val="0"/>
              </a:spcBef>
              <a:spcAft>
                <a:spcPts val="0"/>
              </a:spcAft>
              <a:buClr>
                <a:schemeClr val="dk1"/>
              </a:buClr>
              <a:buSzPct val="25000"/>
              <a:buFont typeface="Droid Sans"/>
              <a:buNone/>
            </a:pPr>
            <a:endParaRPr sz="2400" b="0" i="0" u="none" strike="noStrike" cap="none">
              <a:solidFill>
                <a:schemeClr val="dk1"/>
              </a:solidFill>
              <a:latin typeface="Droid Sans"/>
              <a:ea typeface="Droid Sans"/>
              <a:cs typeface="Droid Sans"/>
              <a:sym typeface="Droid Sans"/>
            </a:endParaRPr>
          </a:p>
          <a:p>
            <a:pPr marL="0" marR="0" lvl="0" indent="0" algn="l" rtl="0">
              <a:lnSpc>
                <a:spcPct val="100000"/>
              </a:lnSpc>
              <a:spcBef>
                <a:spcPts val="0"/>
              </a:spcBef>
              <a:spcAft>
                <a:spcPts val="0"/>
              </a:spcAft>
              <a:buClr>
                <a:schemeClr val="dk1"/>
              </a:buClr>
              <a:buSzPct val="25000"/>
              <a:buFont typeface="Droid Sans"/>
              <a:buNone/>
            </a:pPr>
            <a:r>
              <a:rPr lang="en" sz="2400" b="0" i="0" u="none" strike="noStrike" cap="none">
                <a:solidFill>
                  <a:schemeClr val="dk1"/>
                </a:solidFill>
                <a:latin typeface="Droid Sans"/>
                <a:ea typeface="Droid Sans"/>
                <a:cs typeface="Droid Sans"/>
                <a:sym typeface="Droid Sans"/>
              </a:rPr>
              <a:t>Do you want the system to dynamically vary the number of threads from one parallel construct to another? </a:t>
            </a:r>
          </a:p>
          <a:p>
            <a:pPr marL="0" marR="0" lvl="0" indent="0" algn="l" rtl="0">
              <a:lnSpc>
                <a:spcPct val="100000"/>
              </a:lnSpc>
              <a:spcBef>
                <a:spcPts val="0"/>
              </a:spcBef>
              <a:spcAft>
                <a:spcPts val="0"/>
              </a:spcAft>
              <a:buClr>
                <a:schemeClr val="dk1"/>
              </a:buClr>
              <a:buSzPct val="25000"/>
              <a:buFont typeface="Droid Sans"/>
              <a:buNone/>
            </a:pPr>
            <a:r>
              <a:rPr lang="en" sz="2400" b="0" i="0" u="none" strike="noStrike" cap="none">
                <a:solidFill>
                  <a:schemeClr val="dk1"/>
                </a:solidFill>
                <a:latin typeface="Droid Sans"/>
                <a:ea typeface="Droid Sans"/>
                <a:cs typeface="Droid Sans"/>
                <a:sym typeface="Droid Sans"/>
              </a:rPr>
              <a:t>	</a:t>
            </a:r>
            <a:r>
              <a:rPr lang="en" sz="2400" b="1" i="0" u="none" strike="noStrike" cap="none">
                <a:solidFill>
                  <a:schemeClr val="dk1"/>
                </a:solidFill>
                <a:latin typeface="Droid Sans"/>
                <a:ea typeface="Droid Sans"/>
                <a:cs typeface="Droid Sans"/>
                <a:sym typeface="Droid Sans"/>
              </a:rPr>
              <a:t>omp_set_dynamic, omp_get_dynamic(); </a:t>
            </a:r>
          </a:p>
          <a:p>
            <a:pPr marL="0" marR="0" lvl="0" indent="0" algn="l" rtl="0">
              <a:lnSpc>
                <a:spcPct val="100000"/>
              </a:lnSpc>
              <a:spcBef>
                <a:spcPts val="0"/>
              </a:spcBef>
              <a:spcAft>
                <a:spcPts val="0"/>
              </a:spcAft>
              <a:buClr>
                <a:schemeClr val="dk1"/>
              </a:buClr>
              <a:buSzPct val="25000"/>
              <a:buFont typeface="Droid Sans"/>
              <a:buNone/>
            </a:pPr>
            <a:endParaRPr sz="2400" b="0" i="0" u="none" strike="noStrike" cap="none">
              <a:solidFill>
                <a:schemeClr val="dk1"/>
              </a:solidFill>
              <a:latin typeface="Droid Sans"/>
              <a:ea typeface="Droid Sans"/>
              <a:cs typeface="Droid Sans"/>
              <a:sym typeface="Droid Sans"/>
            </a:endParaRPr>
          </a:p>
          <a:p>
            <a:pPr marL="0" marR="0" lvl="0" indent="0" algn="l" rtl="0">
              <a:lnSpc>
                <a:spcPct val="100000"/>
              </a:lnSpc>
              <a:spcBef>
                <a:spcPts val="0"/>
              </a:spcBef>
              <a:spcAft>
                <a:spcPts val="0"/>
              </a:spcAft>
              <a:buClr>
                <a:schemeClr val="dk1"/>
              </a:buClr>
              <a:buSzPct val="25000"/>
              <a:buFont typeface="Droid Sans"/>
              <a:buNone/>
            </a:pPr>
            <a:r>
              <a:rPr lang="en" sz="2400" b="0" i="0" u="none" strike="noStrike" cap="none">
                <a:solidFill>
                  <a:schemeClr val="dk1"/>
                </a:solidFill>
                <a:latin typeface="Droid Sans"/>
                <a:ea typeface="Droid Sans"/>
                <a:cs typeface="Droid Sans"/>
                <a:sym typeface="Droid Sans"/>
              </a:rPr>
              <a:t>How many processors in the system? </a:t>
            </a:r>
          </a:p>
          <a:p>
            <a:pPr marL="0" marR="0" lvl="0" indent="0" algn="l" rtl="0">
              <a:lnSpc>
                <a:spcPct val="100000"/>
              </a:lnSpc>
              <a:spcBef>
                <a:spcPts val="0"/>
              </a:spcBef>
              <a:spcAft>
                <a:spcPts val="0"/>
              </a:spcAft>
              <a:buClr>
                <a:schemeClr val="dk1"/>
              </a:buClr>
              <a:buSzPct val="25000"/>
              <a:buFont typeface="Droid Sans"/>
              <a:buNone/>
            </a:pPr>
            <a:r>
              <a:rPr lang="en" sz="2400" b="0" i="0" u="none" strike="noStrike" cap="none">
                <a:solidFill>
                  <a:schemeClr val="dk1"/>
                </a:solidFill>
                <a:latin typeface="Droid Sans"/>
                <a:ea typeface="Droid Sans"/>
                <a:cs typeface="Droid Sans"/>
                <a:sym typeface="Droid Sans"/>
              </a:rPr>
              <a:t>	</a:t>
            </a:r>
            <a:r>
              <a:rPr lang="en" sz="2400" b="1" i="0" u="none" strike="noStrike" cap="none">
                <a:solidFill>
                  <a:schemeClr val="dk1"/>
                </a:solidFill>
                <a:latin typeface="Droid Sans"/>
                <a:ea typeface="Droid Sans"/>
                <a:cs typeface="Droid Sans"/>
                <a:sym typeface="Droid Sans"/>
              </a:rPr>
              <a:t>omp_get_num_procs() </a:t>
            </a:r>
          </a:p>
          <a:p>
            <a:pPr marL="0" marR="0" lvl="0" indent="0" algn="l" rtl="0">
              <a:lnSpc>
                <a:spcPct val="100000"/>
              </a:lnSpc>
              <a:spcBef>
                <a:spcPts val="0"/>
              </a:spcBef>
              <a:spcAft>
                <a:spcPts val="0"/>
              </a:spcAft>
              <a:buClr>
                <a:schemeClr val="dk1"/>
              </a:buClr>
              <a:buSzPct val="25000"/>
              <a:buFont typeface="Droid Sans"/>
              <a:buNone/>
            </a:pPr>
            <a:endParaRPr sz="3000" b="0" i="0" u="none" strike="noStrike" cap="none">
              <a:solidFill>
                <a:schemeClr val="dk1"/>
              </a:solidFill>
              <a:latin typeface="Droid Sans"/>
              <a:ea typeface="Droid Sans"/>
              <a:cs typeface="Droid Sans"/>
              <a:sym typeface="Droid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Shape 481"/>
          <p:cNvSpPr txBox="1">
            <a:spLocks noGrp="1"/>
          </p:cNvSpPr>
          <p:nvPr>
            <p:ph type="ctrTitle"/>
          </p:nvPr>
        </p:nvSpPr>
        <p:spPr>
          <a:xfrm>
            <a:off x="685800" y="2490375"/>
            <a:ext cx="7772400" cy="2198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Droid Sans"/>
              <a:buNone/>
            </a:pPr>
            <a:r>
              <a:rPr lang="en" sz="6000" b="0" i="0" u="none" strike="noStrike" cap="none">
                <a:solidFill>
                  <a:schemeClr val="lt1"/>
                </a:solidFill>
                <a:latin typeface="Droid Sans"/>
                <a:ea typeface="Droid Sans"/>
                <a:cs typeface="Droid Sans"/>
                <a:sym typeface="Droid Sans"/>
              </a:rPr>
              <a:t>Parallel Programming using MPI</a:t>
            </a:r>
          </a:p>
        </p:txBody>
      </p:sp>
      <p:sp>
        <p:nvSpPr>
          <p:cNvPr id="482" name="Shape 482"/>
          <p:cNvSpPr txBox="1">
            <a:spLocks noGrp="1"/>
          </p:cNvSpPr>
          <p:nvPr>
            <p:ph type="subTitle" idx="1"/>
          </p:nvPr>
        </p:nvSpPr>
        <p:spPr>
          <a:xfrm>
            <a:off x="685800" y="4836035"/>
            <a:ext cx="7772400" cy="10325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Droid Sans"/>
              <a:buNone/>
            </a:pPr>
            <a:r>
              <a:rPr lang="en" sz="2400" b="0" i="0" u="none" strike="noStrike" cap="none" dirty="0" smtClean="0">
                <a:solidFill>
                  <a:schemeClr val="dk2"/>
                </a:solidFill>
                <a:latin typeface="Droid Sans"/>
                <a:ea typeface="Droid Sans"/>
                <a:cs typeface="Droid Sans"/>
                <a:sym typeface="Droid Sans"/>
              </a:rPr>
              <a:t>Sonia Gupta</a:t>
            </a:r>
          </a:p>
          <a:p>
            <a:pPr marL="0" marR="0" lvl="0" indent="0" algn="l" rtl="0">
              <a:lnSpc>
                <a:spcPct val="100000"/>
              </a:lnSpc>
              <a:spcBef>
                <a:spcPts val="0"/>
              </a:spcBef>
              <a:spcAft>
                <a:spcPts val="0"/>
              </a:spcAft>
              <a:buClr>
                <a:schemeClr val="dk2"/>
              </a:buClr>
              <a:buSzPct val="25000"/>
              <a:buFont typeface="Droid Sans"/>
              <a:buNone/>
            </a:pPr>
            <a:r>
              <a:rPr lang="en" sz="2400" b="0" i="0" u="none" strike="noStrike" cap="none" dirty="0" smtClean="0">
                <a:solidFill>
                  <a:schemeClr val="dk2"/>
                </a:solidFill>
                <a:latin typeface="Droid Sans"/>
                <a:ea typeface="Droid Sans"/>
                <a:cs typeface="Droid Sans"/>
                <a:sym typeface="Droid Sans"/>
              </a:rPr>
              <a:t>HPC </a:t>
            </a:r>
            <a:r>
              <a:rPr lang="en" sz="2400" b="0" i="0" u="none" strike="noStrike" cap="none" dirty="0">
                <a:solidFill>
                  <a:schemeClr val="dk2"/>
                </a:solidFill>
                <a:latin typeface="Droid Sans"/>
                <a:ea typeface="Droid Sans"/>
                <a:cs typeface="Droid Sans"/>
                <a:sym typeface="Droid Sans"/>
              </a:rPr>
              <a:t>Team, TCS Pune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a:spLocks noGrp="1"/>
          </p:cNvSpPr>
          <p:nvPr>
            <p:ph type="title"/>
          </p:nvPr>
        </p:nvSpPr>
        <p:spPr>
          <a:xfrm>
            <a:off x="457200" y="274646"/>
            <a:ext cx="8229600" cy="8684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Droid Sans"/>
              <a:buNone/>
            </a:pPr>
            <a:r>
              <a:rPr lang="en" sz="3600" b="0" i="0" u="none" strike="noStrike" cap="none">
                <a:solidFill>
                  <a:schemeClr val="lt1"/>
                </a:solidFill>
                <a:latin typeface="Droid Sans"/>
                <a:ea typeface="Droid Sans"/>
                <a:cs typeface="Droid Sans"/>
                <a:sym typeface="Droid Sans"/>
              </a:rPr>
              <a:t>Sequence</a:t>
            </a:r>
          </a:p>
        </p:txBody>
      </p:sp>
      <p:sp>
        <p:nvSpPr>
          <p:cNvPr id="488" name="Shape 488"/>
          <p:cNvSpPr txBox="1">
            <a:spLocks noGrp="1"/>
          </p:cNvSpPr>
          <p:nvPr>
            <p:ph type="body" idx="1"/>
          </p:nvPr>
        </p:nvSpPr>
        <p:spPr>
          <a:xfrm>
            <a:off x="348017" y="1279624"/>
            <a:ext cx="8229600" cy="4967700"/>
          </a:xfrm>
          <a:prstGeom prst="rect">
            <a:avLst/>
          </a:prstGeom>
          <a:noFill/>
          <a:ln>
            <a:noFill/>
          </a:ln>
        </p:spPr>
        <p:txBody>
          <a:bodyPr lIns="91425" tIns="91425" rIns="91425" bIns="91425" anchor="t" anchorCtr="0">
            <a:noAutofit/>
          </a:bodyPr>
          <a:lstStyle/>
          <a:p>
            <a:pPr marL="457200" marR="0" lvl="0" indent="-228600" algn="l" rtl="0">
              <a:lnSpc>
                <a:spcPct val="100000"/>
              </a:lnSpc>
              <a:spcBef>
                <a:spcPts val="0"/>
              </a:spcBef>
              <a:spcAft>
                <a:spcPts val="0"/>
              </a:spcAft>
              <a:buClr>
                <a:schemeClr val="dk1"/>
              </a:buClr>
              <a:buSzPct val="100000"/>
              <a:buFont typeface="Droid Sans"/>
              <a:buChar char="➔"/>
            </a:pPr>
            <a:r>
              <a:rPr lang="en" sz="2000" b="0" i="0" u="none" strike="noStrike" cap="none" dirty="0">
                <a:solidFill>
                  <a:schemeClr val="dk1"/>
                </a:solidFill>
                <a:latin typeface="Droid Sans"/>
                <a:ea typeface="Droid Sans"/>
                <a:cs typeface="Droid Sans"/>
                <a:sym typeface="Droid Sans"/>
              </a:rPr>
              <a:t>Message passing</a:t>
            </a:r>
          </a:p>
          <a:p>
            <a:pPr marL="457200" marR="0" lvl="0" indent="-228600" algn="l" rtl="0">
              <a:lnSpc>
                <a:spcPct val="100000"/>
              </a:lnSpc>
              <a:spcBef>
                <a:spcPts val="0"/>
              </a:spcBef>
              <a:spcAft>
                <a:spcPts val="0"/>
              </a:spcAft>
              <a:buClr>
                <a:schemeClr val="dk1"/>
              </a:buClr>
              <a:buSzPct val="100000"/>
              <a:buFont typeface="Droid Sans"/>
              <a:buChar char="➔"/>
            </a:pPr>
            <a:r>
              <a:rPr lang="en" sz="2000" b="0" i="0" u="none" strike="noStrike" cap="none" dirty="0">
                <a:solidFill>
                  <a:schemeClr val="dk1"/>
                </a:solidFill>
                <a:latin typeface="Droid Sans"/>
                <a:ea typeface="Droid Sans"/>
                <a:cs typeface="Droid Sans"/>
                <a:sym typeface="Droid Sans"/>
              </a:rPr>
              <a:t>Synchronous/Asynchronous message transfer</a:t>
            </a:r>
          </a:p>
          <a:p>
            <a:pPr marL="457200" marR="0" lvl="0" indent="-228600" algn="l" rtl="0">
              <a:lnSpc>
                <a:spcPct val="100000"/>
              </a:lnSpc>
              <a:spcBef>
                <a:spcPts val="0"/>
              </a:spcBef>
              <a:spcAft>
                <a:spcPts val="0"/>
              </a:spcAft>
              <a:buClr>
                <a:schemeClr val="dk1"/>
              </a:buClr>
              <a:buSzPct val="100000"/>
              <a:buFont typeface="Droid Sans"/>
              <a:buChar char="➔"/>
            </a:pPr>
            <a:r>
              <a:rPr lang="en" sz="2000" b="0" i="0" u="none" strike="noStrike" cap="none" dirty="0">
                <a:solidFill>
                  <a:schemeClr val="dk1"/>
                </a:solidFill>
                <a:latin typeface="Droid Sans"/>
                <a:ea typeface="Droid Sans"/>
                <a:cs typeface="Droid Sans"/>
                <a:sym typeface="Droid Sans"/>
              </a:rPr>
              <a:t>What is MPI?</a:t>
            </a:r>
          </a:p>
          <a:p>
            <a:pPr marL="457200" marR="0" lvl="0" indent="-228600" algn="l" rtl="0">
              <a:lnSpc>
                <a:spcPct val="100000"/>
              </a:lnSpc>
              <a:spcBef>
                <a:spcPts val="0"/>
              </a:spcBef>
              <a:spcAft>
                <a:spcPts val="0"/>
              </a:spcAft>
              <a:buClr>
                <a:schemeClr val="dk1"/>
              </a:buClr>
              <a:buSzPct val="100000"/>
              <a:buFont typeface="Droid Sans"/>
              <a:buChar char="➔"/>
            </a:pPr>
            <a:r>
              <a:rPr lang="en" sz="2000" b="0" i="0" u="none" strike="noStrike" cap="none" dirty="0">
                <a:solidFill>
                  <a:schemeClr val="dk1"/>
                </a:solidFill>
                <a:latin typeface="Droid Sans"/>
                <a:ea typeface="Droid Sans"/>
                <a:cs typeface="Droid Sans"/>
                <a:sym typeface="Droid Sans"/>
              </a:rPr>
              <a:t>“Hello World” Program</a:t>
            </a:r>
          </a:p>
          <a:p>
            <a:pPr marL="457200" marR="0" lvl="0" indent="-228600" algn="l" rtl="0">
              <a:lnSpc>
                <a:spcPct val="100000"/>
              </a:lnSpc>
              <a:spcBef>
                <a:spcPts val="0"/>
              </a:spcBef>
              <a:spcAft>
                <a:spcPts val="0"/>
              </a:spcAft>
              <a:buClr>
                <a:schemeClr val="dk1"/>
              </a:buClr>
              <a:buSzPct val="100000"/>
              <a:buFont typeface="Droid Sans"/>
              <a:buChar char="➔"/>
            </a:pPr>
            <a:r>
              <a:rPr lang="en" sz="2000" b="0" i="0" u="none" strike="noStrike" cap="none" dirty="0">
                <a:solidFill>
                  <a:schemeClr val="dk1"/>
                </a:solidFill>
                <a:latin typeface="Droid Sans"/>
                <a:ea typeface="Droid Sans"/>
                <a:cs typeface="Droid Sans"/>
                <a:sym typeface="Droid Sans"/>
              </a:rPr>
              <a:t>Blocking Send/Recv</a:t>
            </a:r>
          </a:p>
          <a:p>
            <a:pPr marL="457200" marR="0" lvl="0" indent="-228600" algn="l" rtl="0">
              <a:lnSpc>
                <a:spcPct val="100000"/>
              </a:lnSpc>
              <a:spcBef>
                <a:spcPts val="0"/>
              </a:spcBef>
              <a:spcAft>
                <a:spcPts val="0"/>
              </a:spcAft>
              <a:buClr>
                <a:schemeClr val="dk1"/>
              </a:buClr>
              <a:buSzPct val="100000"/>
              <a:buFont typeface="Droid Sans"/>
              <a:buChar char="➔"/>
            </a:pPr>
            <a:r>
              <a:rPr lang="en" sz="2000" b="0" i="0" u="none" strike="noStrike" cap="none" dirty="0">
                <a:solidFill>
                  <a:schemeClr val="dk1"/>
                </a:solidFill>
                <a:latin typeface="Droid Sans"/>
                <a:ea typeface="Droid Sans"/>
                <a:cs typeface="Droid Sans"/>
                <a:sym typeface="Droid Sans"/>
              </a:rPr>
              <a:t>Non-blocking Send/Recv</a:t>
            </a:r>
          </a:p>
          <a:p>
            <a:pPr marL="457200" marR="0" lvl="0" indent="-228600" algn="l" rtl="0">
              <a:lnSpc>
                <a:spcPct val="100000"/>
              </a:lnSpc>
              <a:spcBef>
                <a:spcPts val="0"/>
              </a:spcBef>
              <a:spcAft>
                <a:spcPts val="0"/>
              </a:spcAft>
              <a:buClr>
                <a:schemeClr val="dk1"/>
              </a:buClr>
              <a:buSzPct val="100000"/>
              <a:buFont typeface="Droid Sans"/>
              <a:buChar char="➔"/>
            </a:pPr>
            <a:r>
              <a:rPr lang="en" sz="2000" b="0" i="0" u="none" strike="noStrike" cap="none" dirty="0">
                <a:solidFill>
                  <a:schemeClr val="dk1"/>
                </a:solidFill>
                <a:latin typeface="Droid Sans"/>
                <a:ea typeface="Droid Sans"/>
                <a:cs typeface="Droid Sans"/>
                <a:sym typeface="Droid Sans"/>
              </a:rPr>
              <a:t>Deadlocks</a:t>
            </a:r>
          </a:p>
          <a:p>
            <a:pPr marL="457200" marR="0" lvl="0" indent="-228600" algn="l" rtl="0">
              <a:lnSpc>
                <a:spcPct val="100000"/>
              </a:lnSpc>
              <a:spcBef>
                <a:spcPts val="0"/>
              </a:spcBef>
              <a:spcAft>
                <a:spcPts val="0"/>
              </a:spcAft>
              <a:buClr>
                <a:schemeClr val="dk1"/>
              </a:buClr>
              <a:buSzPct val="100000"/>
              <a:buFont typeface="Droid Sans"/>
              <a:buChar char="➔"/>
            </a:pPr>
            <a:r>
              <a:rPr lang="en" sz="2000" b="0" i="0" u="none" strike="noStrike" cap="none" dirty="0">
                <a:solidFill>
                  <a:schemeClr val="dk1"/>
                </a:solidFill>
                <a:latin typeface="Droid Sans"/>
                <a:ea typeface="Droid Sans"/>
                <a:cs typeface="Droid Sans"/>
                <a:sym typeface="Droid Sans"/>
              </a:rPr>
              <a:t>Collectives</a:t>
            </a:r>
          </a:p>
          <a:p>
            <a:pPr marL="228600" marR="0" lvl="0" indent="0" algn="l" rtl="0">
              <a:lnSpc>
                <a:spcPct val="100000"/>
              </a:lnSpc>
              <a:spcBef>
                <a:spcPts val="0"/>
              </a:spcBef>
              <a:spcAft>
                <a:spcPts val="0"/>
              </a:spcAft>
              <a:buClr>
                <a:schemeClr val="dk1"/>
              </a:buClr>
              <a:buSzPct val="25000"/>
              <a:buFont typeface="Droid Sans"/>
              <a:buNone/>
            </a:pPr>
            <a:r>
              <a:rPr lang="en" sz="2000" b="0" i="0" u="none" strike="noStrike" cap="none" dirty="0">
                <a:solidFill>
                  <a:schemeClr val="dk1"/>
                </a:solidFill>
                <a:latin typeface="Droid Sans"/>
                <a:ea typeface="Droid Sans"/>
                <a:cs typeface="Droid Sans"/>
                <a:sym typeface="Droid Sans"/>
              </a:rPr>
              <a:t>	- Bcast</a:t>
            </a:r>
          </a:p>
          <a:p>
            <a:pPr marL="228600" marR="0" lvl="0" indent="0" algn="l" rtl="0">
              <a:lnSpc>
                <a:spcPct val="100000"/>
              </a:lnSpc>
              <a:spcBef>
                <a:spcPts val="0"/>
              </a:spcBef>
              <a:spcAft>
                <a:spcPts val="0"/>
              </a:spcAft>
              <a:buClr>
                <a:schemeClr val="dk1"/>
              </a:buClr>
              <a:buSzPct val="25000"/>
              <a:buFont typeface="Droid Sans"/>
              <a:buNone/>
            </a:pPr>
            <a:r>
              <a:rPr lang="en" sz="2000" b="0" i="0" u="none" strike="noStrike" cap="none" dirty="0">
                <a:solidFill>
                  <a:schemeClr val="dk1"/>
                </a:solidFill>
                <a:latin typeface="Droid Sans"/>
                <a:ea typeface="Droid Sans"/>
                <a:cs typeface="Droid Sans"/>
                <a:sym typeface="Droid Sans"/>
              </a:rPr>
              <a:t>	- Reduce</a:t>
            </a:r>
          </a:p>
          <a:p>
            <a:pPr marL="228600" marR="0" lvl="0" indent="0" algn="l" rtl="0">
              <a:lnSpc>
                <a:spcPct val="100000"/>
              </a:lnSpc>
              <a:spcBef>
                <a:spcPts val="0"/>
              </a:spcBef>
              <a:spcAft>
                <a:spcPts val="0"/>
              </a:spcAft>
              <a:buClr>
                <a:schemeClr val="dk1"/>
              </a:buClr>
              <a:buSzPct val="25000"/>
              <a:buFont typeface="Droid Sans"/>
              <a:buNone/>
            </a:pPr>
            <a:r>
              <a:rPr lang="en" sz="2000" b="0" i="0" u="none" strike="noStrike" cap="none" dirty="0">
                <a:solidFill>
                  <a:schemeClr val="dk1"/>
                </a:solidFill>
                <a:latin typeface="Droid Sans"/>
                <a:ea typeface="Droid Sans"/>
                <a:cs typeface="Droid Sans"/>
                <a:sym typeface="Droid Sans"/>
              </a:rPr>
              <a:t>	- Scatter/Gather</a:t>
            </a:r>
          </a:p>
          <a:p>
            <a:pPr marL="228600" marR="0" lvl="0" indent="0" algn="l" rtl="0">
              <a:lnSpc>
                <a:spcPct val="100000"/>
              </a:lnSpc>
              <a:spcBef>
                <a:spcPts val="0"/>
              </a:spcBef>
              <a:spcAft>
                <a:spcPts val="0"/>
              </a:spcAft>
              <a:buClr>
                <a:schemeClr val="dk1"/>
              </a:buClr>
              <a:buSzPct val="25000"/>
              <a:buFont typeface="Droid Sans"/>
              <a:buNone/>
            </a:pPr>
            <a:r>
              <a:rPr lang="en" sz="2000" b="0" i="0" u="none" strike="noStrike" cap="none" dirty="0">
                <a:solidFill>
                  <a:schemeClr val="dk1"/>
                </a:solidFill>
                <a:latin typeface="Droid Sans"/>
                <a:ea typeface="Droid Sans"/>
                <a:cs typeface="Droid Sans"/>
                <a:sym typeface="Droid Sans"/>
              </a:rPr>
              <a:t>	- Allgather</a:t>
            </a:r>
          </a:p>
          <a:p>
            <a:pPr marL="457200" marR="0" lvl="0" indent="-228600" algn="l" rtl="0">
              <a:lnSpc>
                <a:spcPct val="100000"/>
              </a:lnSpc>
              <a:spcBef>
                <a:spcPts val="0"/>
              </a:spcBef>
              <a:spcAft>
                <a:spcPts val="0"/>
              </a:spcAft>
              <a:buClr>
                <a:schemeClr val="dk1"/>
              </a:buClr>
              <a:buSzPct val="100000"/>
              <a:buFont typeface="Droid Sans"/>
              <a:buChar char="➔"/>
            </a:pPr>
            <a:r>
              <a:rPr lang="en" sz="2000" b="0" i="0" u="none" strike="noStrike" cap="none" dirty="0">
                <a:solidFill>
                  <a:schemeClr val="dk1"/>
                </a:solidFill>
                <a:latin typeface="Droid Sans"/>
                <a:ea typeface="Droid Sans"/>
                <a:cs typeface="Droid Sans"/>
                <a:sym typeface="Droid Sans"/>
              </a:rPr>
              <a:t>PI Example</a:t>
            </a:r>
          </a:p>
          <a:p>
            <a:pPr marL="457200" marR="0" lvl="0" indent="-228600" algn="l" rtl="0">
              <a:lnSpc>
                <a:spcPct val="100000"/>
              </a:lnSpc>
              <a:spcBef>
                <a:spcPts val="0"/>
              </a:spcBef>
              <a:spcAft>
                <a:spcPts val="0"/>
              </a:spcAft>
              <a:buClr>
                <a:schemeClr val="dk1"/>
              </a:buClr>
              <a:buSzPct val="100000"/>
              <a:buFont typeface="Droid Sans"/>
              <a:buChar char="➔"/>
            </a:pPr>
            <a:r>
              <a:rPr lang="en" sz="2000" b="0" i="0" u="none" strike="noStrike" cap="none" dirty="0">
                <a:solidFill>
                  <a:schemeClr val="dk1"/>
                </a:solidFill>
                <a:latin typeface="Droid Sans"/>
                <a:ea typeface="Droid Sans"/>
                <a:cs typeface="Droid Sans"/>
                <a:sym typeface="Droid Sans"/>
              </a:rPr>
              <a:t>MPI-2/MPI-3</a:t>
            </a:r>
          </a:p>
          <a:p>
            <a:pPr marL="457200" marR="0" lvl="0" indent="-228600" algn="l" rtl="0">
              <a:lnSpc>
                <a:spcPct val="100000"/>
              </a:lnSpc>
              <a:spcBef>
                <a:spcPts val="0"/>
              </a:spcBef>
              <a:spcAft>
                <a:spcPts val="0"/>
              </a:spcAft>
              <a:buClr>
                <a:schemeClr val="dk1"/>
              </a:buClr>
              <a:buSzPct val="100000"/>
              <a:buFont typeface="Droid Sans"/>
              <a:buChar char="➔"/>
            </a:pPr>
            <a:r>
              <a:rPr lang="en" sz="2000" b="0" i="0" u="none" strike="noStrike" cap="none" dirty="0">
                <a:solidFill>
                  <a:schemeClr val="dk1"/>
                </a:solidFill>
                <a:latin typeface="Droid Sans"/>
                <a:ea typeface="Droid Sans"/>
                <a:cs typeface="Droid Sans"/>
                <a:sym typeface="Droid Sans"/>
              </a:rPr>
              <a:t>References</a:t>
            </a:r>
          </a:p>
          <a:p>
            <a:pPr marL="228600" marR="0" lvl="0" indent="0" algn="l" rtl="0">
              <a:lnSpc>
                <a:spcPct val="100000"/>
              </a:lnSpc>
              <a:spcBef>
                <a:spcPts val="0"/>
              </a:spcBef>
              <a:spcAft>
                <a:spcPts val="0"/>
              </a:spcAft>
              <a:buClr>
                <a:schemeClr val="dk1"/>
              </a:buClr>
              <a:buSzPct val="25000"/>
              <a:buFont typeface="Droid Sans"/>
              <a:buNone/>
            </a:pPr>
            <a:endParaRPr sz="3000" b="0" i="0" u="none" strike="noStrike" cap="none" dirty="0">
              <a:solidFill>
                <a:schemeClr val="dk1"/>
              </a:solidFill>
              <a:latin typeface="Droid Sans"/>
              <a:ea typeface="Droid Sans"/>
              <a:cs typeface="Droid Sans"/>
              <a:sym typeface="Droid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Shape 493"/>
          <p:cNvSpPr txBox="1">
            <a:spLocks noGrp="1"/>
          </p:cNvSpPr>
          <p:nvPr>
            <p:ph type="title"/>
          </p:nvPr>
        </p:nvSpPr>
        <p:spPr>
          <a:xfrm>
            <a:off x="457200" y="274646"/>
            <a:ext cx="8229600" cy="8684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Droid Sans"/>
              <a:buNone/>
            </a:pPr>
            <a:r>
              <a:rPr lang="en" sz="3600" b="1" i="0" u="none" strike="noStrike" cap="none">
                <a:solidFill>
                  <a:schemeClr val="lt1"/>
                </a:solidFill>
                <a:latin typeface="Droid Sans"/>
                <a:ea typeface="Droid Sans"/>
                <a:cs typeface="Droid Sans"/>
                <a:sym typeface="Droid Sans"/>
              </a:rPr>
              <a:t>What is message passing?</a:t>
            </a:r>
          </a:p>
        </p:txBody>
      </p:sp>
      <p:sp>
        <p:nvSpPr>
          <p:cNvPr id="494" name="Shape 494"/>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100000"/>
              <a:buFont typeface="Droid Sans"/>
              <a:buChar char="➔"/>
            </a:pPr>
            <a:r>
              <a:rPr lang="en" sz="3000" b="0" i="0" u="none" strike="noStrike" cap="none" dirty="0" smtClean="0">
                <a:solidFill>
                  <a:schemeClr val="dk1"/>
                </a:solidFill>
                <a:latin typeface="Droid Sans"/>
                <a:ea typeface="Droid Sans"/>
                <a:cs typeface="Droid Sans"/>
                <a:sym typeface="Droid Sans"/>
              </a:rPr>
              <a:t> Message Passing Interface (Data transfer)</a:t>
            </a:r>
            <a:endParaRPr sz="3000" b="0" i="0" u="none" strike="noStrike" cap="none" dirty="0">
              <a:solidFill>
                <a:schemeClr val="dk1"/>
              </a:solidFill>
              <a:latin typeface="Droid Sans"/>
              <a:ea typeface="Droid Sans"/>
              <a:cs typeface="Droid Sans"/>
              <a:sym typeface="Droid Sans"/>
            </a:endParaRPr>
          </a:p>
          <a:p>
            <a:pPr marL="0" marR="0" lvl="0" indent="0" algn="l" rtl="0">
              <a:lnSpc>
                <a:spcPct val="100000"/>
              </a:lnSpc>
              <a:spcBef>
                <a:spcPts val="0"/>
              </a:spcBef>
              <a:spcAft>
                <a:spcPts val="0"/>
              </a:spcAft>
              <a:buClr>
                <a:schemeClr val="dk1"/>
              </a:buClr>
              <a:buSzPct val="100000"/>
              <a:buFont typeface="Droid Sans"/>
              <a:buChar char="➔"/>
            </a:pPr>
            <a:r>
              <a:rPr lang="en" sz="3000" b="0" i="0" u="none" strike="noStrike" cap="none" dirty="0">
                <a:solidFill>
                  <a:schemeClr val="dk1"/>
                </a:solidFill>
                <a:latin typeface="Droid Sans"/>
                <a:ea typeface="Droid Sans"/>
                <a:cs typeface="Droid Sans"/>
                <a:sym typeface="Droid Sans"/>
              </a:rPr>
              <a:t>Requires involvement of sender and </a:t>
            </a:r>
            <a:r>
              <a:rPr lang="en" sz="3000" b="0" i="0" u="none" strike="noStrike" cap="none" dirty="0" smtClean="0">
                <a:solidFill>
                  <a:schemeClr val="dk1"/>
                </a:solidFill>
                <a:latin typeface="Droid Sans"/>
                <a:ea typeface="Droid Sans"/>
                <a:cs typeface="Droid Sans"/>
                <a:sym typeface="Droid Sans"/>
              </a:rPr>
              <a:t>receiver</a:t>
            </a:r>
          </a:p>
          <a:p>
            <a:pPr marL="0" marR="0" lvl="0" indent="0" algn="l" rtl="0">
              <a:lnSpc>
                <a:spcPct val="100000"/>
              </a:lnSpc>
              <a:spcBef>
                <a:spcPts val="0"/>
              </a:spcBef>
              <a:spcAft>
                <a:spcPts val="0"/>
              </a:spcAft>
              <a:buClr>
                <a:schemeClr val="dk1"/>
              </a:buClr>
              <a:buSzPct val="100000"/>
              <a:buNone/>
            </a:pPr>
            <a:endParaRPr lang="en" sz="3000" b="0" i="0" u="none" strike="noStrike" cap="none" dirty="0" smtClean="0">
              <a:solidFill>
                <a:schemeClr val="dk1"/>
              </a:solidFill>
              <a:latin typeface="Droid Sans"/>
              <a:ea typeface="Droid Sans"/>
              <a:cs typeface="Droid Sans"/>
              <a:sym typeface="Droid Sans"/>
            </a:endParaRPr>
          </a:p>
          <a:p>
            <a:pPr lvl="0">
              <a:buSzPct val="100000"/>
            </a:pPr>
            <a:r>
              <a:rPr lang="en-US" dirty="0" smtClean="0"/>
              <a:t>Data transfer can be synchronous and asynchronous:	</a:t>
            </a:r>
          </a:p>
          <a:p>
            <a:pPr lvl="1">
              <a:buSzPct val="100000"/>
            </a:pPr>
            <a:r>
              <a:rPr lang="en-US" dirty="0" smtClean="0"/>
              <a:t>A </a:t>
            </a:r>
            <a:r>
              <a:rPr lang="en-US" dirty="0"/>
              <a:t>synchronous communication is not complete until the message has been received</a:t>
            </a:r>
            <a:r>
              <a:rPr lang="en-US" dirty="0" smtClean="0"/>
              <a:t>.</a:t>
            </a:r>
            <a:endParaRPr lang="en-US" dirty="0"/>
          </a:p>
          <a:p>
            <a:pPr lvl="1">
              <a:buSzPct val="100000"/>
            </a:pPr>
            <a:r>
              <a:rPr lang="en-US" dirty="0"/>
              <a:t>An asynchronous communication completes as soon as the message is on the way.</a:t>
            </a:r>
          </a:p>
          <a:p>
            <a:pPr marL="0" marR="0" lvl="0" indent="0" algn="l" rtl="0">
              <a:lnSpc>
                <a:spcPct val="100000"/>
              </a:lnSpc>
              <a:spcBef>
                <a:spcPts val="0"/>
              </a:spcBef>
              <a:spcAft>
                <a:spcPts val="0"/>
              </a:spcAft>
              <a:buClr>
                <a:schemeClr val="dk1"/>
              </a:buClr>
              <a:buSzPct val="100000"/>
              <a:buFont typeface="Droid Sans"/>
              <a:buChar char="➔"/>
            </a:pPr>
            <a:endParaRPr lang="en" sz="3000" b="0" i="0" u="none" strike="noStrike" cap="none" dirty="0">
              <a:solidFill>
                <a:schemeClr val="dk1"/>
              </a:solidFill>
              <a:latin typeface="Droid Sans"/>
              <a:ea typeface="Droid Sans"/>
              <a:cs typeface="Droid Sans"/>
              <a:sym typeface="Droid Sans"/>
            </a:endParaRPr>
          </a:p>
          <a:p>
            <a:pPr marL="0" marR="0" lvl="0" indent="0" algn="l" rtl="0">
              <a:lnSpc>
                <a:spcPct val="100000"/>
              </a:lnSpc>
              <a:spcBef>
                <a:spcPts val="0"/>
              </a:spcBef>
              <a:spcAft>
                <a:spcPts val="0"/>
              </a:spcAft>
              <a:buClr>
                <a:schemeClr val="dk1"/>
              </a:buClr>
              <a:buSzPct val="100000"/>
              <a:buFont typeface="Droid Sans"/>
              <a:buNone/>
            </a:pPr>
            <a:endParaRPr sz="3000" b="0" i="0" u="none" strike="noStrike" cap="none" dirty="0">
              <a:solidFill>
                <a:schemeClr val="dk1"/>
              </a:solidFill>
              <a:latin typeface="Droid Sans"/>
              <a:ea typeface="Droid Sans"/>
              <a:cs typeface="Droid Sans"/>
              <a:sym typeface="Droid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Shape 505"/>
          <p:cNvSpPr txBox="1">
            <a:spLocks noGrp="1"/>
          </p:cNvSpPr>
          <p:nvPr>
            <p:ph type="title"/>
          </p:nvPr>
        </p:nvSpPr>
        <p:spPr>
          <a:xfrm>
            <a:off x="457200" y="274646"/>
            <a:ext cx="8229600" cy="8684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Droid Sans"/>
              <a:buNone/>
            </a:pPr>
            <a:r>
              <a:rPr lang="en" sz="3600" b="1" i="0" u="none" strike="noStrike" cap="none">
                <a:solidFill>
                  <a:schemeClr val="lt1"/>
                </a:solidFill>
                <a:latin typeface="Droid Sans"/>
                <a:ea typeface="Droid Sans"/>
                <a:cs typeface="Droid Sans"/>
                <a:sym typeface="Droid Sans"/>
              </a:rPr>
              <a:t>What is MPI?</a:t>
            </a:r>
          </a:p>
        </p:txBody>
      </p:sp>
      <p:sp>
        <p:nvSpPr>
          <p:cNvPr id="506" name="Shape 50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noAutofit/>
          </a:bodyPr>
          <a:lstStyle/>
          <a:p>
            <a:pPr marL="0" marR="0" lvl="0" indent="0" algn="l" rtl="0">
              <a:lnSpc>
                <a:spcPct val="80000"/>
              </a:lnSpc>
              <a:spcBef>
                <a:spcPts val="0"/>
              </a:spcBef>
              <a:spcAft>
                <a:spcPts val="0"/>
              </a:spcAft>
              <a:buClr>
                <a:schemeClr val="dk1"/>
              </a:buClr>
              <a:buSzPct val="100000"/>
              <a:buFont typeface="Droid Sans"/>
              <a:buChar char="➔"/>
            </a:pPr>
            <a:r>
              <a:rPr lang="en" sz="1900" b="0" i="0" u="none" strike="noStrike" cap="none" dirty="0">
                <a:solidFill>
                  <a:schemeClr val="dk1"/>
                </a:solidFill>
                <a:latin typeface="Droid Sans"/>
                <a:ea typeface="Droid Sans"/>
                <a:cs typeface="Droid Sans"/>
                <a:sym typeface="Droid Sans"/>
              </a:rPr>
              <a:t>A message-passing library specifications:</a:t>
            </a:r>
          </a:p>
          <a:p>
            <a:pPr marL="0" marR="0" lvl="0" indent="0" algn="l" rtl="0">
              <a:lnSpc>
                <a:spcPct val="80000"/>
              </a:lnSpc>
              <a:spcBef>
                <a:spcPts val="0"/>
              </a:spcBef>
              <a:spcAft>
                <a:spcPts val="0"/>
              </a:spcAft>
              <a:buClr>
                <a:schemeClr val="dk1"/>
              </a:buClr>
              <a:buSzPct val="100000"/>
              <a:buFont typeface="Droid Sans"/>
              <a:buNone/>
            </a:pPr>
            <a:endParaRPr sz="1900" b="0" i="0" u="none" strike="noStrike" cap="none" dirty="0">
              <a:solidFill>
                <a:schemeClr val="dk1"/>
              </a:solidFill>
              <a:latin typeface="Droid Sans"/>
              <a:ea typeface="Droid Sans"/>
              <a:cs typeface="Droid Sans"/>
              <a:sym typeface="Droid Sans"/>
            </a:endParaRPr>
          </a:p>
          <a:p>
            <a:pPr marL="0" marR="0" lvl="2" indent="0" algn="l" rtl="0">
              <a:lnSpc>
                <a:spcPct val="80000"/>
              </a:lnSpc>
              <a:spcBef>
                <a:spcPts val="0"/>
              </a:spcBef>
              <a:spcAft>
                <a:spcPts val="0"/>
              </a:spcAft>
              <a:buClr>
                <a:schemeClr val="dk1"/>
              </a:buClr>
              <a:buSzPct val="25000"/>
              <a:buFont typeface="Droid Sans"/>
              <a:buNone/>
            </a:pPr>
            <a:r>
              <a:rPr lang="en" sz="1600" b="0" i="0" u="none" strike="noStrike" cap="none" dirty="0">
                <a:solidFill>
                  <a:schemeClr val="dk1"/>
                </a:solidFill>
                <a:latin typeface="Droid Sans"/>
                <a:ea typeface="Droid Sans"/>
                <a:cs typeface="Droid Sans"/>
                <a:sym typeface="Droid Sans"/>
              </a:rPr>
              <a:t>                                Not a language or compiler specification</a:t>
            </a:r>
          </a:p>
          <a:p>
            <a:pPr marL="0" marR="0" lvl="2" indent="0" algn="l" rtl="0">
              <a:lnSpc>
                <a:spcPct val="80000"/>
              </a:lnSpc>
              <a:spcBef>
                <a:spcPts val="0"/>
              </a:spcBef>
              <a:spcAft>
                <a:spcPts val="0"/>
              </a:spcAft>
              <a:buClr>
                <a:schemeClr val="dk1"/>
              </a:buClr>
              <a:buSzPct val="25000"/>
              <a:buFont typeface="Droid Sans"/>
              <a:buNone/>
            </a:pPr>
            <a:r>
              <a:rPr lang="en" sz="1600" b="0" i="0" u="none" strike="noStrike" cap="none" dirty="0">
                <a:solidFill>
                  <a:schemeClr val="dk1"/>
                </a:solidFill>
                <a:latin typeface="Droid Sans"/>
                <a:ea typeface="Droid Sans"/>
                <a:cs typeface="Droid Sans"/>
                <a:sym typeface="Droid Sans"/>
              </a:rPr>
              <a:t>     </a:t>
            </a:r>
          </a:p>
          <a:p>
            <a:pPr marL="0" marR="0" lvl="2" indent="0" algn="l" rtl="0">
              <a:lnSpc>
                <a:spcPct val="80000"/>
              </a:lnSpc>
              <a:spcBef>
                <a:spcPts val="0"/>
              </a:spcBef>
              <a:spcAft>
                <a:spcPts val="0"/>
              </a:spcAft>
              <a:buClr>
                <a:schemeClr val="dk1"/>
              </a:buClr>
              <a:buSzPct val="25000"/>
              <a:buFont typeface="Droid Sans"/>
              <a:buNone/>
            </a:pPr>
            <a:r>
              <a:rPr lang="en" sz="1600" b="0" i="0" u="none" strike="noStrike" cap="none" dirty="0">
                <a:solidFill>
                  <a:schemeClr val="dk1"/>
                </a:solidFill>
                <a:latin typeface="Droid Sans"/>
                <a:ea typeface="Droid Sans"/>
                <a:cs typeface="Droid Sans"/>
                <a:sym typeface="Droid Sans"/>
              </a:rPr>
              <a:t>                                Not a specific implementation or product</a:t>
            </a:r>
          </a:p>
          <a:p>
            <a:pPr marL="0" marR="0" lvl="2" indent="0" algn="l" rtl="0">
              <a:lnSpc>
                <a:spcPct val="80000"/>
              </a:lnSpc>
              <a:spcBef>
                <a:spcPts val="0"/>
              </a:spcBef>
              <a:spcAft>
                <a:spcPts val="0"/>
              </a:spcAft>
              <a:buClr>
                <a:schemeClr val="dk1"/>
              </a:buClr>
              <a:buSzPct val="25000"/>
              <a:buFont typeface="Droid Sans"/>
              <a:buNone/>
            </a:pPr>
            <a:endParaRPr sz="1600" b="0" i="0" u="none" strike="noStrike" cap="none" dirty="0">
              <a:solidFill>
                <a:schemeClr val="dk1"/>
              </a:solidFill>
              <a:latin typeface="Droid Sans"/>
              <a:ea typeface="Droid Sans"/>
              <a:cs typeface="Droid Sans"/>
              <a:sym typeface="Droid Sans"/>
            </a:endParaRPr>
          </a:p>
          <a:p>
            <a:pPr marL="0" marR="0" lvl="2" indent="0" algn="l" rtl="0">
              <a:lnSpc>
                <a:spcPct val="80000"/>
              </a:lnSpc>
              <a:spcBef>
                <a:spcPts val="0"/>
              </a:spcBef>
              <a:spcAft>
                <a:spcPts val="0"/>
              </a:spcAft>
              <a:buClr>
                <a:schemeClr val="dk1"/>
              </a:buClr>
              <a:buSzPct val="25000"/>
              <a:buFont typeface="Droid Sans"/>
              <a:buNone/>
            </a:pPr>
            <a:endParaRPr sz="1600" b="0" i="0" u="none" strike="noStrike" cap="none" dirty="0">
              <a:solidFill>
                <a:schemeClr val="dk1"/>
              </a:solidFill>
              <a:latin typeface="Droid Sans"/>
              <a:ea typeface="Droid Sans"/>
              <a:cs typeface="Droid Sans"/>
              <a:sym typeface="Droid Sans"/>
            </a:endParaRPr>
          </a:p>
          <a:p>
            <a:pPr marL="0" marR="0" lvl="0" indent="0" algn="l" rtl="0">
              <a:lnSpc>
                <a:spcPct val="80000"/>
              </a:lnSpc>
              <a:spcBef>
                <a:spcPts val="0"/>
              </a:spcBef>
              <a:spcAft>
                <a:spcPts val="0"/>
              </a:spcAft>
              <a:buClr>
                <a:schemeClr val="dk1"/>
              </a:buClr>
              <a:buSzPct val="100000"/>
              <a:buFont typeface="Droid Sans"/>
              <a:buChar char="➔"/>
            </a:pPr>
            <a:r>
              <a:rPr lang="en" sz="1900" b="0" i="0" u="none" strike="noStrike" cap="none" dirty="0">
                <a:solidFill>
                  <a:schemeClr val="dk1"/>
                </a:solidFill>
                <a:latin typeface="Droid Sans"/>
                <a:ea typeface="Droid Sans"/>
                <a:cs typeface="Droid Sans"/>
                <a:sym typeface="Droid Sans"/>
              </a:rPr>
              <a:t>For parallel computers, clusters, and heterogeneous networks.</a:t>
            </a:r>
          </a:p>
          <a:p>
            <a:pPr marL="0" marR="0" lvl="0" indent="0" algn="l" rtl="0">
              <a:lnSpc>
                <a:spcPct val="80000"/>
              </a:lnSpc>
              <a:spcBef>
                <a:spcPts val="0"/>
              </a:spcBef>
              <a:spcAft>
                <a:spcPts val="0"/>
              </a:spcAft>
              <a:buClr>
                <a:schemeClr val="dk1"/>
              </a:buClr>
              <a:buSzPct val="100000"/>
              <a:buFont typeface="Droid Sans"/>
              <a:buNone/>
            </a:pPr>
            <a:endParaRPr sz="1900" b="0" i="0" u="none" strike="noStrike" cap="none" dirty="0">
              <a:solidFill>
                <a:schemeClr val="dk1"/>
              </a:solidFill>
              <a:latin typeface="Droid Sans"/>
              <a:ea typeface="Droid Sans"/>
              <a:cs typeface="Droid Sans"/>
              <a:sym typeface="Droid Sans"/>
            </a:endParaRPr>
          </a:p>
          <a:p>
            <a:pPr marL="0" marR="0" lvl="0" indent="0" algn="l" rtl="0">
              <a:lnSpc>
                <a:spcPct val="80000"/>
              </a:lnSpc>
              <a:spcBef>
                <a:spcPts val="0"/>
              </a:spcBef>
              <a:spcAft>
                <a:spcPts val="0"/>
              </a:spcAft>
              <a:buClr>
                <a:schemeClr val="dk1"/>
              </a:buClr>
              <a:buSzPct val="100000"/>
              <a:buFont typeface="Droid Sans"/>
              <a:buNone/>
            </a:pPr>
            <a:endParaRPr sz="1900" b="0" i="0" u="none" strike="noStrike" cap="none" dirty="0">
              <a:solidFill>
                <a:schemeClr val="dk1"/>
              </a:solidFill>
              <a:latin typeface="Droid Sans"/>
              <a:ea typeface="Droid Sans"/>
              <a:cs typeface="Droid Sans"/>
              <a:sym typeface="Droid Sans"/>
            </a:endParaRPr>
          </a:p>
          <a:p>
            <a:pPr marL="0" marR="0" lvl="0" indent="0" algn="l" rtl="0">
              <a:lnSpc>
                <a:spcPct val="80000"/>
              </a:lnSpc>
              <a:spcBef>
                <a:spcPts val="0"/>
              </a:spcBef>
              <a:spcAft>
                <a:spcPts val="0"/>
              </a:spcAft>
              <a:buClr>
                <a:schemeClr val="dk1"/>
              </a:buClr>
              <a:buSzPct val="100000"/>
              <a:buFont typeface="Droid Sans"/>
              <a:buChar char="➔"/>
            </a:pPr>
            <a:r>
              <a:rPr lang="en" sz="1900" b="0" i="0" u="none" strike="noStrike" cap="none" dirty="0">
                <a:solidFill>
                  <a:schemeClr val="dk1"/>
                </a:solidFill>
                <a:latin typeface="Droid Sans"/>
                <a:ea typeface="Droid Sans"/>
                <a:cs typeface="Droid Sans"/>
                <a:sym typeface="Droid Sans"/>
              </a:rPr>
              <a:t>Communication modes: </a:t>
            </a:r>
            <a:r>
              <a:rPr lang="en" sz="1900" b="0" i="1" u="none" strike="noStrike" cap="none" dirty="0">
                <a:solidFill>
                  <a:schemeClr val="dk1"/>
                </a:solidFill>
                <a:latin typeface="Droid Sans"/>
                <a:ea typeface="Droid Sans"/>
                <a:cs typeface="Droid Sans"/>
                <a:sym typeface="Droid Sans"/>
              </a:rPr>
              <a:t>standard</a:t>
            </a:r>
            <a:r>
              <a:rPr lang="en" sz="1900" b="0" i="0" u="none" strike="noStrike" cap="none" dirty="0">
                <a:solidFill>
                  <a:schemeClr val="dk1"/>
                </a:solidFill>
                <a:latin typeface="Droid Sans"/>
                <a:ea typeface="Droid Sans"/>
                <a:cs typeface="Droid Sans"/>
                <a:sym typeface="Droid Sans"/>
              </a:rPr>
              <a:t>, </a:t>
            </a:r>
            <a:r>
              <a:rPr lang="en" sz="1900" b="0" i="1" u="none" strike="noStrike" cap="none" dirty="0">
                <a:solidFill>
                  <a:schemeClr val="dk1"/>
                </a:solidFill>
                <a:latin typeface="Droid Sans"/>
                <a:ea typeface="Droid Sans"/>
                <a:cs typeface="Droid Sans"/>
                <a:sym typeface="Droid Sans"/>
              </a:rPr>
              <a:t>asynchronous</a:t>
            </a:r>
          </a:p>
          <a:p>
            <a:pPr marL="0" marR="0" lvl="0" indent="0" algn="l" rtl="0">
              <a:lnSpc>
                <a:spcPct val="80000"/>
              </a:lnSpc>
              <a:spcBef>
                <a:spcPts val="0"/>
              </a:spcBef>
              <a:spcAft>
                <a:spcPts val="0"/>
              </a:spcAft>
              <a:buClr>
                <a:schemeClr val="dk1"/>
              </a:buClr>
              <a:buSzPct val="25000"/>
              <a:buFont typeface="Droid Sans"/>
              <a:buNone/>
            </a:pPr>
            <a:endParaRPr sz="1900" b="0" i="0" u="none" strike="noStrike" cap="none" dirty="0">
              <a:solidFill>
                <a:schemeClr val="dk1"/>
              </a:solidFill>
              <a:latin typeface="Droid Sans"/>
              <a:ea typeface="Droid Sans"/>
              <a:cs typeface="Droid Sans"/>
              <a:sym typeface="Droid Sans"/>
            </a:endParaRPr>
          </a:p>
          <a:p>
            <a:pPr marL="0" marR="0" lvl="0" indent="0" algn="l" rtl="0">
              <a:lnSpc>
                <a:spcPct val="80000"/>
              </a:lnSpc>
              <a:spcBef>
                <a:spcPts val="0"/>
              </a:spcBef>
              <a:spcAft>
                <a:spcPts val="0"/>
              </a:spcAft>
              <a:buClr>
                <a:schemeClr val="dk1"/>
              </a:buClr>
              <a:buSzPct val="25000"/>
              <a:buFont typeface="Droid Sans"/>
              <a:buNone/>
            </a:pPr>
            <a:endParaRPr sz="1900" b="0" i="0" u="none" strike="noStrike" cap="none" dirty="0">
              <a:solidFill>
                <a:schemeClr val="dk1"/>
              </a:solidFill>
              <a:latin typeface="Droid Sans"/>
              <a:ea typeface="Droid Sans"/>
              <a:cs typeface="Droid Sans"/>
              <a:sym typeface="Droid Sans"/>
            </a:endParaRPr>
          </a:p>
          <a:p>
            <a:pPr marL="0" marR="0" lvl="0" indent="0" algn="l" rtl="0">
              <a:lnSpc>
                <a:spcPct val="80000"/>
              </a:lnSpc>
              <a:spcBef>
                <a:spcPts val="0"/>
              </a:spcBef>
              <a:spcAft>
                <a:spcPts val="0"/>
              </a:spcAft>
              <a:buClr>
                <a:schemeClr val="dk1"/>
              </a:buClr>
              <a:buSzPct val="100000"/>
              <a:buFont typeface="Droid Sans"/>
              <a:buChar char="➔"/>
            </a:pPr>
            <a:r>
              <a:rPr lang="en" sz="1900" b="0" i="0" u="none" strike="noStrike" cap="none" dirty="0">
                <a:solidFill>
                  <a:schemeClr val="dk1"/>
                </a:solidFill>
                <a:latin typeface="Droid Sans"/>
                <a:ea typeface="Droid Sans"/>
                <a:cs typeface="Droid Sans"/>
                <a:sym typeface="Droid Sans"/>
              </a:rPr>
              <a:t>Designed to permit the development of parallel software libraries</a:t>
            </a:r>
            <a:r>
              <a:rPr lang="en" sz="1900" b="0" i="0" u="none" strike="noStrike" cap="none" dirty="0" smtClean="0">
                <a:solidFill>
                  <a:schemeClr val="dk1"/>
                </a:solidFill>
                <a:latin typeface="Droid Sans"/>
                <a:ea typeface="Droid Sans"/>
                <a:cs typeface="Droid Sans"/>
                <a:sym typeface="Droid Sans"/>
              </a:rPr>
              <a:t>.</a:t>
            </a:r>
          </a:p>
          <a:p>
            <a:pPr marL="0" marR="0" lvl="0" indent="0" algn="l" rtl="0">
              <a:lnSpc>
                <a:spcPct val="80000"/>
              </a:lnSpc>
              <a:spcBef>
                <a:spcPts val="0"/>
              </a:spcBef>
              <a:spcAft>
                <a:spcPts val="0"/>
              </a:spcAft>
              <a:buClr>
                <a:schemeClr val="dk1"/>
              </a:buClr>
              <a:buSzPct val="100000"/>
              <a:buFont typeface="Droid Sans"/>
              <a:buChar char="➔"/>
            </a:pPr>
            <a:endParaRPr lang="en" sz="1900" dirty="0"/>
          </a:p>
          <a:p>
            <a:pPr marL="0" marR="0" lvl="0" indent="0" algn="l" rtl="0">
              <a:lnSpc>
                <a:spcPct val="80000"/>
              </a:lnSpc>
              <a:spcBef>
                <a:spcPts val="0"/>
              </a:spcBef>
              <a:spcAft>
                <a:spcPts val="0"/>
              </a:spcAft>
              <a:buClr>
                <a:schemeClr val="dk1"/>
              </a:buClr>
              <a:buSzPct val="100000"/>
              <a:buFont typeface="Droid Sans"/>
              <a:buChar char="➔"/>
            </a:pPr>
            <a:r>
              <a:rPr lang="en" sz="1900" b="0" i="0" u="none" strike="noStrike" cap="none" dirty="0" smtClean="0">
                <a:solidFill>
                  <a:schemeClr val="dk1"/>
                </a:solidFill>
                <a:latin typeface="Droid Sans"/>
                <a:ea typeface="Droid Sans"/>
                <a:cs typeface="Droid Sans"/>
                <a:sym typeface="Droid Sans"/>
              </a:rPr>
              <a:t>Two MPI libraries are there.  1) IntelMPI. 2) OpenMPI</a:t>
            </a:r>
            <a:endParaRPr lang="en" sz="1900" b="0" i="0" u="none" strike="noStrike" cap="none" dirty="0">
              <a:solidFill>
                <a:schemeClr val="dk1"/>
              </a:solidFill>
              <a:latin typeface="Droid Sans"/>
              <a:ea typeface="Droid Sans"/>
              <a:cs typeface="Droid Sans"/>
              <a:sym typeface="Droid Sans"/>
            </a:endParaRPr>
          </a:p>
          <a:p>
            <a:pPr marL="0" marR="0" lvl="0" indent="0" algn="l" rtl="0">
              <a:lnSpc>
                <a:spcPct val="80000"/>
              </a:lnSpc>
              <a:spcBef>
                <a:spcPts val="0"/>
              </a:spcBef>
              <a:spcAft>
                <a:spcPts val="0"/>
              </a:spcAft>
              <a:buClr>
                <a:schemeClr val="dk1"/>
              </a:buClr>
              <a:buSzPct val="100000"/>
              <a:buFont typeface="Droid Sans"/>
              <a:buNone/>
            </a:pPr>
            <a:endParaRPr sz="1900" b="0" i="0" u="none" strike="noStrike" cap="none" dirty="0">
              <a:solidFill>
                <a:schemeClr val="dk1"/>
              </a:solidFill>
              <a:latin typeface="Droid Sans"/>
              <a:ea typeface="Droid Sans"/>
              <a:cs typeface="Droid Sans"/>
              <a:sym typeface="Droid Sans"/>
            </a:endParaRPr>
          </a:p>
          <a:p>
            <a:pPr marL="0" marR="0" lvl="0" indent="0" algn="l" rtl="0">
              <a:lnSpc>
                <a:spcPct val="80000"/>
              </a:lnSpc>
              <a:spcBef>
                <a:spcPts val="0"/>
              </a:spcBef>
              <a:spcAft>
                <a:spcPts val="0"/>
              </a:spcAft>
              <a:buClr>
                <a:schemeClr val="dk1"/>
              </a:buClr>
              <a:buSzPct val="25000"/>
              <a:buFont typeface="Droid Sans"/>
              <a:buNone/>
            </a:pPr>
            <a:endParaRPr sz="1900" b="0" i="0" u="none" strike="noStrike" cap="none" dirty="0">
              <a:solidFill>
                <a:schemeClr val="dk1"/>
              </a:solidFill>
              <a:latin typeface="Droid Sans"/>
              <a:ea typeface="Droid Sans"/>
              <a:cs typeface="Droid Sans"/>
              <a:sym typeface="Droid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Shape 511"/>
          <p:cNvSpPr txBox="1">
            <a:spLocks noGrp="1"/>
          </p:cNvSpPr>
          <p:nvPr>
            <p:ph type="title"/>
          </p:nvPr>
        </p:nvSpPr>
        <p:spPr>
          <a:xfrm>
            <a:off x="457200" y="274646"/>
            <a:ext cx="8229600" cy="8684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Droid Sans"/>
              <a:buNone/>
            </a:pPr>
            <a:r>
              <a:rPr lang="en" sz="3600" b="1" i="0" u="none" strike="noStrike" cap="none">
                <a:solidFill>
                  <a:schemeClr val="lt1"/>
                </a:solidFill>
                <a:latin typeface="Droid Sans"/>
                <a:ea typeface="Droid Sans"/>
                <a:cs typeface="Droid Sans"/>
                <a:sym typeface="Droid Sans"/>
              </a:rPr>
              <a:t>MPI on System</a:t>
            </a:r>
          </a:p>
        </p:txBody>
      </p:sp>
      <p:pic>
        <p:nvPicPr>
          <p:cNvPr id="513" name="Shape 513"/>
          <p:cNvPicPr preferRelativeResize="0"/>
          <p:nvPr/>
        </p:nvPicPr>
        <p:blipFill rotWithShape="1">
          <a:blip r:embed="rId3">
            <a:alphaModFix/>
          </a:blip>
          <a:srcRect/>
          <a:stretch/>
        </p:blipFill>
        <p:spPr>
          <a:xfrm>
            <a:off x="1446662" y="1938114"/>
            <a:ext cx="6305264" cy="424432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Shape 524"/>
          <p:cNvSpPr txBox="1">
            <a:spLocks noGrp="1"/>
          </p:cNvSpPr>
          <p:nvPr>
            <p:ph type="title"/>
          </p:nvPr>
        </p:nvSpPr>
        <p:spPr>
          <a:xfrm>
            <a:off x="457200" y="274646"/>
            <a:ext cx="8229600" cy="8684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Droid Sans"/>
              <a:buNone/>
            </a:pPr>
            <a:r>
              <a:rPr lang="en" sz="3600" b="1" i="0" u="none" strike="noStrike" cap="none">
                <a:solidFill>
                  <a:schemeClr val="lt1"/>
                </a:solidFill>
                <a:latin typeface="Droid Sans"/>
                <a:ea typeface="Droid Sans"/>
                <a:cs typeface="Droid Sans"/>
                <a:sym typeface="Droid Sans"/>
              </a:rPr>
              <a:t>A Minimal MPI Program (C)</a:t>
            </a:r>
          </a:p>
        </p:txBody>
      </p:sp>
      <p:sp>
        <p:nvSpPr>
          <p:cNvPr id="525" name="Shape 525"/>
          <p:cNvSpPr txBox="1">
            <a:spLocks noGrp="1"/>
          </p:cNvSpPr>
          <p:nvPr>
            <p:ph type="body" idx="1"/>
          </p:nvPr>
        </p:nvSpPr>
        <p:spPr>
          <a:xfrm>
            <a:off x="457200" y="1254288"/>
            <a:ext cx="8229600" cy="5269341"/>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Droid Sans"/>
              <a:buNone/>
            </a:pPr>
            <a:r>
              <a:rPr lang="en" sz="2000" b="1" i="0" u="none" strike="noStrike" cap="none" dirty="0">
                <a:solidFill>
                  <a:schemeClr val="dk1"/>
                </a:solidFill>
                <a:latin typeface="Droid Sans"/>
                <a:ea typeface="Droid Sans"/>
                <a:cs typeface="Droid Sans"/>
                <a:sym typeface="Droid Sans"/>
              </a:rPr>
              <a:t>#include "mpi.h"</a:t>
            </a:r>
          </a:p>
          <a:p>
            <a:pPr marL="0" marR="0" lvl="0" indent="0" algn="l" rtl="0">
              <a:lnSpc>
                <a:spcPct val="100000"/>
              </a:lnSpc>
              <a:spcBef>
                <a:spcPts val="0"/>
              </a:spcBef>
              <a:spcAft>
                <a:spcPts val="0"/>
              </a:spcAft>
              <a:buClr>
                <a:schemeClr val="dk1"/>
              </a:buClr>
              <a:buSzPct val="25000"/>
              <a:buFont typeface="Droid Sans"/>
              <a:buNone/>
            </a:pPr>
            <a:r>
              <a:rPr lang="en" sz="2000" b="1" i="0" u="none" strike="noStrike" cap="none" dirty="0">
                <a:solidFill>
                  <a:schemeClr val="dk1"/>
                </a:solidFill>
                <a:latin typeface="Droid Sans"/>
                <a:ea typeface="Droid Sans"/>
                <a:cs typeface="Droid Sans"/>
                <a:sym typeface="Droid Sans"/>
              </a:rPr>
              <a:t>#include &lt;stdio.h</a:t>
            </a:r>
            <a:r>
              <a:rPr lang="en" sz="2000" b="1" i="0" u="none" strike="noStrike" cap="none" dirty="0" smtClean="0">
                <a:solidFill>
                  <a:schemeClr val="dk1"/>
                </a:solidFill>
                <a:latin typeface="Droid Sans"/>
                <a:ea typeface="Droid Sans"/>
                <a:cs typeface="Droid Sans"/>
                <a:sym typeface="Droid Sans"/>
              </a:rPr>
              <a:t>&gt;</a:t>
            </a:r>
            <a:endParaRPr sz="2000" b="1" i="0" u="none" strike="noStrike" cap="none" dirty="0">
              <a:solidFill>
                <a:schemeClr val="dk1"/>
              </a:solidFill>
              <a:latin typeface="Droid Sans"/>
              <a:ea typeface="Droid Sans"/>
              <a:cs typeface="Droid Sans"/>
              <a:sym typeface="Droid Sans"/>
            </a:endParaRPr>
          </a:p>
          <a:p>
            <a:pPr marL="0" marR="0" lvl="0" indent="0" algn="l" rtl="0">
              <a:lnSpc>
                <a:spcPct val="100000"/>
              </a:lnSpc>
              <a:spcBef>
                <a:spcPts val="0"/>
              </a:spcBef>
              <a:spcAft>
                <a:spcPts val="0"/>
              </a:spcAft>
              <a:buClr>
                <a:schemeClr val="dk1"/>
              </a:buClr>
              <a:buSzPct val="25000"/>
              <a:buFont typeface="Droid Sans"/>
              <a:buNone/>
            </a:pPr>
            <a:r>
              <a:rPr lang="en" sz="2000" b="1" i="0" u="none" strike="noStrike" cap="none" dirty="0">
                <a:solidFill>
                  <a:schemeClr val="dk1"/>
                </a:solidFill>
                <a:latin typeface="Droid Sans"/>
                <a:ea typeface="Droid Sans"/>
                <a:cs typeface="Droid Sans"/>
                <a:sym typeface="Droid Sans"/>
              </a:rPr>
              <a:t>int main( int argc, char *argv[] )</a:t>
            </a:r>
          </a:p>
          <a:p>
            <a:pPr marL="0" marR="0" lvl="0" indent="0" algn="l" rtl="0">
              <a:lnSpc>
                <a:spcPct val="100000"/>
              </a:lnSpc>
              <a:spcBef>
                <a:spcPts val="0"/>
              </a:spcBef>
              <a:spcAft>
                <a:spcPts val="0"/>
              </a:spcAft>
              <a:buClr>
                <a:schemeClr val="dk1"/>
              </a:buClr>
              <a:buSzPct val="25000"/>
              <a:buFont typeface="Droid Sans"/>
              <a:buNone/>
            </a:pPr>
            <a:r>
              <a:rPr lang="en" sz="2000" b="1" i="0" u="none" strike="noStrike" cap="none" dirty="0">
                <a:solidFill>
                  <a:schemeClr val="dk1"/>
                </a:solidFill>
                <a:latin typeface="Droid Sans"/>
                <a:ea typeface="Droid Sans"/>
                <a:cs typeface="Droid Sans"/>
                <a:sym typeface="Droid Sans"/>
              </a:rPr>
              <a:t>{</a:t>
            </a:r>
          </a:p>
          <a:p>
            <a:pPr marL="0" marR="0" lvl="0" indent="0" algn="l" rtl="0">
              <a:lnSpc>
                <a:spcPct val="100000"/>
              </a:lnSpc>
              <a:spcBef>
                <a:spcPts val="0"/>
              </a:spcBef>
              <a:spcAft>
                <a:spcPts val="0"/>
              </a:spcAft>
              <a:buClr>
                <a:schemeClr val="dk1"/>
              </a:buClr>
              <a:buSzPct val="25000"/>
              <a:buFont typeface="Droid Sans"/>
              <a:buNone/>
            </a:pPr>
            <a:r>
              <a:rPr lang="en" sz="2000" b="1" i="0" u="none" strike="noStrike" cap="none" dirty="0">
                <a:solidFill>
                  <a:schemeClr val="dk1"/>
                </a:solidFill>
                <a:latin typeface="Droid Sans"/>
                <a:ea typeface="Droid Sans"/>
                <a:cs typeface="Droid Sans"/>
                <a:sym typeface="Droid Sans"/>
              </a:rPr>
              <a:t>    MPI_Init( &amp;argc, &amp;argv );</a:t>
            </a:r>
          </a:p>
          <a:p>
            <a:pPr marL="0" marR="0" lvl="0" indent="0" algn="l" rtl="0">
              <a:lnSpc>
                <a:spcPct val="100000"/>
              </a:lnSpc>
              <a:spcBef>
                <a:spcPts val="0"/>
              </a:spcBef>
              <a:spcAft>
                <a:spcPts val="0"/>
              </a:spcAft>
              <a:buClr>
                <a:schemeClr val="dk1"/>
              </a:buClr>
              <a:buSzPct val="25000"/>
              <a:buFont typeface="Droid Sans"/>
              <a:buNone/>
            </a:pPr>
            <a:r>
              <a:rPr lang="en" sz="2000" b="1" i="0" u="none" strike="noStrike" cap="none" dirty="0">
                <a:solidFill>
                  <a:schemeClr val="dk1"/>
                </a:solidFill>
                <a:latin typeface="Droid Sans"/>
                <a:ea typeface="Droid Sans"/>
                <a:cs typeface="Droid Sans"/>
                <a:sym typeface="Droid Sans"/>
              </a:rPr>
              <a:t>    printf( "Hello, world!\n" );</a:t>
            </a:r>
          </a:p>
          <a:p>
            <a:pPr marL="0" marR="0" lvl="0" indent="0" algn="l" rtl="0">
              <a:lnSpc>
                <a:spcPct val="100000"/>
              </a:lnSpc>
              <a:spcBef>
                <a:spcPts val="0"/>
              </a:spcBef>
              <a:spcAft>
                <a:spcPts val="0"/>
              </a:spcAft>
              <a:buClr>
                <a:schemeClr val="dk1"/>
              </a:buClr>
              <a:buSzPct val="25000"/>
              <a:buFont typeface="Droid Sans"/>
              <a:buNone/>
            </a:pPr>
            <a:r>
              <a:rPr lang="en" sz="2000" b="1" i="0" u="none" strike="noStrike" cap="none" dirty="0">
                <a:solidFill>
                  <a:schemeClr val="dk1"/>
                </a:solidFill>
                <a:latin typeface="Droid Sans"/>
                <a:ea typeface="Droid Sans"/>
                <a:cs typeface="Droid Sans"/>
                <a:sym typeface="Droid Sans"/>
              </a:rPr>
              <a:t>    MPI_Finalize();</a:t>
            </a:r>
          </a:p>
          <a:p>
            <a:pPr marL="0" marR="0" lvl="0" indent="0" algn="l" rtl="0">
              <a:lnSpc>
                <a:spcPct val="100000"/>
              </a:lnSpc>
              <a:spcBef>
                <a:spcPts val="0"/>
              </a:spcBef>
              <a:spcAft>
                <a:spcPts val="0"/>
              </a:spcAft>
              <a:buClr>
                <a:schemeClr val="dk1"/>
              </a:buClr>
              <a:buSzPct val="25000"/>
              <a:buFont typeface="Droid Sans"/>
              <a:buNone/>
            </a:pPr>
            <a:r>
              <a:rPr lang="en" sz="2000" b="1" i="0" u="none" strike="noStrike" cap="none" dirty="0">
                <a:solidFill>
                  <a:schemeClr val="dk1"/>
                </a:solidFill>
                <a:latin typeface="Droid Sans"/>
                <a:ea typeface="Droid Sans"/>
                <a:cs typeface="Droid Sans"/>
                <a:sym typeface="Droid Sans"/>
              </a:rPr>
              <a:t>    return 0;</a:t>
            </a:r>
          </a:p>
          <a:p>
            <a:pPr marL="0" marR="0" lvl="0" indent="0" algn="l" rtl="0">
              <a:lnSpc>
                <a:spcPct val="100000"/>
              </a:lnSpc>
              <a:spcBef>
                <a:spcPts val="0"/>
              </a:spcBef>
              <a:spcAft>
                <a:spcPts val="0"/>
              </a:spcAft>
              <a:buClr>
                <a:schemeClr val="dk1"/>
              </a:buClr>
              <a:buSzPct val="25000"/>
              <a:buFont typeface="Droid Sans"/>
              <a:buNone/>
            </a:pPr>
            <a:r>
              <a:rPr lang="en" sz="2000" b="0" i="0" u="none" strike="noStrike" cap="none" dirty="0" smtClean="0">
                <a:solidFill>
                  <a:schemeClr val="dk1"/>
                </a:solidFill>
                <a:latin typeface="Droid Sans"/>
                <a:ea typeface="Droid Sans"/>
                <a:cs typeface="Droid Sans"/>
                <a:sym typeface="Droid Sans"/>
              </a:rPr>
              <a:t>}</a:t>
            </a:r>
          </a:p>
          <a:p>
            <a:pPr marL="0" marR="0" lvl="0" indent="0" algn="l" rtl="0">
              <a:lnSpc>
                <a:spcPct val="100000"/>
              </a:lnSpc>
              <a:spcBef>
                <a:spcPts val="0"/>
              </a:spcBef>
              <a:spcAft>
                <a:spcPts val="0"/>
              </a:spcAft>
              <a:buClr>
                <a:schemeClr val="dk1"/>
              </a:buClr>
              <a:buSzPct val="25000"/>
              <a:buFont typeface="Droid Sans"/>
              <a:buNone/>
            </a:pPr>
            <a:endParaRPr lang="en" sz="2000" dirty="0"/>
          </a:p>
          <a:p>
            <a:pPr lvl="0">
              <a:lnSpc>
                <a:spcPct val="120000"/>
              </a:lnSpc>
              <a:buSzPct val="25000"/>
              <a:buNone/>
            </a:pPr>
            <a:r>
              <a:rPr lang="en" sz="2000" dirty="0"/>
              <a:t>Compiling:</a:t>
            </a:r>
          </a:p>
          <a:p>
            <a:pPr lvl="0">
              <a:lnSpc>
                <a:spcPct val="120000"/>
              </a:lnSpc>
              <a:buSzPct val="25000"/>
              <a:buNone/>
            </a:pPr>
            <a:r>
              <a:rPr lang="en" sz="2000" dirty="0"/>
              <a:t>	</a:t>
            </a:r>
            <a:r>
              <a:rPr lang="en" sz="2000" b="1" dirty="0"/>
              <a:t>&gt; mpicc hello.c</a:t>
            </a:r>
          </a:p>
          <a:p>
            <a:pPr lvl="0">
              <a:lnSpc>
                <a:spcPct val="120000"/>
              </a:lnSpc>
              <a:buSzPct val="25000"/>
              <a:buNone/>
            </a:pPr>
            <a:r>
              <a:rPr lang="en" sz="2000" dirty="0"/>
              <a:t>To create 10 instances</a:t>
            </a:r>
          </a:p>
          <a:p>
            <a:pPr lvl="0">
              <a:lnSpc>
                <a:spcPct val="120000"/>
              </a:lnSpc>
              <a:buSzPct val="25000"/>
              <a:buNone/>
            </a:pPr>
            <a:r>
              <a:rPr lang="en" sz="2000" dirty="0"/>
              <a:t>	</a:t>
            </a:r>
            <a:r>
              <a:rPr lang="en" sz="2000" b="1" dirty="0"/>
              <a:t>&gt;mpirun –np 10 ./</a:t>
            </a:r>
            <a:r>
              <a:rPr lang="en" sz="2000" b="1" dirty="0" smtClean="0"/>
              <a:t>a.out</a:t>
            </a:r>
          </a:p>
          <a:p>
            <a:pPr>
              <a:lnSpc>
                <a:spcPct val="120000"/>
              </a:lnSpc>
              <a:buSzPct val="25000"/>
              <a:buNone/>
            </a:pPr>
            <a:r>
              <a:rPr lang="en" sz="2000" dirty="0"/>
              <a:t>To give </a:t>
            </a:r>
            <a:r>
              <a:rPr lang="en" sz="2000" dirty="0" smtClean="0"/>
              <a:t>nodes: </a:t>
            </a:r>
            <a:endParaRPr lang="en" sz="2000" b="1" dirty="0" smtClean="0"/>
          </a:p>
          <a:p>
            <a:pPr lvl="0">
              <a:lnSpc>
                <a:spcPct val="120000"/>
              </a:lnSpc>
              <a:buSzPct val="25000"/>
              <a:buNone/>
            </a:pPr>
            <a:r>
              <a:rPr lang="en" sz="2000" b="1" dirty="0" smtClean="0"/>
              <a:t>mpirun </a:t>
            </a:r>
            <a:r>
              <a:rPr lang="en" sz="2000" b="1" dirty="0"/>
              <a:t>–np 5 –host node1,node1,node2,node3,node3 ./a.out</a:t>
            </a:r>
          </a:p>
          <a:p>
            <a:pPr marL="0" marR="0" lvl="0" indent="0" algn="l" rtl="0">
              <a:lnSpc>
                <a:spcPct val="100000"/>
              </a:lnSpc>
              <a:spcBef>
                <a:spcPts val="0"/>
              </a:spcBef>
              <a:spcAft>
                <a:spcPts val="0"/>
              </a:spcAft>
              <a:buClr>
                <a:schemeClr val="dk1"/>
              </a:buClr>
              <a:buSzPct val="25000"/>
              <a:buFont typeface="Droid Sans"/>
              <a:buNone/>
            </a:pPr>
            <a:endParaRPr lang="en" sz="2000" b="0" i="0" u="none" strike="noStrike" cap="none" dirty="0">
              <a:solidFill>
                <a:schemeClr val="dk1"/>
              </a:solidFill>
              <a:latin typeface="Droid Sans"/>
              <a:ea typeface="Droid Sans"/>
              <a:cs typeface="Droid Sans"/>
              <a:sym typeface="Droid Sans"/>
            </a:endParaRPr>
          </a:p>
        </p:txBody>
      </p:sp>
      <p:sp>
        <p:nvSpPr>
          <p:cNvPr id="526" name="Shape 526"/>
          <p:cNvSpPr txBox="1">
            <a:spLocks noGrp="1"/>
          </p:cNvSpPr>
          <p:nvPr>
            <p:ph type="sldNum" idx="12"/>
          </p:nvPr>
        </p:nvSpPr>
        <p:spPr>
          <a:xfrm>
            <a:off x="8556790" y="6333133"/>
            <a:ext cx="548699" cy="5246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29</a:t>
            </a:fld>
            <a:endParaRPr lang="en"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Computing </a:t>
            </a:r>
            <a:endParaRPr lang="en-US" dirty="0"/>
          </a:p>
        </p:txBody>
      </p:sp>
      <p:sp>
        <p:nvSpPr>
          <p:cNvPr id="3" name="Text Placeholder 2"/>
          <p:cNvSpPr>
            <a:spLocks noGrp="1"/>
          </p:cNvSpPr>
          <p:nvPr>
            <p:ph type="body" idx="1"/>
          </p:nvPr>
        </p:nvSpPr>
        <p:spPr/>
        <p:txBody>
          <a:bodyPr/>
          <a:lstStyle/>
          <a:p>
            <a:pPr marL="457200" indent="-457200">
              <a:buFont typeface="Wingdings" panose="05000000000000000000" pitchFamily="2" charset="2"/>
              <a:buChar char="q"/>
            </a:pPr>
            <a:r>
              <a:rPr lang="en-US" dirty="0" smtClean="0"/>
              <a:t>Multi-core computing</a:t>
            </a:r>
          </a:p>
          <a:p>
            <a:pPr marL="457200" lvl="2" indent="-457200">
              <a:buFont typeface="Wingdings" panose="05000000000000000000" pitchFamily="2" charset="2"/>
              <a:buChar char="q"/>
            </a:pPr>
            <a:r>
              <a:rPr lang="en-US" dirty="0" err="1" smtClean="0"/>
              <a:t>Pthreads</a:t>
            </a:r>
            <a:r>
              <a:rPr lang="en-US" dirty="0" smtClean="0"/>
              <a:t> </a:t>
            </a:r>
          </a:p>
          <a:p>
            <a:pPr marL="457200" lvl="2" indent="-457200">
              <a:buFont typeface="Wingdings" panose="05000000000000000000" pitchFamily="2" charset="2"/>
              <a:buChar char="q"/>
            </a:pPr>
            <a:r>
              <a:rPr lang="en-US" dirty="0" err="1" smtClean="0"/>
              <a:t>OpenMP</a:t>
            </a:r>
            <a:endParaRPr lang="en-US" dirty="0"/>
          </a:p>
          <a:p>
            <a:pPr lvl="2">
              <a:buNone/>
            </a:pPr>
            <a:endParaRPr lang="en-US" dirty="0" smtClean="0"/>
          </a:p>
          <a:p>
            <a:pPr marL="457200" indent="-457200">
              <a:buFont typeface="Wingdings" panose="05000000000000000000" pitchFamily="2" charset="2"/>
              <a:buChar char="q"/>
            </a:pPr>
            <a:r>
              <a:rPr lang="en-US" dirty="0" smtClean="0"/>
              <a:t>Distributed computing</a:t>
            </a:r>
          </a:p>
          <a:p>
            <a:pPr marL="457200" lvl="1" indent="-457200">
              <a:buFont typeface="Wingdings" panose="05000000000000000000" pitchFamily="2" charset="2"/>
              <a:buChar char="q"/>
            </a:pPr>
            <a:r>
              <a:rPr lang="en-US" dirty="0" smtClean="0"/>
              <a:t>MPI</a:t>
            </a:r>
          </a:p>
          <a:p>
            <a:pPr lvl="1">
              <a:buNone/>
            </a:pPr>
            <a:endParaRPr lang="en-US" dirty="0" smtClean="0"/>
          </a:p>
          <a:p>
            <a:pPr marL="457200" indent="-457200">
              <a:buFont typeface="Wingdings" panose="05000000000000000000" pitchFamily="2" charset="2"/>
              <a:buChar char="q"/>
            </a:pPr>
            <a:r>
              <a:rPr lang="en-US" dirty="0" err="1" smtClean="0"/>
              <a:t>Hetrogeneous</a:t>
            </a:r>
            <a:r>
              <a:rPr lang="en-US" dirty="0" smtClean="0"/>
              <a:t> computing</a:t>
            </a:r>
          </a:p>
          <a:p>
            <a:pPr marL="457200" lvl="1" indent="-457200">
              <a:buFont typeface="Wingdings" panose="05000000000000000000" pitchFamily="2" charset="2"/>
              <a:buChar char="q"/>
            </a:pPr>
            <a:r>
              <a:rPr lang="en-US" dirty="0" smtClean="0"/>
              <a:t>GPGPU Programming</a:t>
            </a:r>
            <a:endParaRPr lang="en-US" dirty="0"/>
          </a:p>
        </p:txBody>
      </p:sp>
    </p:spTree>
    <p:extLst>
      <p:ext uri="{BB962C8B-B14F-4D97-AF65-F5344CB8AC3E}">
        <p14:creationId xmlns:p14="http://schemas.microsoft.com/office/powerpoint/2010/main" val="1160026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Shape 538"/>
          <p:cNvSpPr txBox="1">
            <a:spLocks noGrp="1"/>
          </p:cNvSpPr>
          <p:nvPr>
            <p:ph type="title"/>
          </p:nvPr>
        </p:nvSpPr>
        <p:spPr>
          <a:xfrm>
            <a:off x="457200" y="274646"/>
            <a:ext cx="8229600" cy="8684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Droid Sans"/>
              <a:buNone/>
            </a:pPr>
            <a:r>
              <a:rPr lang="en" sz="3600" b="1" i="0" u="none" strike="noStrike" cap="none">
                <a:solidFill>
                  <a:schemeClr val="lt1"/>
                </a:solidFill>
                <a:latin typeface="Droid Sans"/>
                <a:ea typeface="Droid Sans"/>
                <a:cs typeface="Droid Sans"/>
                <a:sym typeface="Droid Sans"/>
              </a:rPr>
              <a:t>Information About Environment</a:t>
            </a:r>
          </a:p>
        </p:txBody>
      </p:sp>
      <p:sp>
        <p:nvSpPr>
          <p:cNvPr id="539" name="Shape 539"/>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noAutofit/>
          </a:bodyPr>
          <a:lstStyle/>
          <a:p>
            <a:pPr marL="342900" marR="0" lvl="1" indent="-342900" algn="l" rtl="0">
              <a:lnSpc>
                <a:spcPct val="100000"/>
              </a:lnSpc>
              <a:spcBef>
                <a:spcPts val="0"/>
              </a:spcBef>
              <a:spcAft>
                <a:spcPts val="0"/>
              </a:spcAft>
              <a:buClr>
                <a:schemeClr val="dk1"/>
              </a:buClr>
              <a:buSzPct val="100000"/>
              <a:buFont typeface="Droid Sans"/>
              <a:buChar char="◆"/>
            </a:pPr>
            <a:r>
              <a:rPr lang="en" sz="2400" b="0" i="0" u="none" strike="noStrike" cap="none">
                <a:solidFill>
                  <a:schemeClr val="dk1"/>
                </a:solidFill>
                <a:latin typeface="Droid Sans"/>
                <a:ea typeface="Droid Sans"/>
                <a:cs typeface="Droid Sans"/>
                <a:sym typeface="Droid Sans"/>
              </a:rPr>
              <a:t> Total number of processes participating gives the size.  	</a:t>
            </a:r>
            <a:r>
              <a:rPr lang="en" sz="2400" b="0" i="1" u="none" strike="noStrike" cap="none">
                <a:solidFill>
                  <a:schemeClr val="dk1"/>
                </a:solidFill>
                <a:latin typeface="Droid Sans"/>
                <a:ea typeface="Droid Sans"/>
                <a:cs typeface="Droid Sans"/>
                <a:sym typeface="Droid Sans"/>
              </a:rPr>
              <a:t>So what is the size?</a:t>
            </a:r>
          </a:p>
          <a:p>
            <a:pPr marL="0" marR="0" lvl="1" indent="0" algn="l" rtl="0">
              <a:lnSpc>
                <a:spcPct val="100000"/>
              </a:lnSpc>
              <a:spcBef>
                <a:spcPts val="0"/>
              </a:spcBef>
              <a:spcAft>
                <a:spcPts val="0"/>
              </a:spcAft>
              <a:buClr>
                <a:schemeClr val="dk1"/>
              </a:buClr>
              <a:buSzPct val="25000"/>
              <a:buFont typeface="Droid Sans"/>
              <a:buNone/>
            </a:pPr>
            <a:r>
              <a:rPr lang="en" sz="2800" b="1" i="0" u="none" strike="noStrike" cap="none">
                <a:solidFill>
                  <a:srgbClr val="C00000"/>
                </a:solidFill>
                <a:latin typeface="Droid Sans"/>
                <a:ea typeface="Droid Sans"/>
                <a:cs typeface="Droid Sans"/>
                <a:sym typeface="Droid Sans"/>
              </a:rPr>
              <a:t>	 </a:t>
            </a:r>
            <a:r>
              <a:rPr lang="en" sz="2400" b="1" i="0" u="none" strike="noStrike" cap="none">
                <a:solidFill>
                  <a:srgbClr val="C00000"/>
                </a:solidFill>
                <a:latin typeface="Droid Sans"/>
                <a:ea typeface="Droid Sans"/>
                <a:cs typeface="Droid Sans"/>
                <a:sym typeface="Droid Sans"/>
              </a:rPr>
              <a:t>MPI_Comm_size()</a:t>
            </a:r>
            <a:r>
              <a:rPr lang="en" sz="2400" b="0" i="0" u="none" strike="noStrike" cap="none">
                <a:solidFill>
                  <a:srgbClr val="C00000"/>
                </a:solidFill>
                <a:latin typeface="Droid Sans"/>
                <a:ea typeface="Droid Sans"/>
                <a:cs typeface="Droid Sans"/>
                <a:sym typeface="Droid Sans"/>
              </a:rPr>
              <a:t> reports the number of processes.</a:t>
            </a:r>
          </a:p>
          <a:p>
            <a:pPr marL="0" marR="0" lvl="1" indent="0" algn="l" rtl="0">
              <a:lnSpc>
                <a:spcPct val="100000"/>
              </a:lnSpc>
              <a:spcBef>
                <a:spcPts val="0"/>
              </a:spcBef>
              <a:spcAft>
                <a:spcPts val="0"/>
              </a:spcAft>
              <a:buClr>
                <a:schemeClr val="dk1"/>
              </a:buClr>
              <a:buSzPct val="25000"/>
              <a:buFont typeface="Droid Sans"/>
              <a:buNone/>
            </a:pPr>
            <a:endParaRPr sz="2400" b="0" i="0" u="none" strike="noStrike" cap="none">
              <a:solidFill>
                <a:srgbClr val="C00000"/>
              </a:solidFill>
              <a:latin typeface="Droid Sans"/>
              <a:ea typeface="Droid Sans"/>
              <a:cs typeface="Droid Sans"/>
              <a:sym typeface="Droid Sans"/>
            </a:endParaRPr>
          </a:p>
          <a:p>
            <a:pPr marL="457200" marR="0" lvl="1" indent="-457200" algn="l" rtl="0">
              <a:lnSpc>
                <a:spcPct val="100000"/>
              </a:lnSpc>
              <a:spcBef>
                <a:spcPts val="0"/>
              </a:spcBef>
              <a:spcAft>
                <a:spcPts val="0"/>
              </a:spcAft>
              <a:buClr>
                <a:schemeClr val="dk1"/>
              </a:buClr>
              <a:buSzPct val="100000"/>
              <a:buFont typeface="Droid Sans"/>
              <a:buChar char="◆"/>
            </a:pPr>
            <a:r>
              <a:rPr lang="en" sz="2800" b="0" i="0" u="none" strike="noStrike" cap="none">
                <a:solidFill>
                  <a:schemeClr val="dk1"/>
                </a:solidFill>
                <a:latin typeface="Droid Sans"/>
                <a:ea typeface="Droid Sans"/>
                <a:cs typeface="Droid Sans"/>
                <a:sym typeface="Droid Sans"/>
              </a:rPr>
              <a:t>      </a:t>
            </a:r>
            <a:r>
              <a:rPr lang="en" sz="2400" b="0" i="0" u="none" strike="noStrike" cap="none">
                <a:solidFill>
                  <a:schemeClr val="dk1"/>
                </a:solidFill>
                <a:latin typeface="Droid Sans"/>
                <a:ea typeface="Droid Sans"/>
                <a:cs typeface="Droid Sans"/>
                <a:sym typeface="Droid Sans"/>
              </a:rPr>
              <a:t>Every process is identified by a rank.</a:t>
            </a:r>
          </a:p>
          <a:p>
            <a:pPr marL="0" marR="0" lvl="1" indent="0" algn="l" rtl="0">
              <a:lnSpc>
                <a:spcPct val="100000"/>
              </a:lnSpc>
              <a:spcBef>
                <a:spcPts val="0"/>
              </a:spcBef>
              <a:spcAft>
                <a:spcPts val="0"/>
              </a:spcAft>
              <a:buClr>
                <a:schemeClr val="dk1"/>
              </a:buClr>
              <a:buSzPct val="25000"/>
              <a:buFont typeface="Droid Sans"/>
              <a:buNone/>
            </a:pPr>
            <a:r>
              <a:rPr lang="en" sz="2400" b="0" i="0" u="none" strike="noStrike" cap="none">
                <a:solidFill>
                  <a:schemeClr val="dk1"/>
                </a:solidFill>
                <a:latin typeface="Droid Sans"/>
                <a:ea typeface="Droid Sans"/>
                <a:cs typeface="Droid Sans"/>
                <a:sym typeface="Droid Sans"/>
              </a:rPr>
              <a:t>            </a:t>
            </a:r>
            <a:r>
              <a:rPr lang="en" sz="2400" b="0" i="1" u="none" strike="noStrike" cap="none">
                <a:solidFill>
                  <a:schemeClr val="dk1"/>
                </a:solidFill>
                <a:latin typeface="Droid Sans"/>
                <a:ea typeface="Droid Sans"/>
                <a:cs typeface="Droid Sans"/>
                <a:sym typeface="Droid Sans"/>
              </a:rPr>
              <a:t>What is my rank?</a:t>
            </a:r>
          </a:p>
          <a:p>
            <a:pPr marL="0" marR="0" lvl="1" indent="0" algn="l" rtl="0">
              <a:lnSpc>
                <a:spcPct val="100000"/>
              </a:lnSpc>
              <a:spcBef>
                <a:spcPts val="0"/>
              </a:spcBef>
              <a:spcAft>
                <a:spcPts val="0"/>
              </a:spcAft>
              <a:buClr>
                <a:schemeClr val="dk1"/>
              </a:buClr>
              <a:buSzPct val="25000"/>
              <a:buFont typeface="Droid Sans"/>
              <a:buNone/>
            </a:pPr>
            <a:r>
              <a:rPr lang="en" sz="2800" b="0" i="0" u="none" strike="noStrike" cap="none">
                <a:solidFill>
                  <a:schemeClr val="dk1"/>
                </a:solidFill>
                <a:latin typeface="Droid Sans"/>
                <a:ea typeface="Droid Sans"/>
                <a:cs typeface="Droid Sans"/>
                <a:sym typeface="Droid Sans"/>
              </a:rPr>
              <a:t>	</a:t>
            </a:r>
            <a:r>
              <a:rPr lang="en" sz="2800" b="1" i="0" u="none" strike="noStrike" cap="none">
                <a:solidFill>
                  <a:srgbClr val="C00000"/>
                </a:solidFill>
                <a:latin typeface="Droid Sans"/>
                <a:ea typeface="Droid Sans"/>
                <a:cs typeface="Droid Sans"/>
                <a:sym typeface="Droid Sans"/>
              </a:rPr>
              <a:t> </a:t>
            </a:r>
            <a:r>
              <a:rPr lang="en" sz="2400" b="1" i="0" u="none" strike="noStrike" cap="none">
                <a:solidFill>
                  <a:srgbClr val="C00000"/>
                </a:solidFill>
                <a:latin typeface="Droid Sans"/>
                <a:ea typeface="Droid Sans"/>
                <a:cs typeface="Droid Sans"/>
                <a:sym typeface="Droid Sans"/>
              </a:rPr>
              <a:t>MPI_Comm_rank()</a:t>
            </a:r>
            <a:r>
              <a:rPr lang="en" sz="2400" b="0" i="0" u="none" strike="noStrike" cap="none">
                <a:solidFill>
                  <a:srgbClr val="C00000"/>
                </a:solidFill>
                <a:latin typeface="Droid Sans"/>
                <a:ea typeface="Droid Sans"/>
                <a:cs typeface="Droid Sans"/>
                <a:sym typeface="Droid Sans"/>
              </a:rPr>
              <a:t> reports the </a:t>
            </a:r>
            <a:r>
              <a:rPr lang="en" sz="2400" b="0" i="1" u="none" strike="noStrike" cap="none">
                <a:solidFill>
                  <a:srgbClr val="C00000"/>
                </a:solidFill>
                <a:latin typeface="Droid Sans"/>
                <a:ea typeface="Droid Sans"/>
                <a:cs typeface="Droid Sans"/>
                <a:sym typeface="Droid Sans"/>
              </a:rPr>
              <a:t>rank</a:t>
            </a:r>
            <a:r>
              <a:rPr lang="en" sz="2400" b="0" i="0" u="none" strike="noStrike" cap="none">
                <a:solidFill>
                  <a:srgbClr val="C00000"/>
                </a:solidFill>
                <a:latin typeface="Droid Sans"/>
                <a:ea typeface="Droid Sans"/>
                <a:cs typeface="Droid Sans"/>
                <a:sym typeface="Droid Sans"/>
              </a:rPr>
              <a:t>, a number between 0 and size-1, identifying the calling process</a:t>
            </a:r>
          </a:p>
        </p:txBody>
      </p:sp>
      <p:sp>
        <p:nvSpPr>
          <p:cNvPr id="540" name="Shape 540"/>
          <p:cNvSpPr txBox="1">
            <a:spLocks noGrp="1"/>
          </p:cNvSpPr>
          <p:nvPr>
            <p:ph type="sldNum" idx="12"/>
          </p:nvPr>
        </p:nvSpPr>
        <p:spPr>
          <a:xfrm>
            <a:off x="8556790" y="6333133"/>
            <a:ext cx="548699" cy="5246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30</a:t>
            </a:fld>
            <a:endParaRPr lang="en" sz="14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Shape 558"/>
          <p:cNvSpPr txBox="1">
            <a:spLocks noGrp="1"/>
          </p:cNvSpPr>
          <p:nvPr>
            <p:ph type="title"/>
          </p:nvPr>
        </p:nvSpPr>
        <p:spPr>
          <a:xfrm>
            <a:off x="457200" y="274646"/>
            <a:ext cx="8229600" cy="8684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Droid Sans"/>
              <a:buNone/>
            </a:pPr>
            <a:r>
              <a:rPr lang="en" sz="3600" b="1" i="0" u="none" strike="noStrike" cap="none">
                <a:solidFill>
                  <a:schemeClr val="lt1"/>
                </a:solidFill>
                <a:latin typeface="Droid Sans"/>
                <a:ea typeface="Droid Sans"/>
                <a:cs typeface="Droid Sans"/>
                <a:sym typeface="Droid Sans"/>
              </a:rPr>
              <a:t>Better Hello (C)</a:t>
            </a:r>
          </a:p>
        </p:txBody>
      </p:sp>
      <p:sp>
        <p:nvSpPr>
          <p:cNvPr id="559" name="Shape 559"/>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noAutofit/>
          </a:bodyPr>
          <a:lstStyle/>
          <a:p>
            <a:pPr marL="0" marR="0" lvl="0" indent="0" algn="l" rtl="0">
              <a:lnSpc>
                <a:spcPct val="80000"/>
              </a:lnSpc>
              <a:spcBef>
                <a:spcPts val="0"/>
              </a:spcBef>
              <a:spcAft>
                <a:spcPts val="0"/>
              </a:spcAft>
              <a:buClr>
                <a:schemeClr val="dk1"/>
              </a:buClr>
              <a:buSzPct val="25000"/>
              <a:buFont typeface="Droid Sans"/>
              <a:buNone/>
            </a:pPr>
            <a:r>
              <a:rPr lang="en" sz="2000" b="1" i="0" u="none" strike="noStrike" cap="none" dirty="0">
                <a:solidFill>
                  <a:schemeClr val="dk1"/>
                </a:solidFill>
                <a:latin typeface="Droid Sans"/>
                <a:ea typeface="Droid Sans"/>
                <a:cs typeface="Droid Sans"/>
                <a:sym typeface="Droid Sans"/>
              </a:rPr>
              <a:t>#include "mpi.h"</a:t>
            </a:r>
          </a:p>
          <a:p>
            <a:pPr marL="0" marR="0" lvl="0" indent="0" algn="l" rtl="0">
              <a:lnSpc>
                <a:spcPct val="80000"/>
              </a:lnSpc>
              <a:spcBef>
                <a:spcPts val="0"/>
              </a:spcBef>
              <a:spcAft>
                <a:spcPts val="0"/>
              </a:spcAft>
              <a:buClr>
                <a:schemeClr val="dk1"/>
              </a:buClr>
              <a:buSzPct val="25000"/>
              <a:buFont typeface="Droid Sans"/>
              <a:buNone/>
            </a:pPr>
            <a:r>
              <a:rPr lang="en" sz="2000" b="1" i="0" u="none" strike="noStrike" cap="none" dirty="0">
                <a:solidFill>
                  <a:schemeClr val="dk1"/>
                </a:solidFill>
                <a:latin typeface="Droid Sans"/>
                <a:ea typeface="Droid Sans"/>
                <a:cs typeface="Droid Sans"/>
                <a:sym typeface="Droid Sans"/>
              </a:rPr>
              <a:t>#include &lt;stdio.h&gt;</a:t>
            </a:r>
          </a:p>
          <a:p>
            <a:pPr marL="0" marR="0" lvl="0" indent="0" algn="l" rtl="0">
              <a:lnSpc>
                <a:spcPct val="80000"/>
              </a:lnSpc>
              <a:spcBef>
                <a:spcPts val="0"/>
              </a:spcBef>
              <a:spcAft>
                <a:spcPts val="0"/>
              </a:spcAft>
              <a:buClr>
                <a:schemeClr val="dk1"/>
              </a:buClr>
              <a:buSzPct val="25000"/>
              <a:buFont typeface="Droid Sans"/>
              <a:buNone/>
            </a:pPr>
            <a:endParaRPr sz="2000" b="1" i="0" u="none" strike="noStrike" cap="none" dirty="0">
              <a:solidFill>
                <a:schemeClr val="dk1"/>
              </a:solidFill>
              <a:latin typeface="Droid Sans"/>
              <a:ea typeface="Droid Sans"/>
              <a:cs typeface="Droid Sans"/>
              <a:sym typeface="Droid Sans"/>
            </a:endParaRPr>
          </a:p>
          <a:p>
            <a:pPr marL="0" marR="0" lvl="0" indent="0" algn="l" rtl="0">
              <a:lnSpc>
                <a:spcPct val="80000"/>
              </a:lnSpc>
              <a:spcBef>
                <a:spcPts val="0"/>
              </a:spcBef>
              <a:spcAft>
                <a:spcPts val="0"/>
              </a:spcAft>
              <a:buClr>
                <a:schemeClr val="dk1"/>
              </a:buClr>
              <a:buSzPct val="25000"/>
              <a:buFont typeface="Droid Sans"/>
              <a:buNone/>
            </a:pPr>
            <a:r>
              <a:rPr lang="en" sz="2000" b="1" i="0" u="none" strike="noStrike" cap="none" dirty="0">
                <a:solidFill>
                  <a:schemeClr val="dk1"/>
                </a:solidFill>
                <a:latin typeface="Droid Sans"/>
                <a:ea typeface="Droid Sans"/>
                <a:cs typeface="Droid Sans"/>
                <a:sym typeface="Droid Sans"/>
              </a:rPr>
              <a:t>int main( int argc, char *argv[] )</a:t>
            </a:r>
          </a:p>
          <a:p>
            <a:pPr marL="0" marR="0" lvl="0" indent="0" algn="l" rtl="0">
              <a:lnSpc>
                <a:spcPct val="80000"/>
              </a:lnSpc>
              <a:spcBef>
                <a:spcPts val="0"/>
              </a:spcBef>
              <a:spcAft>
                <a:spcPts val="0"/>
              </a:spcAft>
              <a:buClr>
                <a:schemeClr val="dk1"/>
              </a:buClr>
              <a:buSzPct val="25000"/>
              <a:buFont typeface="Droid Sans"/>
              <a:buNone/>
            </a:pPr>
            <a:r>
              <a:rPr lang="en" sz="2000" b="1" i="0" u="none" strike="noStrike" cap="none" dirty="0">
                <a:solidFill>
                  <a:schemeClr val="dk1"/>
                </a:solidFill>
                <a:latin typeface="Droid Sans"/>
                <a:ea typeface="Droid Sans"/>
                <a:cs typeface="Droid Sans"/>
                <a:sym typeface="Droid Sans"/>
              </a:rPr>
              <a:t>{</a:t>
            </a:r>
          </a:p>
          <a:p>
            <a:pPr marL="0" marR="0" lvl="0" indent="0" algn="l" rtl="0">
              <a:lnSpc>
                <a:spcPct val="80000"/>
              </a:lnSpc>
              <a:spcBef>
                <a:spcPts val="0"/>
              </a:spcBef>
              <a:spcAft>
                <a:spcPts val="0"/>
              </a:spcAft>
              <a:buClr>
                <a:schemeClr val="dk1"/>
              </a:buClr>
              <a:buSzPct val="25000"/>
              <a:buFont typeface="Droid Sans"/>
              <a:buNone/>
            </a:pPr>
            <a:r>
              <a:rPr lang="en" sz="2000" b="1" i="0" u="none" strike="noStrike" cap="none" dirty="0">
                <a:solidFill>
                  <a:schemeClr val="dk1"/>
                </a:solidFill>
                <a:latin typeface="Droid Sans"/>
                <a:ea typeface="Droid Sans"/>
                <a:cs typeface="Droid Sans"/>
                <a:sym typeface="Droid Sans"/>
              </a:rPr>
              <a:t>    int rank, size;</a:t>
            </a:r>
          </a:p>
          <a:p>
            <a:pPr marL="0" marR="0" lvl="0" indent="0" algn="l" rtl="0">
              <a:lnSpc>
                <a:spcPct val="80000"/>
              </a:lnSpc>
              <a:spcBef>
                <a:spcPts val="0"/>
              </a:spcBef>
              <a:spcAft>
                <a:spcPts val="0"/>
              </a:spcAft>
              <a:buClr>
                <a:schemeClr val="dk1"/>
              </a:buClr>
              <a:buSzPct val="25000"/>
              <a:buFont typeface="Droid Sans"/>
              <a:buNone/>
            </a:pPr>
            <a:r>
              <a:rPr lang="en" sz="2000" b="1" i="0" u="none" strike="noStrike" cap="none" dirty="0">
                <a:solidFill>
                  <a:schemeClr val="dk1"/>
                </a:solidFill>
                <a:latin typeface="Droid Sans"/>
                <a:ea typeface="Droid Sans"/>
                <a:cs typeface="Droid Sans"/>
                <a:sym typeface="Droid Sans"/>
              </a:rPr>
              <a:t>    MPI_Init( &amp;argc, &amp;argv );</a:t>
            </a:r>
          </a:p>
          <a:p>
            <a:pPr marL="0" marR="0" lvl="0" indent="0" algn="l" rtl="0">
              <a:lnSpc>
                <a:spcPct val="80000"/>
              </a:lnSpc>
              <a:spcBef>
                <a:spcPts val="0"/>
              </a:spcBef>
              <a:spcAft>
                <a:spcPts val="0"/>
              </a:spcAft>
              <a:buClr>
                <a:schemeClr val="dk1"/>
              </a:buClr>
              <a:buSzPct val="25000"/>
              <a:buFont typeface="Droid Sans"/>
              <a:buNone/>
            </a:pPr>
            <a:r>
              <a:rPr lang="en" sz="2000" b="1" i="0" u="none" strike="noStrike" cap="none" dirty="0">
                <a:solidFill>
                  <a:schemeClr val="dk1"/>
                </a:solidFill>
                <a:latin typeface="Droid Sans"/>
                <a:ea typeface="Droid Sans"/>
                <a:cs typeface="Droid Sans"/>
                <a:sym typeface="Droid Sans"/>
              </a:rPr>
              <a:t>    MPI_Comm_rank( MPI_COMM_WORLD, &amp;rank );</a:t>
            </a:r>
          </a:p>
          <a:p>
            <a:pPr marL="0" marR="0" lvl="0" indent="0" algn="l" rtl="0">
              <a:lnSpc>
                <a:spcPct val="80000"/>
              </a:lnSpc>
              <a:spcBef>
                <a:spcPts val="0"/>
              </a:spcBef>
              <a:spcAft>
                <a:spcPts val="0"/>
              </a:spcAft>
              <a:buClr>
                <a:schemeClr val="dk1"/>
              </a:buClr>
              <a:buSzPct val="25000"/>
              <a:buFont typeface="Droid Sans"/>
              <a:buNone/>
            </a:pPr>
            <a:r>
              <a:rPr lang="en" sz="2000" b="1" i="0" u="none" strike="noStrike" cap="none" dirty="0">
                <a:solidFill>
                  <a:schemeClr val="dk1"/>
                </a:solidFill>
                <a:latin typeface="Droid Sans"/>
                <a:ea typeface="Droid Sans"/>
                <a:cs typeface="Droid Sans"/>
                <a:sym typeface="Droid Sans"/>
              </a:rPr>
              <a:t>    MPI_Comm_size( MPI_COMM_WORLD, &amp;size );</a:t>
            </a:r>
          </a:p>
          <a:p>
            <a:pPr marL="0" marR="0" lvl="0" indent="0" algn="l" rtl="0">
              <a:lnSpc>
                <a:spcPct val="80000"/>
              </a:lnSpc>
              <a:spcBef>
                <a:spcPts val="0"/>
              </a:spcBef>
              <a:spcAft>
                <a:spcPts val="0"/>
              </a:spcAft>
              <a:buClr>
                <a:schemeClr val="dk1"/>
              </a:buClr>
              <a:buSzPct val="25000"/>
              <a:buFont typeface="Droid Sans"/>
              <a:buNone/>
            </a:pPr>
            <a:r>
              <a:rPr lang="en" sz="2000" b="1" i="0" u="none" strike="noStrike" cap="none" dirty="0">
                <a:solidFill>
                  <a:schemeClr val="dk1"/>
                </a:solidFill>
                <a:latin typeface="Droid Sans"/>
                <a:ea typeface="Droid Sans"/>
                <a:cs typeface="Droid Sans"/>
                <a:sym typeface="Droid Sans"/>
              </a:rPr>
              <a:t>    printf( "I am %d of %d\n", rank, size );</a:t>
            </a:r>
          </a:p>
          <a:p>
            <a:pPr marL="0" marR="0" lvl="0" indent="0" algn="l" rtl="0">
              <a:lnSpc>
                <a:spcPct val="80000"/>
              </a:lnSpc>
              <a:spcBef>
                <a:spcPts val="0"/>
              </a:spcBef>
              <a:spcAft>
                <a:spcPts val="0"/>
              </a:spcAft>
              <a:buClr>
                <a:schemeClr val="dk1"/>
              </a:buClr>
              <a:buSzPct val="25000"/>
              <a:buFont typeface="Droid Sans"/>
              <a:buNone/>
            </a:pPr>
            <a:r>
              <a:rPr lang="en" sz="2000" b="1" i="0" u="none" strike="noStrike" cap="none" dirty="0">
                <a:solidFill>
                  <a:schemeClr val="dk1"/>
                </a:solidFill>
                <a:latin typeface="Droid Sans"/>
                <a:ea typeface="Droid Sans"/>
                <a:cs typeface="Droid Sans"/>
                <a:sym typeface="Droid Sans"/>
              </a:rPr>
              <a:t>    MPI_Finalize();</a:t>
            </a:r>
          </a:p>
          <a:p>
            <a:pPr marL="0" marR="0" lvl="0" indent="0" algn="l" rtl="0">
              <a:lnSpc>
                <a:spcPct val="80000"/>
              </a:lnSpc>
              <a:spcBef>
                <a:spcPts val="0"/>
              </a:spcBef>
              <a:spcAft>
                <a:spcPts val="0"/>
              </a:spcAft>
              <a:buClr>
                <a:schemeClr val="dk1"/>
              </a:buClr>
              <a:buSzPct val="25000"/>
              <a:buFont typeface="Droid Sans"/>
              <a:buNone/>
            </a:pPr>
            <a:r>
              <a:rPr lang="en" sz="2000" b="1" i="0" u="none" strike="noStrike" cap="none" dirty="0">
                <a:solidFill>
                  <a:schemeClr val="dk1"/>
                </a:solidFill>
                <a:latin typeface="Droid Sans"/>
                <a:ea typeface="Droid Sans"/>
                <a:cs typeface="Droid Sans"/>
                <a:sym typeface="Droid Sans"/>
              </a:rPr>
              <a:t>    return 0;</a:t>
            </a:r>
          </a:p>
          <a:p>
            <a:pPr marL="0" marR="0" lvl="0" indent="0" algn="l" rtl="0">
              <a:lnSpc>
                <a:spcPct val="80000"/>
              </a:lnSpc>
              <a:spcBef>
                <a:spcPts val="0"/>
              </a:spcBef>
              <a:spcAft>
                <a:spcPts val="0"/>
              </a:spcAft>
              <a:buClr>
                <a:schemeClr val="dk1"/>
              </a:buClr>
              <a:buSzPct val="25000"/>
              <a:buFont typeface="Droid Sans"/>
              <a:buNone/>
            </a:pPr>
            <a:r>
              <a:rPr lang="en" sz="2000" b="1" i="0" u="none" strike="noStrike" cap="none" dirty="0">
                <a:solidFill>
                  <a:schemeClr val="dk1"/>
                </a:solidFill>
                <a:latin typeface="Droid Sans"/>
                <a:ea typeface="Droid Sans"/>
                <a:cs typeface="Droid Sans"/>
                <a:sym typeface="Droid Sans"/>
              </a:rPr>
              <a:t>}</a:t>
            </a:r>
          </a:p>
        </p:txBody>
      </p:sp>
      <p:sp>
        <p:nvSpPr>
          <p:cNvPr id="560" name="Shape 560"/>
          <p:cNvSpPr txBox="1">
            <a:spLocks noGrp="1"/>
          </p:cNvSpPr>
          <p:nvPr>
            <p:ph type="sldNum" idx="12"/>
          </p:nvPr>
        </p:nvSpPr>
        <p:spPr>
          <a:xfrm>
            <a:off x="8556790" y="6333133"/>
            <a:ext cx="548699" cy="5246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31</a:t>
            </a:fld>
            <a:endParaRPr lang="en" sz="1400" b="0" i="0" u="none" strike="noStrike" cap="none">
              <a:solidFill>
                <a:srgbClr val="000000"/>
              </a:solidFill>
              <a:latin typeface="Arial"/>
              <a:ea typeface="Arial"/>
              <a:cs typeface="Arial"/>
              <a:sym typeface="Arial"/>
            </a:endParaRPr>
          </a:p>
        </p:txBody>
      </p:sp>
      <p:sp>
        <p:nvSpPr>
          <p:cNvPr id="2" name="Rectangle 1"/>
          <p:cNvSpPr/>
          <p:nvPr/>
        </p:nvSpPr>
        <p:spPr>
          <a:xfrm>
            <a:off x="6714699" y="4230806"/>
            <a:ext cx="1378423" cy="805218"/>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Processes in a communicator</a:t>
            </a:r>
            <a:endParaRPr lang="en-US" dirty="0">
              <a:solidFill>
                <a:schemeClr val="tx1"/>
              </a:solidFill>
            </a:endParaRPr>
          </a:p>
        </p:txBody>
      </p:sp>
      <p:sp>
        <p:nvSpPr>
          <p:cNvPr id="6" name="Rectangle 5"/>
          <p:cNvSpPr/>
          <p:nvPr/>
        </p:nvSpPr>
        <p:spPr>
          <a:xfrm>
            <a:off x="6641387" y="2512894"/>
            <a:ext cx="1512270" cy="805218"/>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Processes ID in  communicator</a:t>
            </a:r>
            <a:endParaRPr lang="en-US" dirty="0">
              <a:solidFill>
                <a:schemeClr val="tx1"/>
              </a:solidFill>
            </a:endParaRPr>
          </a:p>
        </p:txBody>
      </p:sp>
      <p:cxnSp>
        <p:nvCxnSpPr>
          <p:cNvPr id="4" name="Straight Arrow Connector 3"/>
          <p:cNvCxnSpPr>
            <a:endCxn id="6" idx="1"/>
          </p:cNvCxnSpPr>
          <p:nvPr/>
        </p:nvCxnSpPr>
        <p:spPr>
          <a:xfrm flipV="1">
            <a:off x="5923128" y="2915503"/>
            <a:ext cx="718259" cy="510085"/>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923128" y="3766782"/>
            <a:ext cx="791571" cy="696036"/>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710753" y="1668439"/>
            <a:ext cx="1378423" cy="805218"/>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Default communicator</a:t>
            </a:r>
            <a:endParaRPr lang="en-US" dirty="0">
              <a:solidFill>
                <a:schemeClr val="tx1"/>
              </a:solidFill>
            </a:endParaRPr>
          </a:p>
        </p:txBody>
      </p:sp>
      <p:cxnSp>
        <p:nvCxnSpPr>
          <p:cNvPr id="9" name="Straight Arrow Connector 8"/>
          <p:cNvCxnSpPr/>
          <p:nvPr/>
        </p:nvCxnSpPr>
        <p:spPr>
          <a:xfrm flipV="1">
            <a:off x="4258101" y="2458448"/>
            <a:ext cx="996287" cy="96714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87057" y="5328028"/>
            <a:ext cx="2970543" cy="1126462"/>
          </a:xfrm>
          <a:prstGeom prst="rect">
            <a:avLst/>
          </a:prstGeom>
        </p:spPr>
        <p:txBody>
          <a:bodyPr wrap="square">
            <a:spAutoFit/>
          </a:bodyPr>
          <a:lstStyle/>
          <a:p>
            <a:pPr lvl="0">
              <a:lnSpc>
                <a:spcPct val="120000"/>
              </a:lnSpc>
              <a:buSzPct val="25000"/>
            </a:pPr>
            <a:r>
              <a:rPr lang="en" b="1" dirty="0"/>
              <a:t>mpirun –np 2</a:t>
            </a:r>
            <a:r>
              <a:rPr lang="en" b="1" dirty="0" smtClean="0"/>
              <a:t> </a:t>
            </a:r>
            <a:r>
              <a:rPr lang="en" b="1" dirty="0"/>
              <a:t>./</a:t>
            </a:r>
            <a:r>
              <a:rPr lang="en" b="1" dirty="0" smtClean="0"/>
              <a:t>a.out</a:t>
            </a:r>
          </a:p>
          <a:p>
            <a:pPr lvl="0">
              <a:lnSpc>
                <a:spcPct val="120000"/>
              </a:lnSpc>
              <a:buSzPct val="25000"/>
            </a:pPr>
            <a:r>
              <a:rPr lang="en" b="1" dirty="0" smtClean="0"/>
              <a:t>Output: </a:t>
            </a:r>
          </a:p>
          <a:p>
            <a:pPr lvl="0">
              <a:lnSpc>
                <a:spcPct val="120000"/>
              </a:lnSpc>
              <a:buSzPct val="25000"/>
            </a:pPr>
            <a:r>
              <a:rPr lang="en" b="1" dirty="0" smtClean="0"/>
              <a:t>I am 0 of 2</a:t>
            </a:r>
          </a:p>
          <a:p>
            <a:pPr lvl="0">
              <a:lnSpc>
                <a:spcPct val="120000"/>
              </a:lnSpc>
              <a:buSzPct val="25000"/>
            </a:pPr>
            <a:r>
              <a:rPr lang="en" b="1" dirty="0" smtClean="0"/>
              <a:t>I am 1 of 2</a:t>
            </a:r>
            <a:endParaRPr lang="en"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Shape 545"/>
          <p:cNvSpPr txBox="1">
            <a:spLocks noGrp="1"/>
          </p:cNvSpPr>
          <p:nvPr>
            <p:ph type="title"/>
          </p:nvPr>
        </p:nvSpPr>
        <p:spPr>
          <a:xfrm>
            <a:off x="457200" y="274646"/>
            <a:ext cx="8229600" cy="8684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Droid Sans"/>
              <a:buNone/>
            </a:pPr>
            <a:r>
              <a:rPr lang="en" sz="3600" b="1" i="0" u="none" strike="noStrike" cap="none">
                <a:solidFill>
                  <a:schemeClr val="lt1"/>
                </a:solidFill>
                <a:latin typeface="Droid Sans"/>
                <a:ea typeface="Droid Sans"/>
                <a:cs typeface="Droid Sans"/>
                <a:sym typeface="Droid Sans"/>
              </a:rPr>
              <a:t>Basic Concepts</a:t>
            </a:r>
          </a:p>
        </p:txBody>
      </p:sp>
      <p:pic>
        <p:nvPicPr>
          <p:cNvPr id="546" name="Shape 546"/>
          <p:cNvPicPr preferRelativeResize="0"/>
          <p:nvPr/>
        </p:nvPicPr>
        <p:blipFill rotWithShape="1">
          <a:blip r:embed="rId3">
            <a:alphaModFix/>
          </a:blip>
          <a:srcRect/>
          <a:stretch/>
        </p:blipFill>
        <p:spPr>
          <a:xfrm>
            <a:off x="1715282" y="1364775"/>
            <a:ext cx="6159476" cy="498996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Shape 565"/>
          <p:cNvSpPr txBox="1">
            <a:spLocks noGrp="1"/>
          </p:cNvSpPr>
          <p:nvPr>
            <p:ph type="title"/>
          </p:nvPr>
        </p:nvSpPr>
        <p:spPr>
          <a:xfrm>
            <a:off x="457200" y="274646"/>
            <a:ext cx="8229600" cy="868499"/>
          </a:xfrm>
          <a:prstGeom prst="rect">
            <a:avLst/>
          </a:prstGeom>
          <a:noFill/>
          <a:ln>
            <a:noFill/>
          </a:ln>
        </p:spPr>
        <p:txBody>
          <a:bodyPr lIns="92075" tIns="46025" rIns="92075" bIns="46025" anchor="b" anchorCtr="0">
            <a:noAutofit/>
          </a:bodyPr>
          <a:lstStyle/>
          <a:p>
            <a:pPr marL="0" marR="0" lvl="0" indent="0" algn="l" rtl="0">
              <a:lnSpc>
                <a:spcPct val="100000"/>
              </a:lnSpc>
              <a:spcBef>
                <a:spcPts val="0"/>
              </a:spcBef>
              <a:spcAft>
                <a:spcPts val="0"/>
              </a:spcAft>
              <a:buClr>
                <a:schemeClr val="lt1"/>
              </a:buClr>
              <a:buSzPct val="25000"/>
              <a:buFont typeface="Droid Sans"/>
              <a:buNone/>
            </a:pPr>
            <a:r>
              <a:rPr lang="en" sz="3600" b="1" i="0" u="none" strike="noStrike" cap="none">
                <a:solidFill>
                  <a:schemeClr val="lt1"/>
                </a:solidFill>
                <a:latin typeface="Droid Sans"/>
                <a:ea typeface="Droid Sans"/>
                <a:cs typeface="Droid Sans"/>
                <a:sym typeface="Droid Sans"/>
              </a:rPr>
              <a:t>What is message passing?</a:t>
            </a:r>
          </a:p>
        </p:txBody>
      </p:sp>
      <p:sp>
        <p:nvSpPr>
          <p:cNvPr id="566" name="Shape 566"/>
          <p:cNvSpPr txBox="1">
            <a:spLocks noGrp="1"/>
          </p:cNvSpPr>
          <p:nvPr>
            <p:ph type="body" idx="1"/>
          </p:nvPr>
        </p:nvSpPr>
        <p:spPr>
          <a:xfrm>
            <a:off x="457200" y="1600200"/>
            <a:ext cx="8229600" cy="4967700"/>
          </a:xfrm>
          <a:prstGeom prst="rect">
            <a:avLst/>
          </a:prstGeom>
          <a:noFill/>
          <a:ln>
            <a:noFill/>
          </a:ln>
        </p:spPr>
        <p:txBody>
          <a:bodyPr lIns="92075" tIns="46025" rIns="92075" bIns="46025" anchor="t" anchorCtr="0">
            <a:noAutofit/>
          </a:bodyPr>
          <a:lstStyle/>
          <a:p>
            <a:pPr marL="0" marR="0" lvl="0" indent="0" algn="l" rtl="0">
              <a:lnSpc>
                <a:spcPct val="100000"/>
              </a:lnSpc>
              <a:spcBef>
                <a:spcPts val="0"/>
              </a:spcBef>
              <a:spcAft>
                <a:spcPts val="0"/>
              </a:spcAft>
              <a:buClr>
                <a:schemeClr val="dk1"/>
              </a:buClr>
              <a:buSzPct val="100000"/>
              <a:buFont typeface="Droid Sans"/>
              <a:buChar char="➔"/>
            </a:pPr>
            <a:r>
              <a:rPr lang="en" sz="3000" b="0" i="0" u="none" strike="noStrike" cap="none">
                <a:solidFill>
                  <a:schemeClr val="dk1"/>
                </a:solidFill>
                <a:latin typeface="Droid Sans"/>
                <a:ea typeface="Droid Sans"/>
                <a:cs typeface="Droid Sans"/>
                <a:sym typeface="Droid Sans"/>
              </a:rPr>
              <a:t>Data transfer plus synchronization</a:t>
            </a:r>
          </a:p>
        </p:txBody>
      </p:sp>
      <p:sp>
        <p:nvSpPr>
          <p:cNvPr id="567" name="Shape 567"/>
          <p:cNvSpPr txBox="1">
            <a:spLocks noGrp="1"/>
          </p:cNvSpPr>
          <p:nvPr>
            <p:ph type="sldNum" idx="12"/>
          </p:nvPr>
        </p:nvSpPr>
        <p:spPr>
          <a:xfrm>
            <a:off x="8556790" y="6333133"/>
            <a:ext cx="548699" cy="5246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33</a:t>
            </a:fld>
            <a:endParaRPr lang="en" sz="1400" b="0" i="0" u="none" strike="noStrike" cap="none">
              <a:solidFill>
                <a:srgbClr val="000000"/>
              </a:solidFill>
              <a:latin typeface="Arial"/>
              <a:ea typeface="Arial"/>
              <a:cs typeface="Arial"/>
              <a:sym typeface="Arial"/>
            </a:endParaRPr>
          </a:p>
        </p:txBody>
      </p:sp>
      <p:grpSp>
        <p:nvGrpSpPr>
          <p:cNvPr id="568" name="Shape 568"/>
          <p:cNvGrpSpPr/>
          <p:nvPr/>
        </p:nvGrpSpPr>
        <p:grpSpPr>
          <a:xfrm>
            <a:off x="2063750" y="2444749"/>
            <a:ext cx="1206499" cy="444500"/>
            <a:chOff x="1300" y="1539"/>
            <a:chExt cx="759" cy="280"/>
          </a:xfrm>
        </p:grpSpPr>
        <p:sp>
          <p:nvSpPr>
            <p:cNvPr id="569" name="Shape 569"/>
            <p:cNvSpPr/>
            <p:nvPr/>
          </p:nvSpPr>
          <p:spPr>
            <a:xfrm>
              <a:off x="1300" y="1539"/>
              <a:ext cx="759" cy="280"/>
            </a:xfrm>
            <a:prstGeom prst="rect">
              <a:avLst/>
            </a:prstGeom>
            <a:solidFill>
              <a:schemeClr val="accent1"/>
            </a:solid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570" name="Shape 570"/>
            <p:cNvSpPr/>
            <p:nvPr/>
          </p:nvSpPr>
          <p:spPr>
            <a:xfrm>
              <a:off x="1471" y="1597"/>
              <a:ext cx="371" cy="194"/>
            </a:xfrm>
            <a:prstGeom prst="rect">
              <a:avLst/>
            </a:prstGeom>
            <a:noFill/>
            <a:ln>
              <a:noFill/>
            </a:ln>
          </p:spPr>
          <p:txBody>
            <a:bodyPr lIns="92075" tIns="46025" rIns="92075" bIns="46025" anchor="t" anchorCtr="0">
              <a:noAutofit/>
            </a:bodyPr>
            <a:lstStyle/>
            <a:p>
              <a:pPr marL="0" marR="0" lvl="0" indent="0" algn="ctr" rtl="0">
                <a:lnSpc>
                  <a:spcPct val="100000"/>
                </a:lnSpc>
                <a:spcBef>
                  <a:spcPts val="0"/>
                </a:spcBef>
                <a:spcAft>
                  <a:spcPts val="0"/>
                </a:spcAft>
                <a:buClr>
                  <a:srgbClr val="000000"/>
                </a:buClr>
                <a:buSzPct val="25000"/>
                <a:buFont typeface="Droid Sans"/>
                <a:buNone/>
              </a:pPr>
              <a:r>
                <a:rPr lang="en" sz="1400" b="1" i="0" u="none" strike="noStrike" cap="none">
                  <a:solidFill>
                    <a:srgbClr val="000000"/>
                  </a:solidFill>
                  <a:latin typeface="Droid Sans"/>
                  <a:ea typeface="Droid Sans"/>
                  <a:cs typeface="Droid Sans"/>
                  <a:sym typeface="Droid Sans"/>
                </a:rPr>
                <a:t>Data</a:t>
              </a:r>
            </a:p>
          </p:txBody>
        </p:sp>
      </p:grpSp>
      <p:sp>
        <p:nvSpPr>
          <p:cNvPr id="571" name="Shape 571"/>
          <p:cNvSpPr/>
          <p:nvPr/>
        </p:nvSpPr>
        <p:spPr>
          <a:xfrm>
            <a:off x="1050925" y="2536825"/>
            <a:ext cx="958596" cy="308418"/>
          </a:xfrm>
          <a:prstGeom prst="rect">
            <a:avLst/>
          </a:prstGeom>
          <a:noFill/>
          <a:ln>
            <a:noFill/>
          </a:ln>
        </p:spPr>
        <p:txBody>
          <a:bodyPr lIns="92075" tIns="46025" rIns="92075" bIns="46025" anchor="t" anchorCtr="0">
            <a:noAutofit/>
          </a:bodyPr>
          <a:lstStyle/>
          <a:p>
            <a:pPr marL="0" marR="0" lvl="0" indent="0" algn="l" rtl="0">
              <a:lnSpc>
                <a:spcPct val="100000"/>
              </a:lnSpc>
              <a:spcBef>
                <a:spcPts val="0"/>
              </a:spcBef>
              <a:spcAft>
                <a:spcPts val="0"/>
              </a:spcAft>
              <a:buClr>
                <a:srgbClr val="000000"/>
              </a:buClr>
              <a:buSzPct val="25000"/>
              <a:buFont typeface="Droid Sans"/>
              <a:buNone/>
            </a:pPr>
            <a:r>
              <a:rPr lang="en" sz="1400" b="0" i="0" u="none" strike="noStrike" cap="none">
                <a:solidFill>
                  <a:srgbClr val="000000"/>
                </a:solidFill>
                <a:latin typeface="Droid Sans"/>
                <a:ea typeface="Droid Sans"/>
                <a:cs typeface="Droid Sans"/>
                <a:sym typeface="Droid Sans"/>
              </a:rPr>
              <a:t>Process</a:t>
            </a:r>
            <a:r>
              <a:rPr lang="en" sz="1400" b="0" i="0" u="none" strike="noStrike" cap="none">
                <a:solidFill>
                  <a:srgbClr val="000000"/>
                </a:solidFill>
                <a:latin typeface="Arial"/>
                <a:ea typeface="Arial"/>
                <a:cs typeface="Arial"/>
                <a:sym typeface="Arial"/>
              </a:rPr>
              <a:t> 0</a:t>
            </a:r>
          </a:p>
        </p:txBody>
      </p:sp>
      <p:sp>
        <p:nvSpPr>
          <p:cNvPr id="572" name="Shape 572"/>
          <p:cNvSpPr/>
          <p:nvPr/>
        </p:nvSpPr>
        <p:spPr>
          <a:xfrm>
            <a:off x="1050925" y="3756025"/>
            <a:ext cx="973137" cy="304799"/>
          </a:xfrm>
          <a:prstGeom prst="rect">
            <a:avLst/>
          </a:prstGeom>
          <a:noFill/>
          <a:ln>
            <a:noFill/>
          </a:ln>
        </p:spPr>
        <p:txBody>
          <a:bodyPr lIns="92075" tIns="46025" rIns="92075" bIns="460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Process 1</a:t>
            </a:r>
          </a:p>
        </p:txBody>
      </p:sp>
      <p:grpSp>
        <p:nvGrpSpPr>
          <p:cNvPr id="573" name="Shape 573"/>
          <p:cNvGrpSpPr/>
          <p:nvPr/>
        </p:nvGrpSpPr>
        <p:grpSpPr>
          <a:xfrm>
            <a:off x="3389313" y="2536824"/>
            <a:ext cx="1335086" cy="1273175"/>
            <a:chOff x="2135" y="1597"/>
            <a:chExt cx="840" cy="802"/>
          </a:xfrm>
        </p:grpSpPr>
        <p:sp>
          <p:nvSpPr>
            <p:cNvPr id="574" name="Shape 574"/>
            <p:cNvSpPr/>
            <p:nvPr/>
          </p:nvSpPr>
          <p:spPr>
            <a:xfrm>
              <a:off x="2135" y="1597"/>
              <a:ext cx="739" cy="194"/>
            </a:xfrm>
            <a:prstGeom prst="rect">
              <a:avLst/>
            </a:prstGeom>
            <a:noFill/>
            <a:ln>
              <a:noFill/>
            </a:ln>
          </p:spPr>
          <p:txBody>
            <a:bodyPr lIns="92075" tIns="46025" rIns="92075" bIns="460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May I </a:t>
              </a:r>
              <a:r>
                <a:rPr lang="en" sz="1400" b="0" i="0" u="none" strike="noStrike" cap="none">
                  <a:solidFill>
                    <a:srgbClr val="000000"/>
                  </a:solidFill>
                  <a:latin typeface="Droid Sans"/>
                  <a:ea typeface="Droid Sans"/>
                  <a:cs typeface="Droid Sans"/>
                  <a:sym typeface="Droid Sans"/>
                </a:rPr>
                <a:t>Send</a:t>
              </a:r>
              <a:r>
                <a:rPr lang="en" sz="1400" b="0" i="0" u="none" strike="noStrike" cap="none">
                  <a:solidFill>
                    <a:srgbClr val="000000"/>
                  </a:solidFill>
                  <a:latin typeface="Arial"/>
                  <a:ea typeface="Arial"/>
                  <a:cs typeface="Arial"/>
                  <a:sym typeface="Arial"/>
                </a:rPr>
                <a:t>?</a:t>
              </a:r>
            </a:p>
          </p:txBody>
        </p:sp>
        <p:cxnSp>
          <p:nvCxnSpPr>
            <p:cNvPr id="575" name="Shape 575"/>
            <p:cNvCxnSpPr/>
            <p:nvPr/>
          </p:nvCxnSpPr>
          <p:spPr>
            <a:xfrm>
              <a:off x="2447" y="1776"/>
              <a:ext cx="528" cy="623"/>
            </a:xfrm>
            <a:prstGeom prst="straightConnector1">
              <a:avLst/>
            </a:prstGeom>
            <a:noFill/>
            <a:ln w="76200" cap="flat" cmpd="sng">
              <a:solidFill>
                <a:schemeClr val="accent1"/>
              </a:solidFill>
              <a:prstDash val="solid"/>
              <a:round/>
              <a:headEnd type="none" w="med" len="med"/>
              <a:tailEnd type="stealth" w="med" len="med"/>
            </a:ln>
          </p:spPr>
        </p:cxnSp>
      </p:grpSp>
      <p:grpSp>
        <p:nvGrpSpPr>
          <p:cNvPr id="576" name="Shape 576"/>
          <p:cNvGrpSpPr/>
          <p:nvPr/>
        </p:nvGrpSpPr>
        <p:grpSpPr>
          <a:xfrm>
            <a:off x="5730874" y="2743200"/>
            <a:ext cx="593724" cy="1320799"/>
            <a:chOff x="3609" y="1728"/>
            <a:chExt cx="373" cy="831"/>
          </a:xfrm>
        </p:grpSpPr>
        <p:sp>
          <p:nvSpPr>
            <p:cNvPr id="577" name="Shape 577"/>
            <p:cNvSpPr/>
            <p:nvPr/>
          </p:nvSpPr>
          <p:spPr>
            <a:xfrm>
              <a:off x="3609" y="2365"/>
              <a:ext cx="289" cy="194"/>
            </a:xfrm>
            <a:prstGeom prst="rect">
              <a:avLst/>
            </a:prstGeom>
            <a:noFill/>
            <a:ln>
              <a:noFill/>
            </a:ln>
          </p:spPr>
          <p:txBody>
            <a:bodyPr lIns="92075" tIns="46025" rIns="92075" bIns="46025" anchor="t" anchorCtr="0">
              <a:noAutofit/>
            </a:bodyPr>
            <a:lstStyle/>
            <a:p>
              <a:pPr marL="0" marR="0" lvl="0" indent="0" algn="r" rtl="0">
                <a:lnSpc>
                  <a:spcPct val="100000"/>
                </a:lnSpc>
                <a:spcBef>
                  <a:spcPts val="0"/>
                </a:spcBef>
                <a:spcAft>
                  <a:spcPts val="0"/>
                </a:spcAft>
                <a:buClr>
                  <a:srgbClr val="000000"/>
                </a:buClr>
                <a:buSzPct val="25000"/>
                <a:buFont typeface="Droid Sans"/>
                <a:buNone/>
              </a:pPr>
              <a:r>
                <a:rPr lang="en" sz="1400" b="0" i="0" u="none" strike="noStrike" cap="none">
                  <a:solidFill>
                    <a:srgbClr val="000000"/>
                  </a:solidFill>
                  <a:latin typeface="Droid Sans"/>
                  <a:ea typeface="Droid Sans"/>
                  <a:cs typeface="Droid Sans"/>
                  <a:sym typeface="Droid Sans"/>
                </a:rPr>
                <a:t>Yes</a:t>
              </a:r>
            </a:p>
          </p:txBody>
        </p:sp>
        <p:cxnSp>
          <p:nvCxnSpPr>
            <p:cNvPr id="578" name="Shape 578"/>
            <p:cNvCxnSpPr/>
            <p:nvPr/>
          </p:nvCxnSpPr>
          <p:spPr>
            <a:xfrm rot="10800000" flipH="1">
              <a:off x="3791" y="1728"/>
              <a:ext cx="191" cy="623"/>
            </a:xfrm>
            <a:prstGeom prst="straightConnector1">
              <a:avLst/>
            </a:prstGeom>
            <a:noFill/>
            <a:ln w="76200" cap="flat" cmpd="sng">
              <a:solidFill>
                <a:schemeClr val="accent1"/>
              </a:solidFill>
              <a:prstDash val="solid"/>
              <a:round/>
              <a:headEnd type="none" w="med" len="med"/>
              <a:tailEnd type="stealth" w="med" len="med"/>
            </a:ln>
          </p:spPr>
        </p:cxnSp>
      </p:grpSp>
      <p:grpSp>
        <p:nvGrpSpPr>
          <p:cNvPr id="579" name="Shape 579"/>
          <p:cNvGrpSpPr/>
          <p:nvPr/>
        </p:nvGrpSpPr>
        <p:grpSpPr>
          <a:xfrm>
            <a:off x="6407150" y="2444749"/>
            <a:ext cx="1206499" cy="444500"/>
            <a:chOff x="4036" y="1539"/>
            <a:chExt cx="759" cy="280"/>
          </a:xfrm>
        </p:grpSpPr>
        <p:sp>
          <p:nvSpPr>
            <p:cNvPr id="580" name="Shape 580"/>
            <p:cNvSpPr/>
            <p:nvPr/>
          </p:nvSpPr>
          <p:spPr>
            <a:xfrm>
              <a:off x="4036" y="1539"/>
              <a:ext cx="759" cy="280"/>
            </a:xfrm>
            <a:prstGeom prst="rect">
              <a:avLst/>
            </a:prstGeom>
            <a:solidFill>
              <a:schemeClr val="accent1"/>
            </a:solid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581" name="Shape 581"/>
            <p:cNvSpPr/>
            <p:nvPr/>
          </p:nvSpPr>
          <p:spPr>
            <a:xfrm>
              <a:off x="4213" y="1589"/>
              <a:ext cx="357" cy="191"/>
            </a:xfrm>
            <a:prstGeom prst="rect">
              <a:avLst/>
            </a:prstGeom>
            <a:noFill/>
            <a:ln>
              <a:noFill/>
            </a:ln>
          </p:spPr>
          <p:txBody>
            <a:bodyPr lIns="92075" tIns="46025" rIns="92075" bIns="460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1" i="0" u="none" strike="noStrike" cap="none">
                  <a:solidFill>
                    <a:srgbClr val="000000"/>
                  </a:solidFill>
                  <a:latin typeface="Arial"/>
                  <a:ea typeface="Arial"/>
                  <a:cs typeface="Arial"/>
                  <a:sym typeface="Arial"/>
                </a:rPr>
                <a:t>Data</a:t>
              </a:r>
            </a:p>
          </p:txBody>
        </p:sp>
      </p:grpSp>
      <p:grpSp>
        <p:nvGrpSpPr>
          <p:cNvPr id="582" name="Shape 582"/>
          <p:cNvGrpSpPr/>
          <p:nvPr/>
        </p:nvGrpSpPr>
        <p:grpSpPr>
          <a:xfrm>
            <a:off x="6559549" y="2597150"/>
            <a:ext cx="1206499" cy="444500"/>
            <a:chOff x="4131" y="1636"/>
            <a:chExt cx="759" cy="280"/>
          </a:xfrm>
        </p:grpSpPr>
        <p:sp>
          <p:nvSpPr>
            <p:cNvPr id="583" name="Shape 583"/>
            <p:cNvSpPr/>
            <p:nvPr/>
          </p:nvSpPr>
          <p:spPr>
            <a:xfrm>
              <a:off x="4131" y="1636"/>
              <a:ext cx="759" cy="280"/>
            </a:xfrm>
            <a:prstGeom prst="rect">
              <a:avLst/>
            </a:prstGeom>
            <a:solidFill>
              <a:schemeClr val="accent1"/>
            </a:solid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584" name="Shape 584"/>
            <p:cNvSpPr/>
            <p:nvPr/>
          </p:nvSpPr>
          <p:spPr>
            <a:xfrm>
              <a:off x="4309" y="1686"/>
              <a:ext cx="357" cy="191"/>
            </a:xfrm>
            <a:prstGeom prst="rect">
              <a:avLst/>
            </a:prstGeom>
            <a:noFill/>
            <a:ln>
              <a:noFill/>
            </a:ln>
          </p:spPr>
          <p:txBody>
            <a:bodyPr lIns="92075" tIns="46025" rIns="92075" bIns="460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1" i="0" u="none" strike="noStrike" cap="none">
                  <a:solidFill>
                    <a:srgbClr val="000000"/>
                  </a:solidFill>
                  <a:latin typeface="Arial"/>
                  <a:ea typeface="Arial"/>
                  <a:cs typeface="Arial"/>
                  <a:sym typeface="Arial"/>
                </a:rPr>
                <a:t>Data</a:t>
              </a:r>
            </a:p>
          </p:txBody>
        </p:sp>
      </p:grpSp>
      <p:grpSp>
        <p:nvGrpSpPr>
          <p:cNvPr id="585" name="Shape 585"/>
          <p:cNvGrpSpPr/>
          <p:nvPr/>
        </p:nvGrpSpPr>
        <p:grpSpPr>
          <a:xfrm>
            <a:off x="6711949" y="2749549"/>
            <a:ext cx="1206499" cy="444500"/>
            <a:chOff x="4227" y="1731"/>
            <a:chExt cx="759" cy="280"/>
          </a:xfrm>
        </p:grpSpPr>
        <p:sp>
          <p:nvSpPr>
            <p:cNvPr id="586" name="Shape 586"/>
            <p:cNvSpPr/>
            <p:nvPr/>
          </p:nvSpPr>
          <p:spPr>
            <a:xfrm>
              <a:off x="4227" y="1731"/>
              <a:ext cx="759" cy="280"/>
            </a:xfrm>
            <a:prstGeom prst="rect">
              <a:avLst/>
            </a:prstGeom>
            <a:solidFill>
              <a:schemeClr val="accent1"/>
            </a:solid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587" name="Shape 587"/>
            <p:cNvSpPr/>
            <p:nvPr/>
          </p:nvSpPr>
          <p:spPr>
            <a:xfrm>
              <a:off x="4406" y="1781"/>
              <a:ext cx="357" cy="191"/>
            </a:xfrm>
            <a:prstGeom prst="rect">
              <a:avLst/>
            </a:prstGeom>
            <a:noFill/>
            <a:ln>
              <a:noFill/>
            </a:ln>
          </p:spPr>
          <p:txBody>
            <a:bodyPr lIns="92075" tIns="46025" rIns="92075" bIns="460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1" i="0" u="none" strike="noStrike" cap="none">
                  <a:solidFill>
                    <a:srgbClr val="000000"/>
                  </a:solidFill>
                  <a:latin typeface="Arial"/>
                  <a:ea typeface="Arial"/>
                  <a:cs typeface="Arial"/>
                  <a:sym typeface="Arial"/>
                </a:rPr>
                <a:t>Data</a:t>
              </a:r>
            </a:p>
          </p:txBody>
        </p:sp>
      </p:grpSp>
      <p:grpSp>
        <p:nvGrpSpPr>
          <p:cNvPr id="588" name="Shape 588"/>
          <p:cNvGrpSpPr/>
          <p:nvPr/>
        </p:nvGrpSpPr>
        <p:grpSpPr>
          <a:xfrm>
            <a:off x="6864350" y="2901950"/>
            <a:ext cx="1206499" cy="444500"/>
            <a:chOff x="4324" y="1828"/>
            <a:chExt cx="759" cy="280"/>
          </a:xfrm>
        </p:grpSpPr>
        <p:sp>
          <p:nvSpPr>
            <p:cNvPr id="589" name="Shape 589"/>
            <p:cNvSpPr/>
            <p:nvPr/>
          </p:nvSpPr>
          <p:spPr>
            <a:xfrm>
              <a:off x="4324" y="1828"/>
              <a:ext cx="759" cy="280"/>
            </a:xfrm>
            <a:prstGeom prst="rect">
              <a:avLst/>
            </a:prstGeom>
            <a:solidFill>
              <a:schemeClr val="accent1"/>
            </a:solid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590" name="Shape 590"/>
            <p:cNvSpPr/>
            <p:nvPr/>
          </p:nvSpPr>
          <p:spPr>
            <a:xfrm>
              <a:off x="4502" y="1878"/>
              <a:ext cx="357" cy="191"/>
            </a:xfrm>
            <a:prstGeom prst="rect">
              <a:avLst/>
            </a:prstGeom>
            <a:noFill/>
            <a:ln>
              <a:noFill/>
            </a:ln>
          </p:spPr>
          <p:txBody>
            <a:bodyPr lIns="92075" tIns="46025" rIns="92075" bIns="460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1" i="0" u="none" strike="noStrike" cap="none">
                  <a:solidFill>
                    <a:srgbClr val="000000"/>
                  </a:solidFill>
                  <a:latin typeface="Arial"/>
                  <a:ea typeface="Arial"/>
                  <a:cs typeface="Arial"/>
                  <a:sym typeface="Arial"/>
                </a:rPr>
                <a:t>Data</a:t>
              </a:r>
            </a:p>
          </p:txBody>
        </p:sp>
      </p:grpSp>
      <p:grpSp>
        <p:nvGrpSpPr>
          <p:cNvPr id="591" name="Shape 591"/>
          <p:cNvGrpSpPr/>
          <p:nvPr/>
        </p:nvGrpSpPr>
        <p:grpSpPr>
          <a:xfrm>
            <a:off x="7016750" y="3054349"/>
            <a:ext cx="1206499" cy="444500"/>
            <a:chOff x="4420" y="1923"/>
            <a:chExt cx="759" cy="280"/>
          </a:xfrm>
        </p:grpSpPr>
        <p:sp>
          <p:nvSpPr>
            <p:cNvPr id="592" name="Shape 592"/>
            <p:cNvSpPr/>
            <p:nvPr/>
          </p:nvSpPr>
          <p:spPr>
            <a:xfrm>
              <a:off x="4420" y="1923"/>
              <a:ext cx="759" cy="280"/>
            </a:xfrm>
            <a:prstGeom prst="rect">
              <a:avLst/>
            </a:prstGeom>
            <a:solidFill>
              <a:schemeClr val="accent1"/>
            </a:solid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593" name="Shape 593"/>
            <p:cNvSpPr/>
            <p:nvPr/>
          </p:nvSpPr>
          <p:spPr>
            <a:xfrm>
              <a:off x="4597" y="1973"/>
              <a:ext cx="357" cy="191"/>
            </a:xfrm>
            <a:prstGeom prst="rect">
              <a:avLst/>
            </a:prstGeom>
            <a:noFill/>
            <a:ln>
              <a:noFill/>
            </a:ln>
          </p:spPr>
          <p:txBody>
            <a:bodyPr lIns="92075" tIns="46025" rIns="92075" bIns="460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1" i="0" u="none" strike="noStrike" cap="none">
                  <a:solidFill>
                    <a:srgbClr val="000000"/>
                  </a:solidFill>
                  <a:latin typeface="Arial"/>
                  <a:ea typeface="Arial"/>
                  <a:cs typeface="Arial"/>
                  <a:sym typeface="Arial"/>
                </a:rPr>
                <a:t>Data</a:t>
              </a:r>
            </a:p>
          </p:txBody>
        </p:sp>
      </p:grpSp>
      <p:grpSp>
        <p:nvGrpSpPr>
          <p:cNvPr id="594" name="Shape 594"/>
          <p:cNvGrpSpPr/>
          <p:nvPr/>
        </p:nvGrpSpPr>
        <p:grpSpPr>
          <a:xfrm>
            <a:off x="7169149" y="3206750"/>
            <a:ext cx="1206499" cy="444500"/>
            <a:chOff x="4515" y="2020"/>
            <a:chExt cx="759" cy="280"/>
          </a:xfrm>
        </p:grpSpPr>
        <p:sp>
          <p:nvSpPr>
            <p:cNvPr id="595" name="Shape 595"/>
            <p:cNvSpPr/>
            <p:nvPr/>
          </p:nvSpPr>
          <p:spPr>
            <a:xfrm>
              <a:off x="4515" y="2020"/>
              <a:ext cx="759" cy="280"/>
            </a:xfrm>
            <a:prstGeom prst="rect">
              <a:avLst/>
            </a:prstGeom>
            <a:solidFill>
              <a:schemeClr val="accent1"/>
            </a:solid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596" name="Shape 596"/>
            <p:cNvSpPr/>
            <p:nvPr/>
          </p:nvSpPr>
          <p:spPr>
            <a:xfrm>
              <a:off x="4693" y="2070"/>
              <a:ext cx="357" cy="191"/>
            </a:xfrm>
            <a:prstGeom prst="rect">
              <a:avLst/>
            </a:prstGeom>
            <a:noFill/>
            <a:ln>
              <a:noFill/>
            </a:ln>
          </p:spPr>
          <p:txBody>
            <a:bodyPr lIns="92075" tIns="46025" rIns="92075" bIns="460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1" i="0" u="none" strike="noStrike" cap="none">
                  <a:solidFill>
                    <a:srgbClr val="000000"/>
                  </a:solidFill>
                  <a:latin typeface="Arial"/>
                  <a:ea typeface="Arial"/>
                  <a:cs typeface="Arial"/>
                  <a:sym typeface="Arial"/>
                </a:rPr>
                <a:t>Data</a:t>
              </a:r>
            </a:p>
          </p:txBody>
        </p:sp>
      </p:grpSp>
      <p:grpSp>
        <p:nvGrpSpPr>
          <p:cNvPr id="597" name="Shape 597"/>
          <p:cNvGrpSpPr/>
          <p:nvPr/>
        </p:nvGrpSpPr>
        <p:grpSpPr>
          <a:xfrm>
            <a:off x="7321549" y="3359149"/>
            <a:ext cx="1206499" cy="444500"/>
            <a:chOff x="4611" y="2115"/>
            <a:chExt cx="759" cy="280"/>
          </a:xfrm>
        </p:grpSpPr>
        <p:sp>
          <p:nvSpPr>
            <p:cNvPr id="598" name="Shape 598"/>
            <p:cNvSpPr/>
            <p:nvPr/>
          </p:nvSpPr>
          <p:spPr>
            <a:xfrm>
              <a:off x="4611" y="2115"/>
              <a:ext cx="759" cy="280"/>
            </a:xfrm>
            <a:prstGeom prst="rect">
              <a:avLst/>
            </a:prstGeom>
            <a:solidFill>
              <a:schemeClr val="accent1"/>
            </a:solid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599" name="Shape 599"/>
            <p:cNvSpPr/>
            <p:nvPr/>
          </p:nvSpPr>
          <p:spPr>
            <a:xfrm>
              <a:off x="4790" y="2165"/>
              <a:ext cx="357" cy="191"/>
            </a:xfrm>
            <a:prstGeom prst="rect">
              <a:avLst/>
            </a:prstGeom>
            <a:noFill/>
            <a:ln>
              <a:noFill/>
            </a:ln>
          </p:spPr>
          <p:txBody>
            <a:bodyPr lIns="92075" tIns="46025" rIns="92075" bIns="460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1" i="0" u="none" strike="noStrike" cap="none">
                  <a:solidFill>
                    <a:srgbClr val="000000"/>
                  </a:solidFill>
                  <a:latin typeface="Arial"/>
                  <a:ea typeface="Arial"/>
                  <a:cs typeface="Arial"/>
                  <a:sym typeface="Arial"/>
                </a:rPr>
                <a:t>Data</a:t>
              </a:r>
            </a:p>
          </p:txBody>
        </p:sp>
      </p:grpSp>
      <p:grpSp>
        <p:nvGrpSpPr>
          <p:cNvPr id="600" name="Shape 600"/>
          <p:cNvGrpSpPr/>
          <p:nvPr/>
        </p:nvGrpSpPr>
        <p:grpSpPr>
          <a:xfrm>
            <a:off x="7473950" y="3511550"/>
            <a:ext cx="1206499" cy="444500"/>
            <a:chOff x="4708" y="2212"/>
            <a:chExt cx="759" cy="280"/>
          </a:xfrm>
        </p:grpSpPr>
        <p:sp>
          <p:nvSpPr>
            <p:cNvPr id="601" name="Shape 601"/>
            <p:cNvSpPr/>
            <p:nvPr/>
          </p:nvSpPr>
          <p:spPr>
            <a:xfrm>
              <a:off x="4708" y="2212"/>
              <a:ext cx="759" cy="280"/>
            </a:xfrm>
            <a:prstGeom prst="rect">
              <a:avLst/>
            </a:prstGeom>
            <a:solidFill>
              <a:schemeClr val="accent1"/>
            </a:solid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602" name="Shape 602"/>
            <p:cNvSpPr/>
            <p:nvPr/>
          </p:nvSpPr>
          <p:spPr>
            <a:xfrm>
              <a:off x="4879" y="2262"/>
              <a:ext cx="371" cy="194"/>
            </a:xfrm>
            <a:prstGeom prst="rect">
              <a:avLst/>
            </a:prstGeom>
            <a:noFill/>
            <a:ln>
              <a:noFill/>
            </a:ln>
          </p:spPr>
          <p:txBody>
            <a:bodyPr lIns="92075" tIns="46025" rIns="92075" bIns="46025" anchor="t" anchorCtr="0">
              <a:noAutofit/>
            </a:bodyPr>
            <a:lstStyle/>
            <a:p>
              <a:pPr marL="0" marR="0" lvl="0" indent="0" algn="ctr" rtl="0">
                <a:lnSpc>
                  <a:spcPct val="100000"/>
                </a:lnSpc>
                <a:spcBef>
                  <a:spcPts val="0"/>
                </a:spcBef>
                <a:spcAft>
                  <a:spcPts val="0"/>
                </a:spcAft>
                <a:buClr>
                  <a:srgbClr val="000000"/>
                </a:buClr>
                <a:buSzPct val="25000"/>
                <a:buFont typeface="Droid Sans"/>
                <a:buNone/>
              </a:pPr>
              <a:r>
                <a:rPr lang="en" sz="1400" b="1" i="0" u="none" strike="noStrike" cap="none">
                  <a:solidFill>
                    <a:srgbClr val="000000"/>
                  </a:solidFill>
                  <a:latin typeface="Droid Sans"/>
                  <a:ea typeface="Droid Sans"/>
                  <a:cs typeface="Droid Sans"/>
                  <a:sym typeface="Droid Sans"/>
                </a:rPr>
                <a:t>Data</a:t>
              </a:r>
            </a:p>
          </p:txBody>
        </p:sp>
      </p:grpSp>
      <p:sp>
        <p:nvSpPr>
          <p:cNvPr id="603" name="Shape 603"/>
          <p:cNvSpPr/>
          <p:nvPr/>
        </p:nvSpPr>
        <p:spPr>
          <a:xfrm>
            <a:off x="1812925" y="4418012"/>
            <a:ext cx="635000" cy="336549"/>
          </a:xfrm>
          <a:prstGeom prst="rect">
            <a:avLst/>
          </a:prstGeom>
          <a:noFill/>
          <a:ln>
            <a:noFill/>
          </a:ln>
        </p:spPr>
        <p:txBody>
          <a:bodyPr lIns="92075" tIns="46025" rIns="92075" bIns="46025" anchor="t" anchorCtr="0">
            <a:noAutofit/>
          </a:bodyPr>
          <a:lstStyle/>
          <a:p>
            <a:pPr marL="0" marR="0" lvl="0" indent="0" algn="l" rtl="0">
              <a:lnSpc>
                <a:spcPct val="100000"/>
              </a:lnSpc>
              <a:spcBef>
                <a:spcPts val="0"/>
              </a:spcBef>
              <a:spcAft>
                <a:spcPts val="0"/>
              </a:spcAft>
              <a:buClr>
                <a:srgbClr val="000000"/>
              </a:buClr>
              <a:buSzPct val="25000"/>
              <a:buFont typeface="Droid Sans"/>
              <a:buNone/>
            </a:pPr>
            <a:r>
              <a:rPr lang="en" sz="1600" b="0" i="0" u="none" strike="noStrike" cap="none">
                <a:solidFill>
                  <a:srgbClr val="000000"/>
                </a:solidFill>
                <a:latin typeface="Droid Sans"/>
                <a:ea typeface="Droid Sans"/>
                <a:cs typeface="Droid Sans"/>
                <a:sym typeface="Droid Sans"/>
              </a:rPr>
              <a:t>Time</a:t>
            </a:r>
          </a:p>
        </p:txBody>
      </p:sp>
      <p:cxnSp>
        <p:nvCxnSpPr>
          <p:cNvPr id="604" name="Shape 604"/>
          <p:cNvCxnSpPr/>
          <p:nvPr/>
        </p:nvCxnSpPr>
        <p:spPr>
          <a:xfrm>
            <a:off x="2438400" y="4572000"/>
            <a:ext cx="5257799" cy="0"/>
          </a:xfrm>
          <a:prstGeom prst="straightConnector1">
            <a:avLst/>
          </a:prstGeom>
          <a:noFill/>
          <a:ln w="12700" cap="flat" cmpd="sng">
            <a:solidFill>
              <a:schemeClr val="dk1"/>
            </a:solidFill>
            <a:prstDash val="solid"/>
            <a:round/>
            <a:headEnd type="none" w="med" len="med"/>
            <a:tailEnd type="stealth" w="med" len="med"/>
          </a:ln>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Shape 609"/>
          <p:cNvSpPr txBox="1">
            <a:spLocks noGrp="1"/>
          </p:cNvSpPr>
          <p:nvPr>
            <p:ph type="title"/>
          </p:nvPr>
        </p:nvSpPr>
        <p:spPr>
          <a:xfrm>
            <a:off x="457200" y="274646"/>
            <a:ext cx="8229600" cy="8684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Droid Sans"/>
              <a:buNone/>
            </a:pPr>
            <a:r>
              <a:rPr lang="en" sz="3600" b="1" i="0" u="none" strike="noStrike" cap="none">
                <a:solidFill>
                  <a:schemeClr val="lt1"/>
                </a:solidFill>
                <a:latin typeface="Droid Sans"/>
                <a:ea typeface="Droid Sans"/>
                <a:cs typeface="Droid Sans"/>
                <a:sym typeface="Droid Sans"/>
              </a:rPr>
              <a:t>MPI blocking send</a:t>
            </a:r>
          </a:p>
        </p:txBody>
      </p:sp>
      <p:sp>
        <p:nvSpPr>
          <p:cNvPr id="610" name="Shape 610"/>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Noto Sans Symbols"/>
              <a:buNone/>
            </a:pPr>
            <a:r>
              <a:rPr lang="en" sz="2400" b="1" i="0" u="none" strike="noStrike" cap="none">
                <a:solidFill>
                  <a:schemeClr val="dk1"/>
                </a:solidFill>
                <a:latin typeface="Droid Sans"/>
                <a:ea typeface="Droid Sans"/>
                <a:cs typeface="Droid Sans"/>
                <a:sym typeface="Droid Sans"/>
              </a:rPr>
              <a:t>MPI_SEND(void *</a:t>
            </a:r>
            <a:r>
              <a:rPr lang="en" sz="2400" b="1" i="0" u="none" strike="noStrike" cap="none">
                <a:solidFill>
                  <a:srgbClr val="009900"/>
                </a:solidFill>
                <a:latin typeface="Droid Sans"/>
                <a:ea typeface="Droid Sans"/>
                <a:cs typeface="Droid Sans"/>
                <a:sym typeface="Droid Sans"/>
              </a:rPr>
              <a:t>start</a:t>
            </a:r>
            <a:r>
              <a:rPr lang="en" sz="2400" b="1" i="0" u="none" strike="noStrike" cap="none">
                <a:solidFill>
                  <a:schemeClr val="dk1"/>
                </a:solidFill>
                <a:latin typeface="Droid Sans"/>
                <a:ea typeface="Droid Sans"/>
                <a:cs typeface="Droid Sans"/>
                <a:sym typeface="Droid Sans"/>
              </a:rPr>
              <a:t>, int </a:t>
            </a:r>
            <a:r>
              <a:rPr lang="en" sz="2400" b="1" i="0" u="none" strike="noStrike" cap="none">
                <a:solidFill>
                  <a:srgbClr val="009900"/>
                </a:solidFill>
                <a:latin typeface="Droid Sans"/>
                <a:ea typeface="Droid Sans"/>
                <a:cs typeface="Droid Sans"/>
                <a:sym typeface="Droid Sans"/>
              </a:rPr>
              <a:t>count</a:t>
            </a:r>
            <a:r>
              <a:rPr lang="en" sz="2400" b="1" i="0" u="none" strike="noStrike" cap="none">
                <a:solidFill>
                  <a:schemeClr val="dk1"/>
                </a:solidFill>
                <a:latin typeface="Droid Sans"/>
                <a:ea typeface="Droid Sans"/>
                <a:cs typeface="Droid Sans"/>
                <a:sym typeface="Droid Sans"/>
              </a:rPr>
              <a:t>,MPI_DATATYPE </a:t>
            </a:r>
            <a:r>
              <a:rPr lang="en" sz="2400" b="1" i="0" u="none" strike="noStrike" cap="none">
                <a:solidFill>
                  <a:srgbClr val="009900"/>
                </a:solidFill>
                <a:latin typeface="Droid Sans"/>
                <a:ea typeface="Droid Sans"/>
                <a:cs typeface="Droid Sans"/>
                <a:sym typeface="Droid Sans"/>
              </a:rPr>
              <a:t>datatype</a:t>
            </a:r>
            <a:r>
              <a:rPr lang="en" sz="2400" b="1" i="0" u="none" strike="noStrike" cap="none">
                <a:solidFill>
                  <a:schemeClr val="dk1"/>
                </a:solidFill>
                <a:latin typeface="Droid Sans"/>
                <a:ea typeface="Droid Sans"/>
                <a:cs typeface="Droid Sans"/>
                <a:sym typeface="Droid Sans"/>
              </a:rPr>
              <a:t>, int </a:t>
            </a:r>
            <a:r>
              <a:rPr lang="en" sz="2400" b="1" i="0" u="none" strike="noStrike" cap="none">
                <a:solidFill>
                  <a:srgbClr val="009900"/>
                </a:solidFill>
                <a:latin typeface="Droid Sans"/>
                <a:ea typeface="Droid Sans"/>
                <a:cs typeface="Droid Sans"/>
                <a:sym typeface="Droid Sans"/>
              </a:rPr>
              <a:t>dest</a:t>
            </a:r>
            <a:r>
              <a:rPr lang="en" sz="2400" b="1" i="0" u="none" strike="noStrike" cap="none">
                <a:solidFill>
                  <a:schemeClr val="dk1"/>
                </a:solidFill>
                <a:latin typeface="Droid Sans"/>
                <a:ea typeface="Droid Sans"/>
                <a:cs typeface="Droid Sans"/>
                <a:sym typeface="Droid Sans"/>
              </a:rPr>
              <a:t>, int </a:t>
            </a:r>
            <a:r>
              <a:rPr lang="en" sz="2400" b="1" i="0" u="none" strike="noStrike" cap="none">
                <a:solidFill>
                  <a:srgbClr val="009900"/>
                </a:solidFill>
                <a:latin typeface="Droid Sans"/>
                <a:ea typeface="Droid Sans"/>
                <a:cs typeface="Droid Sans"/>
                <a:sym typeface="Droid Sans"/>
              </a:rPr>
              <a:t>tag</a:t>
            </a:r>
            <a:r>
              <a:rPr lang="en" sz="2400" b="1" i="0" u="none" strike="noStrike" cap="none">
                <a:solidFill>
                  <a:schemeClr val="dk1"/>
                </a:solidFill>
                <a:latin typeface="Droid Sans"/>
                <a:ea typeface="Droid Sans"/>
                <a:cs typeface="Droid Sans"/>
                <a:sym typeface="Droid Sans"/>
              </a:rPr>
              <a:t>, MPI_COMM </a:t>
            </a:r>
            <a:r>
              <a:rPr lang="en" sz="2400" b="1" i="0" u="none" strike="noStrike" cap="none">
                <a:solidFill>
                  <a:srgbClr val="009900"/>
                </a:solidFill>
                <a:latin typeface="Droid Sans"/>
                <a:ea typeface="Droid Sans"/>
                <a:cs typeface="Droid Sans"/>
                <a:sym typeface="Droid Sans"/>
              </a:rPr>
              <a:t>comm</a:t>
            </a:r>
            <a:r>
              <a:rPr lang="en" sz="2400" b="1" i="0" u="none" strike="noStrike" cap="none">
                <a:solidFill>
                  <a:schemeClr val="dk1"/>
                </a:solidFill>
                <a:latin typeface="Droid Sans"/>
                <a:ea typeface="Droid Sans"/>
                <a:cs typeface="Droid Sans"/>
                <a:sym typeface="Droid Sans"/>
              </a:rPr>
              <a:t>)</a:t>
            </a:r>
          </a:p>
          <a:p>
            <a:pPr marL="0" marR="0" lvl="0" indent="0" algn="l" rtl="0">
              <a:lnSpc>
                <a:spcPct val="100000"/>
              </a:lnSpc>
              <a:spcBef>
                <a:spcPts val="0"/>
              </a:spcBef>
              <a:spcAft>
                <a:spcPts val="0"/>
              </a:spcAft>
              <a:buClr>
                <a:schemeClr val="dk1"/>
              </a:buClr>
              <a:buSzPct val="25000"/>
              <a:buFont typeface="Noto Sans Symbols"/>
              <a:buNone/>
            </a:pPr>
            <a:endParaRPr sz="2400" b="1" i="0" u="none" strike="noStrike" cap="none">
              <a:solidFill>
                <a:schemeClr val="dk1"/>
              </a:solidFill>
              <a:latin typeface="Droid Sans"/>
              <a:ea typeface="Droid Sans"/>
              <a:cs typeface="Droid Sans"/>
              <a:sym typeface="Droid Sans"/>
            </a:endParaRPr>
          </a:p>
          <a:p>
            <a:pPr marL="0" marR="0" lvl="0" indent="0" algn="l" rtl="0">
              <a:lnSpc>
                <a:spcPct val="100000"/>
              </a:lnSpc>
              <a:spcBef>
                <a:spcPts val="0"/>
              </a:spcBef>
              <a:spcAft>
                <a:spcPts val="0"/>
              </a:spcAft>
              <a:buClr>
                <a:schemeClr val="dk1"/>
              </a:buClr>
              <a:buSzPct val="100000"/>
              <a:buFont typeface="Droid Sans"/>
              <a:buChar char="➔"/>
            </a:pPr>
            <a:r>
              <a:rPr lang="en" sz="3000" b="0" i="0" u="none" strike="noStrike" cap="none">
                <a:solidFill>
                  <a:schemeClr val="dk1"/>
                </a:solidFill>
                <a:latin typeface="Droid Sans"/>
                <a:ea typeface="Droid Sans"/>
                <a:cs typeface="Droid Sans"/>
                <a:sym typeface="Droid Sans"/>
              </a:rPr>
              <a:t>The message buffer is described by (</a:t>
            </a:r>
            <a:r>
              <a:rPr lang="en" sz="3000" b="0" i="0" u="none" strike="noStrike" cap="none">
                <a:solidFill>
                  <a:srgbClr val="009900"/>
                </a:solidFill>
                <a:latin typeface="Droid Sans"/>
                <a:ea typeface="Droid Sans"/>
                <a:cs typeface="Droid Sans"/>
                <a:sym typeface="Droid Sans"/>
              </a:rPr>
              <a:t>start</a:t>
            </a:r>
            <a:r>
              <a:rPr lang="en" sz="3000" b="0" i="0" u="none" strike="noStrike" cap="none">
                <a:solidFill>
                  <a:schemeClr val="dk1"/>
                </a:solidFill>
                <a:latin typeface="Droid Sans"/>
                <a:ea typeface="Droid Sans"/>
                <a:cs typeface="Droid Sans"/>
                <a:sym typeface="Droid Sans"/>
              </a:rPr>
              <a:t>, </a:t>
            </a:r>
            <a:r>
              <a:rPr lang="en" sz="3000" b="0" i="0" u="none" strike="noStrike" cap="none">
                <a:solidFill>
                  <a:srgbClr val="009900"/>
                </a:solidFill>
                <a:latin typeface="Droid Sans"/>
                <a:ea typeface="Droid Sans"/>
                <a:cs typeface="Droid Sans"/>
                <a:sym typeface="Droid Sans"/>
              </a:rPr>
              <a:t>count</a:t>
            </a:r>
            <a:r>
              <a:rPr lang="en" sz="3000" b="0" i="0" u="none" strike="noStrike" cap="none">
                <a:solidFill>
                  <a:schemeClr val="dk1"/>
                </a:solidFill>
                <a:latin typeface="Droid Sans"/>
                <a:ea typeface="Droid Sans"/>
                <a:cs typeface="Droid Sans"/>
                <a:sym typeface="Droid Sans"/>
              </a:rPr>
              <a:t>, </a:t>
            </a:r>
            <a:r>
              <a:rPr lang="en" sz="3000" b="0" i="0" u="none" strike="noStrike" cap="none">
                <a:solidFill>
                  <a:srgbClr val="009900"/>
                </a:solidFill>
                <a:latin typeface="Droid Sans"/>
                <a:ea typeface="Droid Sans"/>
                <a:cs typeface="Droid Sans"/>
                <a:sym typeface="Droid Sans"/>
              </a:rPr>
              <a:t>datatype</a:t>
            </a:r>
            <a:r>
              <a:rPr lang="en" sz="3000" b="0" i="0" u="none" strike="noStrike" cap="none">
                <a:solidFill>
                  <a:schemeClr val="dk1"/>
                </a:solidFill>
                <a:latin typeface="Droid Sans"/>
                <a:ea typeface="Droid Sans"/>
                <a:cs typeface="Droid Sans"/>
                <a:sym typeface="Droid Sans"/>
              </a:rPr>
              <a:t>).</a:t>
            </a:r>
          </a:p>
          <a:p>
            <a:pPr marL="0" marR="0" lvl="0" indent="0" algn="l" rtl="0">
              <a:lnSpc>
                <a:spcPct val="100000"/>
              </a:lnSpc>
              <a:spcBef>
                <a:spcPts val="0"/>
              </a:spcBef>
              <a:spcAft>
                <a:spcPts val="0"/>
              </a:spcAft>
              <a:buClr>
                <a:schemeClr val="dk1"/>
              </a:buClr>
              <a:buSzPct val="100000"/>
              <a:buFont typeface="Droid Sans"/>
              <a:buChar char="➔"/>
            </a:pPr>
            <a:r>
              <a:rPr lang="en" sz="3000" b="0" i="0" u="none" strike="noStrike" cap="none">
                <a:solidFill>
                  <a:srgbClr val="009900"/>
                </a:solidFill>
                <a:latin typeface="Droid Sans"/>
                <a:ea typeface="Droid Sans"/>
                <a:cs typeface="Droid Sans"/>
                <a:sym typeface="Droid Sans"/>
              </a:rPr>
              <a:t>dest</a:t>
            </a:r>
            <a:r>
              <a:rPr lang="en" sz="3000" b="0" i="0" u="none" strike="noStrike" cap="none">
                <a:solidFill>
                  <a:schemeClr val="dk1"/>
                </a:solidFill>
                <a:latin typeface="Droid Sans"/>
                <a:ea typeface="Droid Sans"/>
                <a:cs typeface="Droid Sans"/>
                <a:sym typeface="Droid Sans"/>
              </a:rPr>
              <a:t> is the rank of the target process in the defined communicator.</a:t>
            </a:r>
          </a:p>
          <a:p>
            <a:pPr marL="0" marR="0" lvl="0" indent="0" algn="l" rtl="0">
              <a:lnSpc>
                <a:spcPct val="100000"/>
              </a:lnSpc>
              <a:spcBef>
                <a:spcPts val="0"/>
              </a:spcBef>
              <a:spcAft>
                <a:spcPts val="0"/>
              </a:spcAft>
              <a:buClr>
                <a:schemeClr val="dk1"/>
              </a:buClr>
              <a:buSzPct val="100000"/>
              <a:buFont typeface="Droid Sans"/>
              <a:buChar char="➔"/>
            </a:pPr>
            <a:r>
              <a:rPr lang="en" sz="3000" b="0" i="0" u="none" strike="noStrike" cap="none">
                <a:solidFill>
                  <a:srgbClr val="009900"/>
                </a:solidFill>
                <a:latin typeface="Droid Sans"/>
                <a:ea typeface="Droid Sans"/>
                <a:cs typeface="Droid Sans"/>
                <a:sym typeface="Droid Sans"/>
              </a:rPr>
              <a:t>tag</a:t>
            </a:r>
            <a:r>
              <a:rPr lang="en" sz="3000" b="0" i="0" u="none" strike="noStrike" cap="none">
                <a:solidFill>
                  <a:schemeClr val="dk1"/>
                </a:solidFill>
                <a:latin typeface="Droid Sans"/>
                <a:ea typeface="Droid Sans"/>
                <a:cs typeface="Droid Sans"/>
                <a:sym typeface="Droid Sans"/>
              </a:rPr>
              <a:t> is the message identification number.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Shape 615"/>
          <p:cNvSpPr txBox="1">
            <a:spLocks noGrp="1"/>
          </p:cNvSpPr>
          <p:nvPr>
            <p:ph type="title"/>
          </p:nvPr>
        </p:nvSpPr>
        <p:spPr>
          <a:xfrm>
            <a:off x="457200" y="274646"/>
            <a:ext cx="8229600" cy="8684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Droid Sans"/>
              <a:buNone/>
            </a:pPr>
            <a:r>
              <a:rPr lang="en" sz="3600" b="1" i="0" u="none" strike="noStrike" cap="none">
                <a:solidFill>
                  <a:schemeClr val="lt1"/>
                </a:solidFill>
                <a:latin typeface="Droid Sans"/>
                <a:ea typeface="Droid Sans"/>
                <a:cs typeface="Droid Sans"/>
                <a:sym typeface="Droid Sans"/>
              </a:rPr>
              <a:t>MPI blocking receive</a:t>
            </a:r>
          </a:p>
        </p:txBody>
      </p:sp>
      <p:sp>
        <p:nvSpPr>
          <p:cNvPr id="616" name="Shape 616"/>
          <p:cNvSpPr txBox="1">
            <a:spLocks noGrp="1"/>
          </p:cNvSpPr>
          <p:nvPr>
            <p:ph type="body" idx="1"/>
          </p:nvPr>
        </p:nvSpPr>
        <p:spPr>
          <a:xfrm>
            <a:off x="457200" y="1143145"/>
            <a:ext cx="8468436" cy="5424754"/>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Noto Sans Symbols"/>
              <a:buNone/>
            </a:pPr>
            <a:r>
              <a:rPr lang="en" sz="2400" b="1" i="0" u="none" strike="noStrike" cap="none">
                <a:solidFill>
                  <a:schemeClr val="dk1"/>
                </a:solidFill>
                <a:latin typeface="Droid Sans"/>
                <a:ea typeface="Droid Sans"/>
                <a:cs typeface="Droid Sans"/>
                <a:sym typeface="Droid Sans"/>
              </a:rPr>
              <a:t>MPI_RECV(void *</a:t>
            </a:r>
            <a:r>
              <a:rPr lang="en" sz="2400" b="1" i="0" u="none" strike="noStrike" cap="none">
                <a:solidFill>
                  <a:srgbClr val="009900"/>
                </a:solidFill>
                <a:latin typeface="Droid Sans"/>
                <a:ea typeface="Droid Sans"/>
                <a:cs typeface="Droid Sans"/>
                <a:sym typeface="Droid Sans"/>
              </a:rPr>
              <a:t>start</a:t>
            </a:r>
            <a:r>
              <a:rPr lang="en" sz="2400" b="1" i="0" u="none" strike="noStrike" cap="none">
                <a:solidFill>
                  <a:schemeClr val="dk1"/>
                </a:solidFill>
                <a:latin typeface="Droid Sans"/>
                <a:ea typeface="Droid Sans"/>
                <a:cs typeface="Droid Sans"/>
                <a:sym typeface="Droid Sans"/>
              </a:rPr>
              <a:t>, int </a:t>
            </a:r>
            <a:r>
              <a:rPr lang="en" sz="2400" b="1" i="0" u="none" strike="noStrike" cap="none">
                <a:solidFill>
                  <a:srgbClr val="009900"/>
                </a:solidFill>
                <a:latin typeface="Droid Sans"/>
                <a:ea typeface="Droid Sans"/>
                <a:cs typeface="Droid Sans"/>
                <a:sym typeface="Droid Sans"/>
              </a:rPr>
              <a:t>count</a:t>
            </a:r>
            <a:r>
              <a:rPr lang="en" sz="2400" b="1" i="0" u="none" strike="noStrike" cap="none">
                <a:solidFill>
                  <a:schemeClr val="dk1"/>
                </a:solidFill>
                <a:latin typeface="Droid Sans"/>
                <a:ea typeface="Droid Sans"/>
                <a:cs typeface="Droid Sans"/>
                <a:sym typeface="Droid Sans"/>
              </a:rPr>
              <a:t>, MPI_DATATYPE </a:t>
            </a:r>
            <a:r>
              <a:rPr lang="en" sz="2400" b="1" i="0" u="none" strike="noStrike" cap="none">
                <a:solidFill>
                  <a:srgbClr val="009900"/>
                </a:solidFill>
                <a:latin typeface="Droid Sans"/>
                <a:ea typeface="Droid Sans"/>
                <a:cs typeface="Droid Sans"/>
                <a:sym typeface="Droid Sans"/>
              </a:rPr>
              <a:t>datatype</a:t>
            </a:r>
            <a:r>
              <a:rPr lang="en" sz="2400" b="1" i="0" u="none" strike="noStrike" cap="none">
                <a:solidFill>
                  <a:schemeClr val="dk1"/>
                </a:solidFill>
                <a:latin typeface="Droid Sans"/>
                <a:ea typeface="Droid Sans"/>
                <a:cs typeface="Droid Sans"/>
                <a:sym typeface="Droid Sans"/>
              </a:rPr>
              <a:t>, int </a:t>
            </a:r>
            <a:r>
              <a:rPr lang="en" sz="2400" b="1" i="0" u="none" strike="noStrike" cap="none">
                <a:solidFill>
                  <a:srgbClr val="009900"/>
                </a:solidFill>
                <a:latin typeface="Droid Sans"/>
                <a:ea typeface="Droid Sans"/>
                <a:cs typeface="Droid Sans"/>
                <a:sym typeface="Droid Sans"/>
              </a:rPr>
              <a:t>source</a:t>
            </a:r>
            <a:r>
              <a:rPr lang="en" sz="2400" b="1" i="0" u="none" strike="noStrike" cap="none">
                <a:solidFill>
                  <a:schemeClr val="dk1"/>
                </a:solidFill>
                <a:latin typeface="Droid Sans"/>
                <a:ea typeface="Droid Sans"/>
                <a:cs typeface="Droid Sans"/>
                <a:sym typeface="Droid Sans"/>
              </a:rPr>
              <a:t>, int </a:t>
            </a:r>
            <a:r>
              <a:rPr lang="en" sz="2400" b="1" i="0" u="none" strike="noStrike" cap="none">
                <a:solidFill>
                  <a:srgbClr val="009900"/>
                </a:solidFill>
                <a:latin typeface="Droid Sans"/>
                <a:ea typeface="Droid Sans"/>
                <a:cs typeface="Droid Sans"/>
                <a:sym typeface="Droid Sans"/>
              </a:rPr>
              <a:t>tag</a:t>
            </a:r>
            <a:r>
              <a:rPr lang="en" sz="2400" b="1" i="0" u="none" strike="noStrike" cap="none">
                <a:solidFill>
                  <a:schemeClr val="dk1"/>
                </a:solidFill>
                <a:latin typeface="Droid Sans"/>
                <a:ea typeface="Droid Sans"/>
                <a:cs typeface="Droid Sans"/>
                <a:sym typeface="Droid Sans"/>
              </a:rPr>
              <a:t>, MPI_COMM </a:t>
            </a:r>
            <a:r>
              <a:rPr lang="en" sz="2400" b="1" i="0" u="none" strike="noStrike" cap="none">
                <a:solidFill>
                  <a:srgbClr val="009900"/>
                </a:solidFill>
                <a:latin typeface="Droid Sans"/>
                <a:ea typeface="Droid Sans"/>
                <a:cs typeface="Droid Sans"/>
                <a:sym typeface="Droid Sans"/>
              </a:rPr>
              <a:t>comm</a:t>
            </a:r>
            <a:r>
              <a:rPr lang="en" sz="2400" b="1" i="0" u="none" strike="noStrike" cap="none">
                <a:solidFill>
                  <a:schemeClr val="dk1"/>
                </a:solidFill>
                <a:latin typeface="Droid Sans"/>
                <a:ea typeface="Droid Sans"/>
                <a:cs typeface="Droid Sans"/>
                <a:sym typeface="Droid Sans"/>
              </a:rPr>
              <a:t>, MPI_STATUS *</a:t>
            </a:r>
            <a:r>
              <a:rPr lang="en" sz="2400" b="1" i="0" u="none" strike="noStrike" cap="none">
                <a:solidFill>
                  <a:srgbClr val="009900"/>
                </a:solidFill>
                <a:latin typeface="Droid Sans"/>
                <a:ea typeface="Droid Sans"/>
                <a:cs typeface="Droid Sans"/>
                <a:sym typeface="Droid Sans"/>
              </a:rPr>
              <a:t>status</a:t>
            </a:r>
            <a:r>
              <a:rPr lang="en" sz="2400" b="1" i="0" u="none" strike="noStrike" cap="none">
                <a:solidFill>
                  <a:schemeClr val="dk1"/>
                </a:solidFill>
                <a:latin typeface="Droid Sans"/>
                <a:ea typeface="Droid Sans"/>
                <a:cs typeface="Droid Sans"/>
                <a:sym typeface="Droid Sans"/>
              </a:rPr>
              <a:t>)</a:t>
            </a:r>
          </a:p>
          <a:p>
            <a:pPr marL="0" marR="0" lvl="0" indent="0" algn="l" rtl="0">
              <a:lnSpc>
                <a:spcPct val="100000"/>
              </a:lnSpc>
              <a:spcBef>
                <a:spcPts val="0"/>
              </a:spcBef>
              <a:spcAft>
                <a:spcPts val="0"/>
              </a:spcAft>
              <a:buClr>
                <a:schemeClr val="dk1"/>
              </a:buClr>
              <a:buSzPct val="100000"/>
              <a:buFont typeface="Droid Sans"/>
              <a:buChar char="➔"/>
            </a:pPr>
            <a:r>
              <a:rPr lang="en" sz="2400" b="0" i="0" u="none" strike="noStrike" cap="none">
                <a:solidFill>
                  <a:srgbClr val="009900"/>
                </a:solidFill>
                <a:latin typeface="Droid Sans"/>
                <a:ea typeface="Droid Sans"/>
                <a:cs typeface="Droid Sans"/>
                <a:sym typeface="Droid Sans"/>
              </a:rPr>
              <a:t>Source</a:t>
            </a:r>
            <a:r>
              <a:rPr lang="en" sz="2400" b="0" i="0" u="none" strike="noStrike" cap="none">
                <a:solidFill>
                  <a:schemeClr val="dk1"/>
                </a:solidFill>
                <a:latin typeface="Droid Sans"/>
                <a:ea typeface="Droid Sans"/>
                <a:cs typeface="Droid Sans"/>
                <a:sym typeface="Droid Sans"/>
              </a:rPr>
              <a:t> is the rank of the sender in the communicator.</a:t>
            </a:r>
          </a:p>
          <a:p>
            <a:pPr marL="0" marR="0" lvl="0" indent="0" algn="l" rtl="0">
              <a:lnSpc>
                <a:spcPct val="100000"/>
              </a:lnSpc>
              <a:spcBef>
                <a:spcPts val="0"/>
              </a:spcBef>
              <a:spcAft>
                <a:spcPts val="0"/>
              </a:spcAft>
              <a:buClr>
                <a:schemeClr val="dk1"/>
              </a:buClr>
              <a:buSzPct val="100000"/>
              <a:buFont typeface="Droid Sans"/>
              <a:buChar char="➔"/>
            </a:pPr>
            <a:r>
              <a:rPr lang="en" sz="2400" b="0" i="0" u="none" strike="noStrike" cap="none">
                <a:solidFill>
                  <a:schemeClr val="dk1"/>
                </a:solidFill>
                <a:latin typeface="Droid Sans"/>
                <a:ea typeface="Droid Sans"/>
                <a:cs typeface="Droid Sans"/>
                <a:sym typeface="Droid Sans"/>
              </a:rPr>
              <a:t>The receiver can specify a wildcard value for source (MPI_ANY_SOURCE) and/or a wildcard value for tag (MPI_ANY_TAG), indicating that any source and/or tag are acceptable</a:t>
            </a:r>
          </a:p>
          <a:p>
            <a:pPr marL="0" marR="0" lvl="0" indent="0" algn="l" rtl="0">
              <a:lnSpc>
                <a:spcPct val="100000"/>
              </a:lnSpc>
              <a:spcBef>
                <a:spcPts val="0"/>
              </a:spcBef>
              <a:spcAft>
                <a:spcPts val="0"/>
              </a:spcAft>
              <a:buClr>
                <a:schemeClr val="dk1"/>
              </a:buClr>
              <a:buSzPct val="100000"/>
              <a:buFont typeface="Droid Sans"/>
              <a:buChar char="➔"/>
            </a:pPr>
            <a:r>
              <a:rPr lang="en" sz="2400" b="0" i="0" u="none" strike="noStrike" cap="none">
                <a:solidFill>
                  <a:srgbClr val="009900"/>
                </a:solidFill>
                <a:latin typeface="Droid Sans"/>
                <a:ea typeface="Droid Sans"/>
                <a:cs typeface="Droid Sans"/>
                <a:sym typeface="Droid Sans"/>
              </a:rPr>
              <a:t>Status</a:t>
            </a:r>
            <a:r>
              <a:rPr lang="en" sz="2400" b="0" i="0" u="none" strike="noStrike" cap="none">
                <a:solidFill>
                  <a:schemeClr val="dk1"/>
                </a:solidFill>
                <a:latin typeface="Droid Sans"/>
                <a:ea typeface="Droid Sans"/>
                <a:cs typeface="Droid Sans"/>
                <a:sym typeface="Droid Sans"/>
              </a:rPr>
              <a:t> is used for extra information about the received message if a wildcard receive mode is used.</a:t>
            </a:r>
          </a:p>
          <a:p>
            <a:pPr marL="0" marR="0" lvl="0" indent="0" algn="l" rtl="0">
              <a:lnSpc>
                <a:spcPct val="100000"/>
              </a:lnSpc>
              <a:spcBef>
                <a:spcPts val="0"/>
              </a:spcBef>
              <a:spcAft>
                <a:spcPts val="0"/>
              </a:spcAft>
              <a:buClr>
                <a:schemeClr val="dk1"/>
              </a:buClr>
              <a:buSzPct val="100000"/>
              <a:buFont typeface="Droid Sans"/>
              <a:buChar char="➔"/>
            </a:pPr>
            <a:r>
              <a:rPr lang="en" sz="2400" b="0" i="0" u="none" strike="noStrike" cap="none">
                <a:solidFill>
                  <a:schemeClr val="dk1"/>
                </a:solidFill>
                <a:latin typeface="Droid Sans"/>
                <a:ea typeface="Droid Sans"/>
                <a:cs typeface="Droid Sans"/>
                <a:sym typeface="Droid Sans"/>
              </a:rPr>
              <a:t>If the count of the message received is less than or equal to that described by the MPI receive command, then the message is successfully received. Else it is considered as a buffer overflow error.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Shape 621"/>
          <p:cNvSpPr txBox="1">
            <a:spLocks noGrp="1"/>
          </p:cNvSpPr>
          <p:nvPr>
            <p:ph type="title"/>
          </p:nvPr>
        </p:nvSpPr>
        <p:spPr>
          <a:xfrm>
            <a:off x="457200" y="274646"/>
            <a:ext cx="8229600" cy="8684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Droid Sans"/>
              <a:buNone/>
            </a:pPr>
            <a:r>
              <a:rPr lang="en" sz="3600" b="1" i="0" u="none" strike="noStrike" cap="none">
                <a:solidFill>
                  <a:schemeClr val="lt1"/>
                </a:solidFill>
                <a:latin typeface="Droid Sans"/>
                <a:ea typeface="Droid Sans"/>
                <a:cs typeface="Droid Sans"/>
                <a:sym typeface="Droid Sans"/>
              </a:rPr>
              <a:t>Datatypes</a:t>
            </a:r>
          </a:p>
        </p:txBody>
      </p:sp>
      <p:sp>
        <p:nvSpPr>
          <p:cNvPr id="622" name="Shape 622"/>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noAutofit/>
          </a:bodyPr>
          <a:lstStyle/>
          <a:p>
            <a:pPr marL="0" marR="0" lvl="0" indent="0" algn="l" rtl="0">
              <a:lnSpc>
                <a:spcPct val="110000"/>
              </a:lnSpc>
              <a:spcBef>
                <a:spcPts val="0"/>
              </a:spcBef>
              <a:spcAft>
                <a:spcPts val="0"/>
              </a:spcAft>
              <a:buClr>
                <a:schemeClr val="dk1"/>
              </a:buClr>
              <a:buSzPct val="100000"/>
              <a:buFont typeface="Droid Sans"/>
              <a:buChar char="➔"/>
            </a:pPr>
            <a:r>
              <a:rPr lang="en" sz="2400" b="0" i="0" u="none" strike="noStrike" cap="none">
                <a:solidFill>
                  <a:schemeClr val="dk1"/>
                </a:solidFill>
                <a:latin typeface="Droid Sans"/>
                <a:ea typeface="Droid Sans"/>
                <a:cs typeface="Droid Sans"/>
                <a:sym typeface="Droid Sans"/>
              </a:rPr>
              <a:t>Since all data is labeled by type, an MPI implementation can support communication between processes on machines with very different memory representations and lengths of elementary datatypes (heterogeneous communication).</a:t>
            </a:r>
          </a:p>
          <a:p>
            <a:pPr marL="0" marR="0" lvl="0" indent="0" algn="l" rtl="0">
              <a:lnSpc>
                <a:spcPct val="110000"/>
              </a:lnSpc>
              <a:spcBef>
                <a:spcPts val="0"/>
              </a:spcBef>
              <a:spcAft>
                <a:spcPts val="0"/>
              </a:spcAft>
              <a:buClr>
                <a:schemeClr val="dk1"/>
              </a:buClr>
              <a:buSzPct val="100000"/>
              <a:buFont typeface="Droid Sans"/>
              <a:buChar char="➔"/>
            </a:pPr>
            <a:r>
              <a:rPr lang="en" sz="2400" b="0" i="0" u="none" strike="noStrike" cap="none">
                <a:solidFill>
                  <a:schemeClr val="dk1"/>
                </a:solidFill>
                <a:latin typeface="Droid Sans"/>
                <a:ea typeface="Droid Sans"/>
                <a:cs typeface="Droid Sans"/>
                <a:sym typeface="Droid Sans"/>
              </a:rPr>
              <a:t>Specifying application-oriented layout of data in memory</a:t>
            </a:r>
          </a:p>
          <a:p>
            <a:pPr marL="0" marR="0" lvl="1" indent="0" algn="l" rtl="0">
              <a:lnSpc>
                <a:spcPct val="110000"/>
              </a:lnSpc>
              <a:spcBef>
                <a:spcPts val="0"/>
              </a:spcBef>
              <a:spcAft>
                <a:spcPts val="0"/>
              </a:spcAft>
              <a:buClr>
                <a:schemeClr val="dk1"/>
              </a:buClr>
              <a:buSzPct val="25000"/>
              <a:buFont typeface="Droid Sans"/>
              <a:buNone/>
            </a:pPr>
            <a:r>
              <a:rPr lang="en" sz="2000" b="0" i="0" u="none" strike="noStrike" cap="none">
                <a:solidFill>
                  <a:schemeClr val="dk1"/>
                </a:solidFill>
                <a:latin typeface="Droid Sans"/>
                <a:ea typeface="Droid Sans"/>
                <a:cs typeface="Droid Sans"/>
                <a:sym typeface="Droid Sans"/>
              </a:rPr>
              <a:t>	- reduces memory-to-memory copies in the implementation</a:t>
            </a:r>
          </a:p>
          <a:p>
            <a:pPr marL="0" marR="0" lvl="1" indent="0" algn="l" rtl="0">
              <a:lnSpc>
                <a:spcPct val="110000"/>
              </a:lnSpc>
              <a:spcBef>
                <a:spcPts val="0"/>
              </a:spcBef>
              <a:spcAft>
                <a:spcPts val="0"/>
              </a:spcAft>
              <a:buClr>
                <a:schemeClr val="dk1"/>
              </a:buClr>
              <a:buSzPct val="25000"/>
              <a:buFont typeface="Droid Sans"/>
              <a:buNone/>
            </a:pPr>
            <a:r>
              <a:rPr lang="en" sz="2000" b="0" i="0" u="none" strike="noStrike" cap="none">
                <a:solidFill>
                  <a:schemeClr val="dk1"/>
                </a:solidFill>
                <a:latin typeface="Droid Sans"/>
                <a:ea typeface="Droid Sans"/>
                <a:cs typeface="Droid Sans"/>
                <a:sym typeface="Droid Sans"/>
              </a:rPr>
              <a:t>	- allows the use of special hardware (scatter/gather) when available</a:t>
            </a:r>
          </a:p>
        </p:txBody>
      </p:sp>
      <p:sp>
        <p:nvSpPr>
          <p:cNvPr id="623" name="Shape 623"/>
          <p:cNvSpPr txBox="1">
            <a:spLocks noGrp="1"/>
          </p:cNvSpPr>
          <p:nvPr>
            <p:ph type="sldNum" idx="12"/>
          </p:nvPr>
        </p:nvSpPr>
        <p:spPr>
          <a:xfrm>
            <a:off x="8556790" y="6333133"/>
            <a:ext cx="548699" cy="5246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36</a:t>
            </a:fld>
            <a:endParaRPr lang="en" sz="1400" b="0" i="0" u="none" strike="noStrike" cap="non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Shape 628"/>
          <p:cNvSpPr txBox="1">
            <a:spLocks noGrp="1"/>
          </p:cNvSpPr>
          <p:nvPr>
            <p:ph type="title"/>
          </p:nvPr>
        </p:nvSpPr>
        <p:spPr>
          <a:xfrm>
            <a:off x="457200" y="274646"/>
            <a:ext cx="8229600" cy="8684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Droid Sans"/>
              <a:buNone/>
            </a:pPr>
            <a:r>
              <a:rPr lang="en" sz="3600" b="1" i="0" u="none" strike="noStrike" cap="none">
                <a:solidFill>
                  <a:schemeClr val="lt1"/>
                </a:solidFill>
                <a:latin typeface="Droid Sans"/>
                <a:ea typeface="Droid Sans"/>
                <a:cs typeface="Droid Sans"/>
                <a:sym typeface="Droid Sans"/>
              </a:rPr>
              <a:t>Basic MPI types</a:t>
            </a:r>
          </a:p>
        </p:txBody>
      </p:sp>
      <p:sp>
        <p:nvSpPr>
          <p:cNvPr id="629" name="Shape 629"/>
          <p:cNvSpPr/>
          <p:nvPr/>
        </p:nvSpPr>
        <p:spPr>
          <a:xfrm>
            <a:off x="990600" y="1676400"/>
            <a:ext cx="7543800" cy="435927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Droid Sans"/>
              <a:buNone/>
            </a:pPr>
            <a:r>
              <a:rPr lang="en" sz="2000" b="1" i="0" u="sng" strike="noStrike" cap="none">
                <a:solidFill>
                  <a:srgbClr val="000000"/>
                </a:solidFill>
                <a:latin typeface="Droid Sans"/>
                <a:ea typeface="Droid Sans"/>
                <a:cs typeface="Droid Sans"/>
                <a:sym typeface="Droid Sans"/>
              </a:rPr>
              <a:t>MPI datatype</a:t>
            </a:r>
            <a:r>
              <a:rPr lang="en" sz="2000" b="1" i="0" u="none" strike="noStrike" cap="none">
                <a:solidFill>
                  <a:srgbClr val="000000"/>
                </a:solidFill>
                <a:latin typeface="Droid Sans"/>
                <a:ea typeface="Droid Sans"/>
                <a:cs typeface="Droid Sans"/>
                <a:sym typeface="Droid Sans"/>
              </a:rPr>
              <a:t>	</a:t>
            </a:r>
            <a:r>
              <a:rPr lang="en" sz="2000" b="0" i="0" u="none" strike="noStrike" cap="none">
                <a:solidFill>
                  <a:srgbClr val="000000"/>
                </a:solidFill>
                <a:latin typeface="Droid Sans"/>
                <a:ea typeface="Droid Sans"/>
                <a:cs typeface="Droid Sans"/>
                <a:sym typeface="Droid Sans"/>
              </a:rPr>
              <a:t>			</a:t>
            </a:r>
            <a:r>
              <a:rPr lang="en" sz="2000" b="1" i="0" u="sng" strike="noStrike" cap="none">
                <a:solidFill>
                  <a:srgbClr val="000000"/>
                </a:solidFill>
                <a:latin typeface="Droid Sans"/>
                <a:ea typeface="Droid Sans"/>
                <a:cs typeface="Droid Sans"/>
                <a:sym typeface="Droid Sans"/>
              </a:rPr>
              <a:t>C datatype</a:t>
            </a:r>
          </a:p>
          <a:p>
            <a:pPr marL="0" marR="0" lvl="0" indent="0" algn="l" rtl="0">
              <a:lnSpc>
                <a:spcPct val="100000"/>
              </a:lnSpc>
              <a:spcBef>
                <a:spcPts val="0"/>
              </a:spcBef>
              <a:spcAft>
                <a:spcPts val="0"/>
              </a:spcAft>
              <a:buClr>
                <a:srgbClr val="000000"/>
              </a:buClr>
              <a:buFont typeface="Arial"/>
              <a:buNone/>
            </a:pPr>
            <a:endParaRPr sz="2000" b="1" i="0" u="sng" strike="noStrike" cap="none">
              <a:solidFill>
                <a:srgbClr val="000000"/>
              </a:solidFill>
              <a:latin typeface="Droid Sans"/>
              <a:ea typeface="Droid Sans"/>
              <a:cs typeface="Droid Sans"/>
              <a:sym typeface="Droid Sans"/>
            </a:endParaRPr>
          </a:p>
          <a:p>
            <a:pPr marL="0" marR="0" lvl="0" indent="0" algn="l" rtl="0">
              <a:lnSpc>
                <a:spcPct val="100000"/>
              </a:lnSpc>
              <a:spcBef>
                <a:spcPts val="0"/>
              </a:spcBef>
              <a:spcAft>
                <a:spcPts val="0"/>
              </a:spcAft>
              <a:buClr>
                <a:srgbClr val="000000"/>
              </a:buClr>
              <a:buSzPct val="25000"/>
              <a:buFont typeface="Droid Sans"/>
              <a:buNone/>
            </a:pPr>
            <a:r>
              <a:rPr lang="en" sz="2000" b="0" i="0" u="none" strike="noStrike" cap="none">
                <a:solidFill>
                  <a:srgbClr val="000000"/>
                </a:solidFill>
                <a:latin typeface="Droid Sans"/>
                <a:ea typeface="Droid Sans"/>
                <a:cs typeface="Droid Sans"/>
                <a:sym typeface="Droid Sans"/>
              </a:rPr>
              <a:t>MPI_CHAR				signed char</a:t>
            </a:r>
          </a:p>
          <a:p>
            <a:pPr marL="0" marR="0" lvl="0" indent="0" algn="l" rtl="0">
              <a:lnSpc>
                <a:spcPct val="100000"/>
              </a:lnSpc>
              <a:spcBef>
                <a:spcPts val="0"/>
              </a:spcBef>
              <a:spcAft>
                <a:spcPts val="0"/>
              </a:spcAft>
              <a:buClr>
                <a:srgbClr val="000000"/>
              </a:buClr>
              <a:buSzPct val="25000"/>
              <a:buFont typeface="Droid Sans"/>
              <a:buNone/>
            </a:pPr>
            <a:r>
              <a:rPr lang="en" sz="2000" b="0" i="0" u="none" strike="noStrike" cap="none">
                <a:solidFill>
                  <a:srgbClr val="000000"/>
                </a:solidFill>
                <a:latin typeface="Droid Sans"/>
                <a:ea typeface="Droid Sans"/>
                <a:cs typeface="Droid Sans"/>
                <a:sym typeface="Droid Sans"/>
              </a:rPr>
              <a:t>MPI_SIGNED_CHAR			signed char</a:t>
            </a:r>
          </a:p>
          <a:p>
            <a:pPr marL="0" marR="0" lvl="0" indent="0" algn="l" rtl="0">
              <a:lnSpc>
                <a:spcPct val="100000"/>
              </a:lnSpc>
              <a:spcBef>
                <a:spcPts val="0"/>
              </a:spcBef>
              <a:spcAft>
                <a:spcPts val="0"/>
              </a:spcAft>
              <a:buClr>
                <a:srgbClr val="000000"/>
              </a:buClr>
              <a:buSzPct val="25000"/>
              <a:buFont typeface="Droid Sans"/>
              <a:buNone/>
            </a:pPr>
            <a:r>
              <a:rPr lang="en" sz="2000" b="0" i="0" u="none" strike="noStrike" cap="none">
                <a:solidFill>
                  <a:srgbClr val="000000"/>
                </a:solidFill>
                <a:latin typeface="Droid Sans"/>
                <a:ea typeface="Droid Sans"/>
                <a:cs typeface="Droid Sans"/>
                <a:sym typeface="Droid Sans"/>
              </a:rPr>
              <a:t>MPI_UNSIGNED_CHAR			unsigned char</a:t>
            </a:r>
          </a:p>
          <a:p>
            <a:pPr marL="0" marR="0" lvl="0" indent="0" algn="l" rtl="0">
              <a:lnSpc>
                <a:spcPct val="100000"/>
              </a:lnSpc>
              <a:spcBef>
                <a:spcPts val="0"/>
              </a:spcBef>
              <a:spcAft>
                <a:spcPts val="0"/>
              </a:spcAft>
              <a:buClr>
                <a:srgbClr val="000000"/>
              </a:buClr>
              <a:buSzPct val="25000"/>
              <a:buFont typeface="Droid Sans"/>
              <a:buNone/>
            </a:pPr>
            <a:r>
              <a:rPr lang="en" sz="2000" b="0" i="0" u="none" strike="noStrike" cap="none">
                <a:solidFill>
                  <a:srgbClr val="000000"/>
                </a:solidFill>
                <a:latin typeface="Droid Sans"/>
                <a:ea typeface="Droid Sans"/>
                <a:cs typeface="Droid Sans"/>
                <a:sym typeface="Droid Sans"/>
              </a:rPr>
              <a:t>MPI_SHORT				signed short</a:t>
            </a:r>
          </a:p>
          <a:p>
            <a:pPr marL="0" marR="0" lvl="0" indent="0" algn="l" rtl="0">
              <a:lnSpc>
                <a:spcPct val="100000"/>
              </a:lnSpc>
              <a:spcBef>
                <a:spcPts val="0"/>
              </a:spcBef>
              <a:spcAft>
                <a:spcPts val="0"/>
              </a:spcAft>
              <a:buClr>
                <a:srgbClr val="000000"/>
              </a:buClr>
              <a:buSzPct val="25000"/>
              <a:buFont typeface="Droid Sans"/>
              <a:buNone/>
            </a:pPr>
            <a:r>
              <a:rPr lang="en" sz="2000" b="0" i="0" u="none" strike="noStrike" cap="none">
                <a:solidFill>
                  <a:srgbClr val="000000"/>
                </a:solidFill>
                <a:latin typeface="Droid Sans"/>
                <a:ea typeface="Droid Sans"/>
                <a:cs typeface="Droid Sans"/>
                <a:sym typeface="Droid Sans"/>
              </a:rPr>
              <a:t>MPI_UNSIGNED_SHORT			unsigned short</a:t>
            </a:r>
          </a:p>
          <a:p>
            <a:pPr marL="0" marR="0" lvl="0" indent="0" algn="l" rtl="0">
              <a:lnSpc>
                <a:spcPct val="100000"/>
              </a:lnSpc>
              <a:spcBef>
                <a:spcPts val="0"/>
              </a:spcBef>
              <a:spcAft>
                <a:spcPts val="0"/>
              </a:spcAft>
              <a:buClr>
                <a:srgbClr val="000000"/>
              </a:buClr>
              <a:buSzPct val="25000"/>
              <a:buFont typeface="Droid Sans"/>
              <a:buNone/>
            </a:pPr>
            <a:r>
              <a:rPr lang="en" sz="2000" b="0" i="0" u="none" strike="noStrike" cap="none">
                <a:solidFill>
                  <a:srgbClr val="000000"/>
                </a:solidFill>
                <a:latin typeface="Droid Sans"/>
                <a:ea typeface="Droid Sans"/>
                <a:cs typeface="Droid Sans"/>
                <a:sym typeface="Droid Sans"/>
              </a:rPr>
              <a:t>MPI_INT				signed int</a:t>
            </a:r>
          </a:p>
          <a:p>
            <a:pPr marL="0" marR="0" lvl="0" indent="0" algn="l" rtl="0">
              <a:lnSpc>
                <a:spcPct val="100000"/>
              </a:lnSpc>
              <a:spcBef>
                <a:spcPts val="0"/>
              </a:spcBef>
              <a:spcAft>
                <a:spcPts val="0"/>
              </a:spcAft>
              <a:buClr>
                <a:srgbClr val="000000"/>
              </a:buClr>
              <a:buSzPct val="25000"/>
              <a:buFont typeface="Droid Sans"/>
              <a:buNone/>
            </a:pPr>
            <a:r>
              <a:rPr lang="en" sz="2000" b="0" i="0" u="none" strike="noStrike" cap="none">
                <a:solidFill>
                  <a:srgbClr val="000000"/>
                </a:solidFill>
                <a:latin typeface="Droid Sans"/>
                <a:ea typeface="Droid Sans"/>
                <a:cs typeface="Droid Sans"/>
                <a:sym typeface="Droid Sans"/>
              </a:rPr>
              <a:t>MPI_UNSIGNED				unsigned int</a:t>
            </a:r>
          </a:p>
          <a:p>
            <a:pPr marL="0" marR="0" lvl="0" indent="0" algn="l" rtl="0">
              <a:lnSpc>
                <a:spcPct val="100000"/>
              </a:lnSpc>
              <a:spcBef>
                <a:spcPts val="0"/>
              </a:spcBef>
              <a:spcAft>
                <a:spcPts val="0"/>
              </a:spcAft>
              <a:buClr>
                <a:srgbClr val="000000"/>
              </a:buClr>
              <a:buSzPct val="25000"/>
              <a:buFont typeface="Droid Sans"/>
              <a:buNone/>
            </a:pPr>
            <a:r>
              <a:rPr lang="en" sz="2000" b="0" i="0" u="none" strike="noStrike" cap="none">
                <a:solidFill>
                  <a:srgbClr val="000000"/>
                </a:solidFill>
                <a:latin typeface="Droid Sans"/>
                <a:ea typeface="Droid Sans"/>
                <a:cs typeface="Droid Sans"/>
                <a:sym typeface="Droid Sans"/>
              </a:rPr>
              <a:t>MPI_LONG				signed long</a:t>
            </a:r>
          </a:p>
          <a:p>
            <a:pPr marL="0" marR="0" lvl="0" indent="0" algn="l" rtl="0">
              <a:lnSpc>
                <a:spcPct val="100000"/>
              </a:lnSpc>
              <a:spcBef>
                <a:spcPts val="0"/>
              </a:spcBef>
              <a:spcAft>
                <a:spcPts val="0"/>
              </a:spcAft>
              <a:buClr>
                <a:srgbClr val="000000"/>
              </a:buClr>
              <a:buSzPct val="25000"/>
              <a:buFont typeface="Droid Sans"/>
              <a:buNone/>
            </a:pPr>
            <a:r>
              <a:rPr lang="en" sz="2000" b="0" i="0" u="none" strike="noStrike" cap="none">
                <a:solidFill>
                  <a:srgbClr val="000000"/>
                </a:solidFill>
                <a:latin typeface="Droid Sans"/>
                <a:ea typeface="Droid Sans"/>
                <a:cs typeface="Droid Sans"/>
                <a:sym typeface="Droid Sans"/>
              </a:rPr>
              <a:t>MPI_UNSIGNED_LONG			unsigned long</a:t>
            </a:r>
          </a:p>
          <a:p>
            <a:pPr marL="0" marR="0" lvl="0" indent="0" algn="l" rtl="0">
              <a:lnSpc>
                <a:spcPct val="100000"/>
              </a:lnSpc>
              <a:spcBef>
                <a:spcPts val="0"/>
              </a:spcBef>
              <a:spcAft>
                <a:spcPts val="0"/>
              </a:spcAft>
              <a:buClr>
                <a:srgbClr val="000000"/>
              </a:buClr>
              <a:buSzPct val="25000"/>
              <a:buFont typeface="Droid Sans"/>
              <a:buNone/>
            </a:pPr>
            <a:r>
              <a:rPr lang="en" sz="2000" b="0" i="0" u="none" strike="noStrike" cap="none">
                <a:solidFill>
                  <a:srgbClr val="000000"/>
                </a:solidFill>
                <a:latin typeface="Droid Sans"/>
                <a:ea typeface="Droid Sans"/>
                <a:cs typeface="Droid Sans"/>
                <a:sym typeface="Droid Sans"/>
              </a:rPr>
              <a:t>MPI_FLOAT				float</a:t>
            </a:r>
          </a:p>
          <a:p>
            <a:pPr marL="0" marR="0" lvl="0" indent="0" algn="l" rtl="0">
              <a:lnSpc>
                <a:spcPct val="100000"/>
              </a:lnSpc>
              <a:spcBef>
                <a:spcPts val="0"/>
              </a:spcBef>
              <a:spcAft>
                <a:spcPts val="0"/>
              </a:spcAft>
              <a:buClr>
                <a:srgbClr val="000000"/>
              </a:buClr>
              <a:buSzPct val="25000"/>
              <a:buFont typeface="Droid Sans"/>
              <a:buNone/>
            </a:pPr>
            <a:r>
              <a:rPr lang="en" sz="2000" b="0" i="0" u="none" strike="noStrike" cap="none">
                <a:solidFill>
                  <a:srgbClr val="000000"/>
                </a:solidFill>
                <a:latin typeface="Droid Sans"/>
                <a:ea typeface="Droid Sans"/>
                <a:cs typeface="Droid Sans"/>
                <a:sym typeface="Droid Sans"/>
              </a:rPr>
              <a:t>MPI_DOUBLE				double</a:t>
            </a:r>
          </a:p>
          <a:p>
            <a:pPr marL="0" marR="0" lvl="0" indent="0" algn="l" rtl="0">
              <a:lnSpc>
                <a:spcPct val="100000"/>
              </a:lnSpc>
              <a:spcBef>
                <a:spcPts val="0"/>
              </a:spcBef>
              <a:spcAft>
                <a:spcPts val="0"/>
              </a:spcAft>
              <a:buClr>
                <a:srgbClr val="000000"/>
              </a:buClr>
              <a:buSzPct val="25000"/>
              <a:buFont typeface="Droid Sans"/>
              <a:buNone/>
            </a:pPr>
            <a:r>
              <a:rPr lang="en" sz="2000" b="0" i="0" u="none" strike="noStrike" cap="none">
                <a:solidFill>
                  <a:srgbClr val="000000"/>
                </a:solidFill>
                <a:latin typeface="Droid Sans"/>
                <a:ea typeface="Droid Sans"/>
                <a:cs typeface="Droid Sans"/>
                <a:sym typeface="Droid Sans"/>
              </a:rPr>
              <a:t>MPI_LONG_DOUBLE			long double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Shape 634"/>
          <p:cNvSpPr txBox="1">
            <a:spLocks noGrp="1"/>
          </p:cNvSpPr>
          <p:nvPr>
            <p:ph type="title"/>
          </p:nvPr>
        </p:nvSpPr>
        <p:spPr>
          <a:xfrm>
            <a:off x="457200" y="274646"/>
            <a:ext cx="8229600" cy="8684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Droid Sans"/>
              <a:buNone/>
            </a:pPr>
            <a:r>
              <a:rPr lang="en" sz="3600" b="1" i="0" u="none" strike="noStrike" cap="none">
                <a:solidFill>
                  <a:schemeClr val="lt1"/>
                </a:solidFill>
                <a:latin typeface="Droid Sans"/>
                <a:ea typeface="Droid Sans"/>
                <a:cs typeface="Droid Sans"/>
                <a:sym typeface="Droid Sans"/>
              </a:rPr>
              <a:t>Tags</a:t>
            </a:r>
          </a:p>
        </p:txBody>
      </p:sp>
      <p:sp>
        <p:nvSpPr>
          <p:cNvPr id="635" name="Shape 635"/>
          <p:cNvSpPr txBox="1">
            <a:spLocks noGrp="1"/>
          </p:cNvSpPr>
          <p:nvPr>
            <p:ph type="body" idx="1"/>
          </p:nvPr>
        </p:nvSpPr>
        <p:spPr>
          <a:xfrm>
            <a:off x="457200" y="1365433"/>
            <a:ext cx="8229600" cy="4967700"/>
          </a:xfrm>
          <a:prstGeom prst="rect">
            <a:avLst/>
          </a:prstGeom>
          <a:noFill/>
          <a:ln>
            <a:noFill/>
          </a:ln>
        </p:spPr>
        <p:txBody>
          <a:bodyPr lIns="91425" tIns="91425" rIns="91425" bIns="91425" anchor="t" anchorCtr="0">
            <a:noAutofit/>
          </a:bodyPr>
          <a:lstStyle/>
          <a:p>
            <a:pPr marL="342900" marR="0" lvl="0" indent="-342900" algn="l" rtl="0">
              <a:lnSpc>
                <a:spcPct val="100000"/>
              </a:lnSpc>
              <a:spcBef>
                <a:spcPts val="0"/>
              </a:spcBef>
              <a:spcAft>
                <a:spcPts val="0"/>
              </a:spcAft>
              <a:buClr>
                <a:schemeClr val="dk1"/>
              </a:buClr>
              <a:buSzPct val="100000"/>
              <a:buFont typeface="Droid Sans"/>
              <a:buChar char="➔"/>
            </a:pPr>
            <a:r>
              <a:rPr lang="en" sz="2400" b="0" i="0" u="none" strike="noStrike" cap="none" dirty="0" smtClean="0">
                <a:solidFill>
                  <a:schemeClr val="dk1"/>
                </a:solidFill>
                <a:latin typeface="Droid Sans"/>
                <a:ea typeface="Droid Sans"/>
                <a:cs typeface="Droid Sans"/>
                <a:sym typeface="Droid Sans"/>
              </a:rPr>
              <a:t>Aim </a:t>
            </a:r>
            <a:r>
              <a:rPr lang="en" sz="2400" b="0" i="0" u="none" strike="noStrike" cap="none" dirty="0">
                <a:solidFill>
                  <a:schemeClr val="dk1"/>
                </a:solidFill>
                <a:latin typeface="Droid Sans"/>
                <a:ea typeface="Droid Sans"/>
                <a:cs typeface="Droid Sans"/>
                <a:sym typeface="Droid Sans"/>
              </a:rPr>
              <a:t>is to use it for Separation of messages.</a:t>
            </a:r>
          </a:p>
          <a:p>
            <a:pPr marL="0" marR="0" lvl="0" indent="0" algn="l" rtl="0">
              <a:lnSpc>
                <a:spcPct val="100000"/>
              </a:lnSpc>
              <a:spcBef>
                <a:spcPts val="0"/>
              </a:spcBef>
              <a:spcAft>
                <a:spcPts val="0"/>
              </a:spcAft>
              <a:buClr>
                <a:schemeClr val="dk1"/>
              </a:buClr>
              <a:buSzPct val="25000"/>
              <a:buFont typeface="Droid Sans"/>
              <a:buNone/>
            </a:pPr>
            <a:endParaRPr sz="2400" b="0" i="0" u="none" strike="noStrike" cap="none" dirty="0">
              <a:solidFill>
                <a:schemeClr val="dk1"/>
              </a:solidFill>
              <a:latin typeface="Droid Sans"/>
              <a:ea typeface="Droid Sans"/>
              <a:cs typeface="Droid Sans"/>
              <a:sym typeface="Droid Sans"/>
            </a:endParaRPr>
          </a:p>
          <a:p>
            <a:pPr marL="342900" marR="0" lvl="0" indent="-342900" algn="l" rtl="0">
              <a:lnSpc>
                <a:spcPct val="100000"/>
              </a:lnSpc>
              <a:spcBef>
                <a:spcPts val="0"/>
              </a:spcBef>
              <a:spcAft>
                <a:spcPts val="0"/>
              </a:spcAft>
              <a:buClr>
                <a:schemeClr val="dk1"/>
              </a:buClr>
              <a:buSzPct val="100000"/>
              <a:buFont typeface="Droid Sans"/>
              <a:buChar char="➔"/>
            </a:pPr>
            <a:r>
              <a:rPr lang="en" sz="2400" b="0" i="0" u="none" strike="noStrike" cap="none" dirty="0">
                <a:solidFill>
                  <a:schemeClr val="dk1"/>
                </a:solidFill>
                <a:latin typeface="Droid Sans"/>
                <a:ea typeface="Droid Sans"/>
                <a:cs typeface="Droid Sans"/>
                <a:sym typeface="Droid Sans"/>
              </a:rPr>
              <a:t>Arbitrary non-negative integer assigned by the programmer to uniquely identify a message. </a:t>
            </a:r>
          </a:p>
          <a:p>
            <a:pPr marL="0" marR="0" lvl="0" indent="0" algn="l" rtl="0">
              <a:lnSpc>
                <a:spcPct val="100000"/>
              </a:lnSpc>
              <a:spcBef>
                <a:spcPts val="0"/>
              </a:spcBef>
              <a:spcAft>
                <a:spcPts val="0"/>
              </a:spcAft>
              <a:buClr>
                <a:schemeClr val="dk1"/>
              </a:buClr>
              <a:buSzPct val="25000"/>
              <a:buFont typeface="Droid Sans"/>
              <a:buNone/>
            </a:pPr>
            <a:endParaRPr sz="2400" b="0" i="0" u="none" strike="noStrike" cap="none" dirty="0">
              <a:solidFill>
                <a:schemeClr val="dk1"/>
              </a:solidFill>
              <a:latin typeface="Droid Sans"/>
              <a:ea typeface="Droid Sans"/>
              <a:cs typeface="Droid Sans"/>
              <a:sym typeface="Droid Sans"/>
            </a:endParaRPr>
          </a:p>
          <a:p>
            <a:pPr marL="342900" marR="0" lvl="0" indent="-342900" algn="l" rtl="0">
              <a:lnSpc>
                <a:spcPct val="100000"/>
              </a:lnSpc>
              <a:spcBef>
                <a:spcPts val="0"/>
              </a:spcBef>
              <a:spcAft>
                <a:spcPts val="0"/>
              </a:spcAft>
              <a:buClr>
                <a:schemeClr val="dk1"/>
              </a:buClr>
              <a:buSzPct val="100000"/>
              <a:buFont typeface="Droid Sans"/>
              <a:buChar char="➔"/>
            </a:pPr>
            <a:r>
              <a:rPr lang="en" sz="2400" b="0" i="0" u="none" strike="noStrike" cap="none" dirty="0">
                <a:solidFill>
                  <a:schemeClr val="dk1"/>
                </a:solidFill>
                <a:latin typeface="Droid Sans"/>
                <a:ea typeface="Droid Sans"/>
                <a:cs typeface="Droid Sans"/>
                <a:sym typeface="Droid Sans"/>
              </a:rPr>
              <a:t>Send and receive operations should match message tags. For a receive operation, the wild card MPI_ANY_TAG can be used to receive any message regardless of its tag. </a:t>
            </a:r>
          </a:p>
          <a:p>
            <a:pPr marL="0" marR="0" lvl="0" indent="0" algn="l" rtl="0">
              <a:lnSpc>
                <a:spcPct val="100000"/>
              </a:lnSpc>
              <a:spcBef>
                <a:spcPts val="0"/>
              </a:spcBef>
              <a:spcAft>
                <a:spcPts val="0"/>
              </a:spcAft>
              <a:buClr>
                <a:schemeClr val="dk1"/>
              </a:buClr>
              <a:buSzPct val="25000"/>
              <a:buFont typeface="Droid Sans"/>
              <a:buNone/>
            </a:pPr>
            <a:endParaRPr sz="2400" b="0" i="0" u="none" strike="noStrike" cap="none" dirty="0">
              <a:solidFill>
                <a:schemeClr val="dk1"/>
              </a:solidFill>
              <a:latin typeface="Droid Sans"/>
              <a:ea typeface="Droid Sans"/>
              <a:cs typeface="Droid Sans"/>
              <a:sym typeface="Droid Sans"/>
            </a:endParaRPr>
          </a:p>
          <a:p>
            <a:pPr marL="342900" marR="0" lvl="0" indent="-342900" algn="l" rtl="0">
              <a:lnSpc>
                <a:spcPct val="100000"/>
              </a:lnSpc>
              <a:spcBef>
                <a:spcPts val="0"/>
              </a:spcBef>
              <a:spcAft>
                <a:spcPts val="0"/>
              </a:spcAft>
              <a:buClr>
                <a:schemeClr val="dk1"/>
              </a:buClr>
              <a:buSzPct val="100000"/>
              <a:buFont typeface="Droid Sans"/>
              <a:buChar char="➔"/>
            </a:pPr>
            <a:r>
              <a:rPr lang="en" sz="2400" b="0" i="0" u="none" strike="noStrike" cap="none" dirty="0">
                <a:solidFill>
                  <a:schemeClr val="dk1"/>
                </a:solidFill>
                <a:latin typeface="Droid Sans"/>
                <a:ea typeface="Droid Sans"/>
                <a:cs typeface="Droid Sans"/>
                <a:sym typeface="Droid Sans"/>
              </a:rPr>
              <a:t>The MPI standard guarantees that integers 0-32767 can be used as tags, but most implementations allow a much larger range than this.</a:t>
            </a:r>
          </a:p>
          <a:p>
            <a:pPr marL="0" marR="0" lvl="0" indent="0" algn="l" rtl="0">
              <a:lnSpc>
                <a:spcPct val="100000"/>
              </a:lnSpc>
              <a:spcBef>
                <a:spcPts val="0"/>
              </a:spcBef>
              <a:spcAft>
                <a:spcPts val="0"/>
              </a:spcAft>
              <a:buClr>
                <a:schemeClr val="dk1"/>
              </a:buClr>
              <a:buSzPct val="25000"/>
              <a:buFont typeface="Droid Sans"/>
              <a:buNone/>
            </a:pPr>
            <a:r>
              <a:rPr lang="en" sz="2400" b="0" i="0" u="none" strike="noStrike" cap="none" dirty="0">
                <a:solidFill>
                  <a:schemeClr val="dk1"/>
                </a:solidFill>
                <a:latin typeface="Droid Sans"/>
                <a:ea typeface="Droid Sans"/>
                <a:cs typeface="Droid Sans"/>
                <a:sym typeface="Droid Sans"/>
              </a:rPr>
              <a:t>          </a:t>
            </a:r>
          </a:p>
          <a:p>
            <a:pPr marL="0" marR="0" lvl="0" indent="0" algn="l" rtl="0">
              <a:lnSpc>
                <a:spcPct val="100000"/>
              </a:lnSpc>
              <a:spcBef>
                <a:spcPts val="0"/>
              </a:spcBef>
              <a:spcAft>
                <a:spcPts val="0"/>
              </a:spcAft>
              <a:buClr>
                <a:schemeClr val="dk1"/>
              </a:buClr>
              <a:buSzPct val="25000"/>
              <a:buFont typeface="Droid Sans"/>
              <a:buNone/>
            </a:pPr>
            <a:endParaRPr sz="2400" b="0" i="0" u="none" strike="noStrike" cap="none" dirty="0">
              <a:solidFill>
                <a:schemeClr val="dk1"/>
              </a:solidFill>
              <a:latin typeface="Droid Sans"/>
              <a:ea typeface="Droid Sans"/>
              <a:cs typeface="Droid Sans"/>
              <a:sym typeface="Droid Sans"/>
            </a:endParaRPr>
          </a:p>
          <a:p>
            <a:pPr marL="0" marR="0" lvl="0" indent="0" algn="l" rtl="0">
              <a:lnSpc>
                <a:spcPct val="100000"/>
              </a:lnSpc>
              <a:spcBef>
                <a:spcPts val="0"/>
              </a:spcBef>
              <a:spcAft>
                <a:spcPts val="0"/>
              </a:spcAft>
              <a:buClr>
                <a:schemeClr val="dk1"/>
              </a:buClr>
              <a:buSzPct val="25000"/>
              <a:buFont typeface="Droid Sans"/>
              <a:buNone/>
            </a:pPr>
            <a:endParaRPr sz="2400" b="0" i="0" u="none" strike="noStrike" cap="none" dirty="0">
              <a:solidFill>
                <a:schemeClr val="dk1"/>
              </a:solidFill>
              <a:latin typeface="Droid Sans"/>
              <a:ea typeface="Droid Sans"/>
              <a:cs typeface="Droid Sans"/>
              <a:sym typeface="Droid Sans"/>
            </a:endParaRPr>
          </a:p>
        </p:txBody>
      </p:sp>
      <p:sp>
        <p:nvSpPr>
          <p:cNvPr id="636" name="Shape 636"/>
          <p:cNvSpPr txBox="1">
            <a:spLocks noGrp="1"/>
          </p:cNvSpPr>
          <p:nvPr>
            <p:ph type="sldNum" idx="12"/>
          </p:nvPr>
        </p:nvSpPr>
        <p:spPr>
          <a:xfrm>
            <a:off x="8556790" y="6333133"/>
            <a:ext cx="548699" cy="5246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38</a:t>
            </a:fld>
            <a:endParaRPr lang="en" sz="1400" b="0" i="0" u="none" strike="noStrike" cap="non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Shape 641"/>
          <p:cNvSpPr txBox="1">
            <a:spLocks noGrp="1"/>
          </p:cNvSpPr>
          <p:nvPr>
            <p:ph type="title"/>
          </p:nvPr>
        </p:nvSpPr>
        <p:spPr>
          <a:xfrm>
            <a:off x="457200" y="274646"/>
            <a:ext cx="8229600" cy="8684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Droid Sans"/>
              <a:buNone/>
            </a:pPr>
            <a:r>
              <a:rPr lang="en" sz="3600" b="1" i="0" u="none" strike="noStrike" cap="none">
                <a:solidFill>
                  <a:schemeClr val="lt1"/>
                </a:solidFill>
                <a:latin typeface="Droid Sans"/>
                <a:ea typeface="Droid Sans"/>
                <a:cs typeface="Droid Sans"/>
                <a:sym typeface="Droid Sans"/>
              </a:rPr>
              <a:t>MPI_STATUS</a:t>
            </a:r>
          </a:p>
        </p:txBody>
      </p:sp>
      <p:sp>
        <p:nvSpPr>
          <p:cNvPr id="642" name="Shape 642"/>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100000"/>
              <a:buFont typeface="Droid Sans"/>
              <a:buChar char="➔"/>
            </a:pPr>
            <a:r>
              <a:rPr lang="en" sz="2400" b="0" i="0" u="none" strike="noStrike" cap="none">
                <a:solidFill>
                  <a:schemeClr val="dk1"/>
                </a:solidFill>
                <a:latin typeface="Droid Sans"/>
                <a:ea typeface="Droid Sans"/>
                <a:cs typeface="Droid Sans"/>
                <a:sym typeface="Droid Sans"/>
              </a:rPr>
              <a:t>Status is a data structure</a:t>
            </a:r>
          </a:p>
          <a:p>
            <a:pPr marL="0" marR="0" lvl="0" indent="0" algn="l" rtl="0">
              <a:lnSpc>
                <a:spcPct val="100000"/>
              </a:lnSpc>
              <a:spcBef>
                <a:spcPts val="0"/>
              </a:spcBef>
              <a:spcAft>
                <a:spcPts val="0"/>
              </a:spcAft>
              <a:buClr>
                <a:schemeClr val="dk1"/>
              </a:buClr>
              <a:buSzPct val="100000"/>
              <a:buFont typeface="Droid Sans"/>
              <a:buNone/>
            </a:pPr>
            <a:endParaRPr sz="2400" b="0" i="0" u="none" strike="noStrike" cap="none">
              <a:solidFill>
                <a:schemeClr val="dk1"/>
              </a:solidFill>
              <a:latin typeface="Droid Sans"/>
              <a:ea typeface="Droid Sans"/>
              <a:cs typeface="Droid Sans"/>
              <a:sym typeface="Droid Sans"/>
            </a:endParaRPr>
          </a:p>
          <a:p>
            <a:pPr marL="0" marR="0" lvl="0" indent="0" algn="l" rtl="0">
              <a:lnSpc>
                <a:spcPct val="100000"/>
              </a:lnSpc>
              <a:spcBef>
                <a:spcPts val="0"/>
              </a:spcBef>
              <a:spcAft>
                <a:spcPts val="0"/>
              </a:spcAft>
              <a:buClr>
                <a:schemeClr val="dk1"/>
              </a:buClr>
              <a:buSzPct val="100000"/>
              <a:buFont typeface="Droid Sans"/>
              <a:buChar char="➔"/>
            </a:pPr>
            <a:r>
              <a:rPr lang="en" sz="2400" b="0" i="0" u="none" strike="noStrike" cap="none">
                <a:solidFill>
                  <a:schemeClr val="dk1"/>
                </a:solidFill>
                <a:latin typeface="Droid Sans"/>
                <a:ea typeface="Droid Sans"/>
                <a:cs typeface="Droid Sans"/>
                <a:sym typeface="Droid Sans"/>
              </a:rPr>
              <a:t>In C: </a:t>
            </a:r>
          </a:p>
          <a:p>
            <a:pPr marL="0" marR="0" lvl="1" indent="0" algn="l" rtl="0">
              <a:lnSpc>
                <a:spcPct val="100000"/>
              </a:lnSpc>
              <a:spcBef>
                <a:spcPts val="0"/>
              </a:spcBef>
              <a:spcAft>
                <a:spcPts val="0"/>
              </a:spcAft>
              <a:buClr>
                <a:schemeClr val="dk1"/>
              </a:buClr>
              <a:buSzPct val="25000"/>
              <a:buFont typeface="Noto Sans Symbols"/>
              <a:buNone/>
            </a:pPr>
            <a:endParaRPr sz="2000" b="0" i="0" u="none" strike="noStrike" cap="none">
              <a:solidFill>
                <a:schemeClr val="dk1"/>
              </a:solidFill>
              <a:latin typeface="Droid Sans"/>
              <a:ea typeface="Droid Sans"/>
              <a:cs typeface="Droid Sans"/>
              <a:sym typeface="Droid Sans"/>
            </a:endParaRPr>
          </a:p>
          <a:p>
            <a:pPr marL="0" marR="0" lvl="1" indent="0" algn="l" rtl="0">
              <a:lnSpc>
                <a:spcPct val="100000"/>
              </a:lnSpc>
              <a:spcBef>
                <a:spcPts val="0"/>
              </a:spcBef>
              <a:spcAft>
                <a:spcPts val="0"/>
              </a:spcAft>
              <a:buClr>
                <a:schemeClr val="dk1"/>
              </a:buClr>
              <a:buSzPct val="25000"/>
              <a:buFont typeface="Noto Sans Symbols"/>
              <a:buNone/>
            </a:pPr>
            <a:r>
              <a:rPr lang="en" sz="2000" b="0" i="0" u="none" strike="noStrike" cap="none">
                <a:solidFill>
                  <a:schemeClr val="dk1"/>
                </a:solidFill>
                <a:latin typeface="Droid Sans"/>
                <a:ea typeface="Droid Sans"/>
                <a:cs typeface="Droid Sans"/>
                <a:sym typeface="Droid Sans"/>
              </a:rPr>
              <a:t>int recvd_tag, recvd_from, recvd_count; </a:t>
            </a:r>
          </a:p>
          <a:p>
            <a:pPr marL="0" marR="0" lvl="1" indent="0" algn="l" rtl="0">
              <a:lnSpc>
                <a:spcPct val="100000"/>
              </a:lnSpc>
              <a:spcBef>
                <a:spcPts val="0"/>
              </a:spcBef>
              <a:spcAft>
                <a:spcPts val="0"/>
              </a:spcAft>
              <a:buClr>
                <a:schemeClr val="dk1"/>
              </a:buClr>
              <a:buSzPct val="25000"/>
              <a:buFont typeface="Noto Sans Symbols"/>
              <a:buNone/>
            </a:pPr>
            <a:r>
              <a:rPr lang="en" sz="2000" b="0" i="0" u="none" strike="noStrike" cap="none">
                <a:solidFill>
                  <a:schemeClr val="dk1"/>
                </a:solidFill>
                <a:latin typeface="Droid Sans"/>
                <a:ea typeface="Droid Sans"/>
                <a:cs typeface="Droid Sans"/>
                <a:sym typeface="Droid Sans"/>
              </a:rPr>
              <a:t>MPI_Status status; </a:t>
            </a:r>
          </a:p>
          <a:p>
            <a:pPr marL="0" marR="0" lvl="1" indent="0" algn="l" rtl="0">
              <a:lnSpc>
                <a:spcPct val="100000"/>
              </a:lnSpc>
              <a:spcBef>
                <a:spcPts val="0"/>
              </a:spcBef>
              <a:spcAft>
                <a:spcPts val="0"/>
              </a:spcAft>
              <a:buClr>
                <a:schemeClr val="dk1"/>
              </a:buClr>
              <a:buSzPct val="25000"/>
              <a:buFont typeface="Noto Sans Symbols"/>
              <a:buNone/>
            </a:pPr>
            <a:r>
              <a:rPr lang="en" sz="2000" b="0" i="0" u="none" strike="noStrike" cap="none">
                <a:solidFill>
                  <a:schemeClr val="dk1"/>
                </a:solidFill>
                <a:latin typeface="Droid Sans"/>
                <a:ea typeface="Droid Sans"/>
                <a:cs typeface="Droid Sans"/>
                <a:sym typeface="Droid Sans"/>
              </a:rPr>
              <a:t>MPI_Recv(…, MPI_ANY_SOURCE, MPI_ANY_TAG, …, &amp;status)</a:t>
            </a:r>
          </a:p>
          <a:p>
            <a:pPr marL="0" marR="0" lvl="1" indent="0" algn="l" rtl="0">
              <a:lnSpc>
                <a:spcPct val="100000"/>
              </a:lnSpc>
              <a:spcBef>
                <a:spcPts val="0"/>
              </a:spcBef>
              <a:spcAft>
                <a:spcPts val="0"/>
              </a:spcAft>
              <a:buClr>
                <a:schemeClr val="dk1"/>
              </a:buClr>
              <a:buSzPct val="25000"/>
              <a:buFont typeface="Noto Sans Symbols"/>
              <a:buNone/>
            </a:pPr>
            <a:r>
              <a:rPr lang="en" sz="2000" b="0" i="0" u="none" strike="noStrike" cap="none">
                <a:solidFill>
                  <a:schemeClr val="dk1"/>
                </a:solidFill>
                <a:latin typeface="Droid Sans"/>
                <a:ea typeface="Droid Sans"/>
                <a:cs typeface="Droid Sans"/>
                <a:sym typeface="Droid Sans"/>
              </a:rPr>
              <a:t>recvd_tag = status.MPI_TAG;</a:t>
            </a:r>
          </a:p>
          <a:p>
            <a:pPr marL="0" marR="0" lvl="1" indent="0" algn="l" rtl="0">
              <a:lnSpc>
                <a:spcPct val="100000"/>
              </a:lnSpc>
              <a:spcBef>
                <a:spcPts val="0"/>
              </a:spcBef>
              <a:spcAft>
                <a:spcPts val="0"/>
              </a:spcAft>
              <a:buClr>
                <a:schemeClr val="dk1"/>
              </a:buClr>
              <a:buSzPct val="25000"/>
              <a:buFont typeface="Noto Sans Symbols"/>
              <a:buNone/>
            </a:pPr>
            <a:r>
              <a:rPr lang="en" sz="2000" b="0" i="0" u="none" strike="noStrike" cap="none">
                <a:solidFill>
                  <a:schemeClr val="dk1"/>
                </a:solidFill>
                <a:latin typeface="Droid Sans"/>
                <a:ea typeface="Droid Sans"/>
                <a:cs typeface="Droid Sans"/>
                <a:sym typeface="Droid Sans"/>
              </a:rPr>
              <a:t>recvd_from = status.MPI_SOURCE; </a:t>
            </a:r>
          </a:p>
          <a:p>
            <a:pPr marL="0" marR="0" lvl="1" indent="0" algn="l" rtl="0">
              <a:lnSpc>
                <a:spcPct val="100000"/>
              </a:lnSpc>
              <a:spcBef>
                <a:spcPts val="0"/>
              </a:spcBef>
              <a:spcAft>
                <a:spcPts val="0"/>
              </a:spcAft>
              <a:buClr>
                <a:schemeClr val="dk1"/>
              </a:buClr>
              <a:buSzPct val="25000"/>
              <a:buFont typeface="Noto Sans Symbols"/>
              <a:buNone/>
            </a:pPr>
            <a:r>
              <a:rPr lang="en" sz="2000" b="0" i="0" u="none" strike="noStrike" cap="none">
                <a:solidFill>
                  <a:schemeClr val="dk1"/>
                </a:solidFill>
                <a:latin typeface="Droid Sans"/>
                <a:ea typeface="Droid Sans"/>
                <a:cs typeface="Droid Sans"/>
                <a:sym typeface="Droid Sans"/>
              </a:rPr>
              <a:t>MPI_Get_count(&amp;status, datatype, &amp;recvd_count);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p:nvPr/>
        </p:nvSpPr>
        <p:spPr>
          <a:xfrm>
            <a:off x="404812" y="247650"/>
            <a:ext cx="7145336" cy="747713"/>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Droid Sans"/>
              <a:buNone/>
            </a:pPr>
            <a:r>
              <a:rPr lang="en" sz="3600" i="0" u="none" strike="noStrike" cap="none">
                <a:solidFill>
                  <a:schemeClr val="lt1"/>
                </a:solidFill>
                <a:latin typeface="Droid Sans"/>
                <a:ea typeface="Droid Sans"/>
                <a:cs typeface="Droid Sans"/>
                <a:sym typeface="Droid Sans"/>
              </a:rPr>
              <a:t>Threads vs. Processes</a:t>
            </a:r>
          </a:p>
        </p:txBody>
      </p:sp>
      <p:sp>
        <p:nvSpPr>
          <p:cNvPr id="148" name="Shape 148"/>
          <p:cNvSpPr txBox="1"/>
          <p:nvPr/>
        </p:nvSpPr>
        <p:spPr>
          <a:xfrm>
            <a:off x="290512" y="1220787"/>
            <a:ext cx="8307387" cy="5351461"/>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100000"/>
              <a:buFont typeface="Droid Sans"/>
              <a:buChar char="➔"/>
            </a:pPr>
            <a:r>
              <a:rPr lang="en" sz="2400" b="0" i="0" u="none" strike="noStrike" cap="none" dirty="0">
                <a:solidFill>
                  <a:schemeClr val="dk1"/>
                </a:solidFill>
                <a:latin typeface="Droid Sans"/>
                <a:ea typeface="Droid Sans"/>
                <a:cs typeface="Droid Sans"/>
                <a:sym typeface="Droid Sans"/>
              </a:rPr>
              <a:t>How threads and processes are similar</a:t>
            </a:r>
          </a:p>
          <a:p>
            <a:pPr marL="0" marR="0" lvl="1" indent="0" algn="l" rtl="0">
              <a:lnSpc>
                <a:spcPct val="100000"/>
              </a:lnSpc>
              <a:spcBef>
                <a:spcPts val="0"/>
              </a:spcBef>
              <a:spcAft>
                <a:spcPts val="0"/>
              </a:spcAft>
              <a:buClr>
                <a:schemeClr val="dk1"/>
              </a:buClr>
              <a:buSzPct val="25000"/>
              <a:buFont typeface="Droid Sans"/>
              <a:buNone/>
            </a:pPr>
            <a:r>
              <a:rPr lang="en" sz="2400" b="0" i="0" u="none" strike="noStrike" cap="none" dirty="0">
                <a:solidFill>
                  <a:schemeClr val="dk1"/>
                </a:solidFill>
                <a:latin typeface="Droid Sans"/>
                <a:ea typeface="Droid Sans"/>
                <a:cs typeface="Droid Sans"/>
                <a:sym typeface="Droid Sans"/>
              </a:rPr>
              <a:t>	Each has its own logical control flow</a:t>
            </a:r>
          </a:p>
          <a:p>
            <a:pPr marL="0" marR="0" lvl="1" indent="0" algn="l" rtl="0">
              <a:lnSpc>
                <a:spcPct val="100000"/>
              </a:lnSpc>
              <a:spcBef>
                <a:spcPts val="0"/>
              </a:spcBef>
              <a:spcAft>
                <a:spcPts val="0"/>
              </a:spcAft>
              <a:buClr>
                <a:schemeClr val="dk1"/>
              </a:buClr>
              <a:buSzPct val="25000"/>
              <a:buFont typeface="Droid Sans"/>
              <a:buNone/>
            </a:pPr>
            <a:r>
              <a:rPr lang="en" sz="2400" b="0" i="0" u="none" strike="noStrike" cap="none" dirty="0">
                <a:solidFill>
                  <a:schemeClr val="dk1"/>
                </a:solidFill>
                <a:latin typeface="Droid Sans"/>
                <a:ea typeface="Droid Sans"/>
                <a:cs typeface="Droid Sans"/>
                <a:sym typeface="Droid Sans"/>
              </a:rPr>
              <a:t>	Each can run concurrently</a:t>
            </a:r>
          </a:p>
          <a:p>
            <a:pPr marL="0" marR="0" lvl="1" indent="0" algn="l" rtl="0">
              <a:lnSpc>
                <a:spcPct val="100000"/>
              </a:lnSpc>
              <a:spcBef>
                <a:spcPts val="0"/>
              </a:spcBef>
              <a:spcAft>
                <a:spcPts val="0"/>
              </a:spcAft>
              <a:buClr>
                <a:schemeClr val="dk1"/>
              </a:buClr>
              <a:buSzPct val="25000"/>
              <a:buFont typeface="Droid Sans"/>
              <a:buNone/>
            </a:pPr>
            <a:r>
              <a:rPr lang="en" sz="2400" b="0" i="0" u="none" strike="noStrike" cap="none" dirty="0">
                <a:solidFill>
                  <a:schemeClr val="dk1"/>
                </a:solidFill>
                <a:latin typeface="Droid Sans"/>
                <a:ea typeface="Droid Sans"/>
                <a:cs typeface="Droid Sans"/>
                <a:sym typeface="Droid Sans"/>
              </a:rPr>
              <a:t>	Each is context switched</a:t>
            </a:r>
          </a:p>
          <a:p>
            <a:pPr marL="0" marR="0" lvl="1" indent="0" algn="l" rtl="0">
              <a:lnSpc>
                <a:spcPct val="100000"/>
              </a:lnSpc>
              <a:spcBef>
                <a:spcPts val="0"/>
              </a:spcBef>
              <a:spcAft>
                <a:spcPts val="0"/>
              </a:spcAft>
              <a:buClr>
                <a:schemeClr val="dk1"/>
              </a:buClr>
              <a:buFont typeface="Droid Sans"/>
              <a:buNone/>
            </a:pPr>
            <a:endParaRPr sz="2400" b="0" i="0" u="none" strike="noStrike" cap="none" dirty="0">
              <a:solidFill>
                <a:schemeClr val="dk1"/>
              </a:solidFill>
              <a:latin typeface="Droid Sans"/>
              <a:ea typeface="Droid Sans"/>
              <a:cs typeface="Droid Sans"/>
              <a:sym typeface="Droid Sans"/>
            </a:endParaRPr>
          </a:p>
          <a:p>
            <a:pPr marL="0" marR="0" lvl="0" indent="0" algn="l" rtl="0">
              <a:lnSpc>
                <a:spcPct val="100000"/>
              </a:lnSpc>
              <a:spcBef>
                <a:spcPts val="0"/>
              </a:spcBef>
              <a:spcAft>
                <a:spcPts val="0"/>
              </a:spcAft>
              <a:buClr>
                <a:schemeClr val="dk1"/>
              </a:buClr>
              <a:buSzPct val="100000"/>
              <a:buFont typeface="Droid Sans"/>
              <a:buChar char="➔"/>
            </a:pPr>
            <a:r>
              <a:rPr lang="en" sz="2400" b="0" i="0" u="none" strike="noStrike" cap="none" dirty="0">
                <a:solidFill>
                  <a:schemeClr val="dk1"/>
                </a:solidFill>
                <a:latin typeface="Droid Sans"/>
                <a:ea typeface="Droid Sans"/>
                <a:cs typeface="Droid Sans"/>
                <a:sym typeface="Droid Sans"/>
              </a:rPr>
              <a:t>How threads and processes are different</a:t>
            </a:r>
          </a:p>
          <a:p>
            <a:pPr marL="0" marR="0" lvl="1" indent="0" algn="l" rtl="0">
              <a:lnSpc>
                <a:spcPct val="100000"/>
              </a:lnSpc>
              <a:spcBef>
                <a:spcPts val="0"/>
              </a:spcBef>
              <a:spcAft>
                <a:spcPts val="0"/>
              </a:spcAft>
              <a:buClr>
                <a:schemeClr val="dk1"/>
              </a:buClr>
              <a:buSzPct val="25000"/>
              <a:buFont typeface="Droid Sans"/>
              <a:buNone/>
            </a:pPr>
            <a:r>
              <a:rPr lang="en" sz="2400" b="0" i="0" u="none" strike="noStrike" cap="none" dirty="0">
                <a:solidFill>
                  <a:schemeClr val="dk1"/>
                </a:solidFill>
                <a:latin typeface="Droid Sans"/>
                <a:ea typeface="Droid Sans"/>
                <a:cs typeface="Droid Sans"/>
                <a:sym typeface="Droid Sans"/>
              </a:rPr>
              <a:t>	Threads share code and data, processes do not</a:t>
            </a:r>
          </a:p>
          <a:p>
            <a:pPr marL="0" marR="0" lvl="1" indent="0" algn="l" rtl="0">
              <a:lnSpc>
                <a:spcPct val="100000"/>
              </a:lnSpc>
              <a:spcBef>
                <a:spcPts val="0"/>
              </a:spcBef>
              <a:spcAft>
                <a:spcPts val="0"/>
              </a:spcAft>
              <a:buClr>
                <a:schemeClr val="dk1"/>
              </a:buClr>
              <a:buSzPct val="25000"/>
              <a:buFont typeface="Droid Sans"/>
              <a:buNone/>
            </a:pPr>
            <a:r>
              <a:rPr lang="en" sz="2400" b="0" i="0" u="none" strike="noStrike" cap="none" dirty="0">
                <a:solidFill>
                  <a:schemeClr val="dk1"/>
                </a:solidFill>
                <a:latin typeface="Droid Sans"/>
                <a:ea typeface="Droid Sans"/>
                <a:cs typeface="Droid Sans"/>
                <a:sym typeface="Droid Sans"/>
              </a:rPr>
              <a:t>	Threads are somewhat less expensive than processes i.e number of machine cycles required to manage threads is lesser than process</a:t>
            </a:r>
          </a:p>
          <a:p>
            <a:pPr marL="0" marR="0" lvl="1" indent="0" algn="l" rtl="0">
              <a:lnSpc>
                <a:spcPct val="100000"/>
              </a:lnSpc>
              <a:spcBef>
                <a:spcPts val="0"/>
              </a:spcBef>
              <a:spcAft>
                <a:spcPts val="0"/>
              </a:spcAft>
              <a:buClr>
                <a:schemeClr val="dk1"/>
              </a:buClr>
              <a:buFont typeface="Droid Sans"/>
              <a:buNone/>
            </a:pPr>
            <a:endParaRPr sz="2400" b="0" i="0" u="none" strike="noStrike" cap="none" dirty="0">
              <a:solidFill>
                <a:schemeClr val="dk1"/>
              </a:solidFill>
              <a:latin typeface="Droid Sans"/>
              <a:ea typeface="Droid Sans"/>
              <a:cs typeface="Droid Sans"/>
              <a:sym typeface="Droid Sans"/>
            </a:endParaRPr>
          </a:p>
          <a:p>
            <a:pPr marL="0" marR="0" lvl="2" indent="0" algn="l" rtl="0">
              <a:lnSpc>
                <a:spcPct val="100000"/>
              </a:lnSpc>
              <a:spcBef>
                <a:spcPts val="0"/>
              </a:spcBef>
              <a:spcAft>
                <a:spcPts val="0"/>
              </a:spcAft>
              <a:buClr>
                <a:schemeClr val="dk1"/>
              </a:buClr>
              <a:buSzPct val="100000"/>
              <a:buFont typeface="Droid Sans"/>
              <a:buChar char="●"/>
            </a:pPr>
            <a:r>
              <a:rPr lang="en" sz="2400" b="0" i="0" u="none" strike="noStrike" cap="none" dirty="0">
                <a:solidFill>
                  <a:schemeClr val="dk1"/>
                </a:solidFill>
                <a:latin typeface="Droid Sans"/>
                <a:ea typeface="Droid Sans"/>
                <a:cs typeface="Droid Sans"/>
                <a:sym typeface="Droid Sans"/>
              </a:rPr>
              <a:t>Process management is expensive as thread control </a:t>
            </a:r>
          </a:p>
        </p:txBody>
      </p:sp>
    </p:spTree>
    <p:extLst>
      <p:ext uri="{BB962C8B-B14F-4D97-AF65-F5344CB8AC3E}">
        <p14:creationId xmlns:p14="http://schemas.microsoft.com/office/powerpoint/2010/main" val="21223051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Shape 647"/>
          <p:cNvSpPr txBox="1">
            <a:spLocks noGrp="1"/>
          </p:cNvSpPr>
          <p:nvPr>
            <p:ph type="title"/>
          </p:nvPr>
        </p:nvSpPr>
        <p:spPr>
          <a:xfrm>
            <a:off x="457200" y="274646"/>
            <a:ext cx="8229600" cy="8684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Droid Sans"/>
              <a:buNone/>
            </a:pPr>
            <a:r>
              <a:rPr lang="en" sz="3600" b="1" i="0" u="none" strike="noStrike" cap="none">
                <a:solidFill>
                  <a:schemeClr val="lt1"/>
                </a:solidFill>
                <a:latin typeface="Droid Sans"/>
                <a:ea typeface="Droid Sans"/>
                <a:cs typeface="Droid Sans"/>
                <a:sym typeface="Droid Sans"/>
              </a:rPr>
              <a:t>MPI is Simple</a:t>
            </a:r>
          </a:p>
        </p:txBody>
      </p:sp>
      <p:sp>
        <p:nvSpPr>
          <p:cNvPr id="648" name="Shape 648"/>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100000"/>
              <a:buFont typeface="Droid Sans"/>
              <a:buChar char="➔"/>
            </a:pPr>
            <a:r>
              <a:rPr lang="en" sz="3000" b="0" i="0" u="none" strike="noStrike" cap="none">
                <a:solidFill>
                  <a:schemeClr val="dk1"/>
                </a:solidFill>
                <a:latin typeface="Droid Sans"/>
                <a:ea typeface="Droid Sans"/>
                <a:cs typeface="Droid Sans"/>
                <a:sym typeface="Droid Sans"/>
              </a:rPr>
              <a:t>Many parallel programs can be written using just these six functions</a:t>
            </a:r>
          </a:p>
          <a:p>
            <a:pPr marL="0" marR="0" lvl="1" indent="0" algn="l" rtl="0">
              <a:lnSpc>
                <a:spcPct val="110000"/>
              </a:lnSpc>
              <a:spcBef>
                <a:spcPts val="0"/>
              </a:spcBef>
              <a:spcAft>
                <a:spcPts val="0"/>
              </a:spcAft>
              <a:buClr>
                <a:schemeClr val="dk1"/>
              </a:buClr>
              <a:buSzPct val="100000"/>
              <a:buFont typeface="Droid Sans"/>
              <a:buChar char="◆"/>
            </a:pPr>
            <a:r>
              <a:rPr lang="en" sz="2400" b="1" i="0" u="none" strike="noStrike" cap="none">
                <a:solidFill>
                  <a:schemeClr val="dk1"/>
                </a:solidFill>
                <a:latin typeface="Droid Sans"/>
                <a:ea typeface="Droid Sans"/>
                <a:cs typeface="Droid Sans"/>
                <a:sym typeface="Droid Sans"/>
              </a:rPr>
              <a:t>MPI_INIT</a:t>
            </a:r>
          </a:p>
          <a:p>
            <a:pPr marL="0" marR="0" lvl="1" indent="0" algn="l" rtl="0">
              <a:lnSpc>
                <a:spcPct val="110000"/>
              </a:lnSpc>
              <a:spcBef>
                <a:spcPts val="0"/>
              </a:spcBef>
              <a:spcAft>
                <a:spcPts val="0"/>
              </a:spcAft>
              <a:buClr>
                <a:schemeClr val="dk1"/>
              </a:buClr>
              <a:buSzPct val="100000"/>
              <a:buFont typeface="Droid Sans"/>
              <a:buChar char="◆"/>
            </a:pPr>
            <a:r>
              <a:rPr lang="en" sz="2400" b="1" i="0" u="none" strike="noStrike" cap="none">
                <a:solidFill>
                  <a:schemeClr val="dk1"/>
                </a:solidFill>
                <a:latin typeface="Droid Sans"/>
                <a:ea typeface="Droid Sans"/>
                <a:cs typeface="Droid Sans"/>
                <a:sym typeface="Droid Sans"/>
              </a:rPr>
              <a:t>MPI_FINALIZE</a:t>
            </a:r>
          </a:p>
          <a:p>
            <a:pPr marL="0" marR="0" lvl="1" indent="0" algn="l" rtl="0">
              <a:lnSpc>
                <a:spcPct val="110000"/>
              </a:lnSpc>
              <a:spcBef>
                <a:spcPts val="0"/>
              </a:spcBef>
              <a:spcAft>
                <a:spcPts val="0"/>
              </a:spcAft>
              <a:buClr>
                <a:schemeClr val="dk1"/>
              </a:buClr>
              <a:buSzPct val="100000"/>
              <a:buFont typeface="Droid Sans"/>
              <a:buChar char="◆"/>
            </a:pPr>
            <a:r>
              <a:rPr lang="en" sz="2400" b="1" i="0" u="none" strike="noStrike" cap="none">
                <a:solidFill>
                  <a:schemeClr val="dk1"/>
                </a:solidFill>
                <a:latin typeface="Droid Sans"/>
                <a:ea typeface="Droid Sans"/>
                <a:cs typeface="Droid Sans"/>
                <a:sym typeface="Droid Sans"/>
              </a:rPr>
              <a:t>MPI_COMM_SIZE</a:t>
            </a:r>
          </a:p>
          <a:p>
            <a:pPr marL="0" marR="0" lvl="1" indent="0" algn="l" rtl="0">
              <a:lnSpc>
                <a:spcPct val="110000"/>
              </a:lnSpc>
              <a:spcBef>
                <a:spcPts val="0"/>
              </a:spcBef>
              <a:spcAft>
                <a:spcPts val="0"/>
              </a:spcAft>
              <a:buClr>
                <a:schemeClr val="dk1"/>
              </a:buClr>
              <a:buSzPct val="100000"/>
              <a:buFont typeface="Droid Sans"/>
              <a:buChar char="◆"/>
            </a:pPr>
            <a:r>
              <a:rPr lang="en" sz="2400" b="1" i="0" u="none" strike="noStrike" cap="none">
                <a:solidFill>
                  <a:schemeClr val="dk1"/>
                </a:solidFill>
                <a:latin typeface="Droid Sans"/>
                <a:ea typeface="Droid Sans"/>
                <a:cs typeface="Droid Sans"/>
                <a:sym typeface="Droid Sans"/>
              </a:rPr>
              <a:t>MPI_COMM_RANK</a:t>
            </a:r>
          </a:p>
          <a:p>
            <a:pPr marL="0" marR="0" lvl="1" indent="0" algn="l" rtl="0">
              <a:lnSpc>
                <a:spcPct val="110000"/>
              </a:lnSpc>
              <a:spcBef>
                <a:spcPts val="0"/>
              </a:spcBef>
              <a:spcAft>
                <a:spcPts val="0"/>
              </a:spcAft>
              <a:buClr>
                <a:schemeClr val="dk1"/>
              </a:buClr>
              <a:buSzPct val="100000"/>
              <a:buFont typeface="Droid Sans"/>
              <a:buChar char="◆"/>
            </a:pPr>
            <a:r>
              <a:rPr lang="en" sz="2400" b="1" i="0" u="none" strike="noStrike" cap="none">
                <a:solidFill>
                  <a:schemeClr val="dk1"/>
                </a:solidFill>
                <a:latin typeface="Droid Sans"/>
                <a:ea typeface="Droid Sans"/>
                <a:cs typeface="Droid Sans"/>
                <a:sym typeface="Droid Sans"/>
              </a:rPr>
              <a:t>MPI_SEND</a:t>
            </a:r>
          </a:p>
          <a:p>
            <a:pPr marL="0" marR="0" lvl="1" indent="0" algn="l" rtl="0">
              <a:lnSpc>
                <a:spcPct val="110000"/>
              </a:lnSpc>
              <a:spcBef>
                <a:spcPts val="0"/>
              </a:spcBef>
              <a:spcAft>
                <a:spcPts val="0"/>
              </a:spcAft>
              <a:buClr>
                <a:schemeClr val="dk1"/>
              </a:buClr>
              <a:buSzPct val="100000"/>
              <a:buFont typeface="Droid Sans"/>
              <a:buChar char="◆"/>
            </a:pPr>
            <a:r>
              <a:rPr lang="en" sz="2400" b="1" i="0" u="none" strike="noStrike" cap="none">
                <a:solidFill>
                  <a:schemeClr val="dk1"/>
                </a:solidFill>
                <a:latin typeface="Droid Sans"/>
                <a:ea typeface="Droid Sans"/>
                <a:cs typeface="Droid Sans"/>
                <a:sym typeface="Droid Sans"/>
              </a:rPr>
              <a:t>MPI_RECV</a:t>
            </a:r>
          </a:p>
        </p:txBody>
      </p:sp>
      <p:sp>
        <p:nvSpPr>
          <p:cNvPr id="649" name="Shape 649"/>
          <p:cNvSpPr txBox="1">
            <a:spLocks noGrp="1"/>
          </p:cNvSpPr>
          <p:nvPr>
            <p:ph type="sldNum" idx="12"/>
          </p:nvPr>
        </p:nvSpPr>
        <p:spPr>
          <a:xfrm>
            <a:off x="8556790" y="6333133"/>
            <a:ext cx="548699" cy="5246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40</a:t>
            </a:fld>
            <a:endParaRPr lang="en" sz="1400" b="0" i="0" u="none" strike="noStrike" cap="non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Shape 654"/>
          <p:cNvSpPr txBox="1">
            <a:spLocks noGrp="1"/>
          </p:cNvSpPr>
          <p:nvPr>
            <p:ph type="title"/>
          </p:nvPr>
        </p:nvSpPr>
        <p:spPr>
          <a:xfrm>
            <a:off x="457200" y="274646"/>
            <a:ext cx="8229600" cy="8684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Droid Sans"/>
              <a:buNone/>
            </a:pPr>
            <a:r>
              <a:rPr lang="en" sz="3600" b="1" i="0" u="none" strike="noStrike" cap="none">
                <a:solidFill>
                  <a:schemeClr val="lt1"/>
                </a:solidFill>
                <a:latin typeface="Droid Sans"/>
                <a:ea typeface="Droid Sans"/>
                <a:cs typeface="Droid Sans"/>
                <a:sym typeface="Droid Sans"/>
              </a:rPr>
              <a:t>Non-Blocking Send and Receive</a:t>
            </a:r>
          </a:p>
        </p:txBody>
      </p:sp>
      <p:sp>
        <p:nvSpPr>
          <p:cNvPr id="655" name="Shape 655"/>
          <p:cNvSpPr txBox="1">
            <a:spLocks noGrp="1"/>
          </p:cNvSpPr>
          <p:nvPr>
            <p:ph type="body" idx="1"/>
          </p:nvPr>
        </p:nvSpPr>
        <p:spPr>
          <a:xfrm>
            <a:off x="361666" y="1299949"/>
            <a:ext cx="8229600" cy="4967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Noto Sans Symbols"/>
              <a:buNone/>
            </a:pPr>
            <a:r>
              <a:rPr lang="en" sz="2000" b="1" i="0" u="none" strike="noStrike" cap="none" dirty="0">
                <a:solidFill>
                  <a:schemeClr val="dk1"/>
                </a:solidFill>
                <a:latin typeface="Droid Sans"/>
                <a:ea typeface="Droid Sans"/>
                <a:cs typeface="Droid Sans"/>
                <a:sym typeface="Droid Sans"/>
              </a:rPr>
              <a:t>MPI_ISEND(buf, count, datatype, dest, tag, comm, request)</a:t>
            </a:r>
          </a:p>
          <a:p>
            <a:pPr marL="0" marR="0" lvl="0" indent="0" algn="l" rtl="0">
              <a:lnSpc>
                <a:spcPct val="100000"/>
              </a:lnSpc>
              <a:spcBef>
                <a:spcPts val="0"/>
              </a:spcBef>
              <a:spcAft>
                <a:spcPts val="0"/>
              </a:spcAft>
              <a:buClr>
                <a:schemeClr val="dk1"/>
              </a:buClr>
              <a:buSzPct val="25000"/>
              <a:buFont typeface="Noto Sans Symbols"/>
              <a:buNone/>
            </a:pPr>
            <a:r>
              <a:rPr lang="en" sz="2000" b="1" i="0" u="none" strike="noStrike" cap="none" dirty="0">
                <a:solidFill>
                  <a:schemeClr val="dk1"/>
                </a:solidFill>
                <a:latin typeface="Droid Sans"/>
                <a:ea typeface="Droid Sans"/>
                <a:cs typeface="Droid Sans"/>
                <a:sym typeface="Droid Sans"/>
              </a:rPr>
              <a:t>MPI_IRECV(buf, count, datatype, dest, tag, comm, request)</a:t>
            </a:r>
          </a:p>
          <a:p>
            <a:pPr marL="0" marR="0" lvl="0" indent="0" algn="l" rtl="0">
              <a:lnSpc>
                <a:spcPct val="100000"/>
              </a:lnSpc>
              <a:spcBef>
                <a:spcPts val="0"/>
              </a:spcBef>
              <a:spcAft>
                <a:spcPts val="0"/>
              </a:spcAft>
              <a:buClr>
                <a:schemeClr val="dk1"/>
              </a:buClr>
              <a:buSzPct val="25000"/>
              <a:buFont typeface="Noto Sans Symbols"/>
              <a:buNone/>
            </a:pPr>
            <a:endParaRPr sz="2000" b="0" i="0" u="none" strike="noStrike" cap="none" dirty="0">
              <a:solidFill>
                <a:schemeClr val="dk1"/>
              </a:solidFill>
              <a:latin typeface="Droid Sans"/>
              <a:ea typeface="Droid Sans"/>
              <a:cs typeface="Droid Sans"/>
              <a:sym typeface="Droid Sans"/>
            </a:endParaRPr>
          </a:p>
          <a:p>
            <a:pPr marL="0" marR="0" lvl="0" indent="0" algn="l" rtl="0">
              <a:lnSpc>
                <a:spcPct val="100000"/>
              </a:lnSpc>
              <a:spcBef>
                <a:spcPts val="0"/>
              </a:spcBef>
              <a:spcAft>
                <a:spcPts val="0"/>
              </a:spcAft>
              <a:buClr>
                <a:schemeClr val="dk1"/>
              </a:buClr>
              <a:buSzPct val="100000"/>
              <a:buFont typeface="Droid Sans"/>
              <a:buChar char="➔"/>
            </a:pPr>
            <a:r>
              <a:rPr lang="en" sz="2400" b="0" i="0" u="none" strike="noStrike" cap="none" dirty="0">
                <a:solidFill>
                  <a:schemeClr val="dk1"/>
                </a:solidFill>
                <a:latin typeface="Droid Sans"/>
                <a:ea typeface="Droid Sans"/>
                <a:cs typeface="Droid Sans"/>
                <a:sym typeface="Droid Sans"/>
              </a:rPr>
              <a:t>request is a request handle which can be used to query the status of the communication or wait for its completion</a:t>
            </a:r>
            <a:r>
              <a:rPr lang="en" sz="2400" b="0" i="0" u="none" strike="noStrike" cap="none" dirty="0" smtClean="0">
                <a:solidFill>
                  <a:schemeClr val="dk1"/>
                </a:solidFill>
                <a:latin typeface="Droid Sans"/>
                <a:ea typeface="Droid Sans"/>
                <a:cs typeface="Droid Sans"/>
                <a:sym typeface="Droid Sans"/>
              </a:rPr>
              <a:t>.</a:t>
            </a:r>
          </a:p>
          <a:p>
            <a:pPr marL="0" marR="0" lvl="0" indent="0" algn="l" rtl="0">
              <a:lnSpc>
                <a:spcPct val="100000"/>
              </a:lnSpc>
              <a:spcBef>
                <a:spcPts val="0"/>
              </a:spcBef>
              <a:spcAft>
                <a:spcPts val="0"/>
              </a:spcAft>
              <a:buClr>
                <a:schemeClr val="dk1"/>
              </a:buClr>
              <a:buSzPct val="100000"/>
              <a:buNone/>
            </a:pPr>
            <a:endParaRPr lang="en" sz="2400" b="0" i="0" u="none" strike="noStrike" cap="none" dirty="0" smtClean="0">
              <a:solidFill>
                <a:schemeClr val="dk1"/>
              </a:solidFill>
              <a:latin typeface="Droid Sans"/>
              <a:ea typeface="Droid Sans"/>
              <a:cs typeface="Droid Sans"/>
              <a:sym typeface="Droid Sans"/>
            </a:endParaRPr>
          </a:p>
          <a:p>
            <a:pPr lvl="0">
              <a:lnSpc>
                <a:spcPct val="80000"/>
              </a:lnSpc>
              <a:buSzPct val="25000"/>
              <a:buNone/>
            </a:pPr>
            <a:r>
              <a:rPr lang="en-US" sz="2000" b="1" dirty="0"/>
              <a:t>MPI_WAIT (</a:t>
            </a:r>
            <a:r>
              <a:rPr lang="en-US" sz="2000" b="1" dirty="0">
                <a:solidFill>
                  <a:srgbClr val="009900"/>
                </a:solidFill>
              </a:rPr>
              <a:t>request</a:t>
            </a:r>
            <a:r>
              <a:rPr lang="en-US" sz="2000" b="1" dirty="0"/>
              <a:t>, status)</a:t>
            </a:r>
          </a:p>
          <a:p>
            <a:pPr lvl="0">
              <a:lnSpc>
                <a:spcPct val="80000"/>
              </a:lnSpc>
              <a:buSzPct val="25000"/>
              <a:buNone/>
            </a:pPr>
            <a:r>
              <a:rPr lang="en-US" sz="2000" b="1" dirty="0"/>
              <a:t>MPI_TEST (</a:t>
            </a:r>
            <a:r>
              <a:rPr lang="en-US" sz="2000" b="1" dirty="0">
                <a:solidFill>
                  <a:srgbClr val="009900"/>
                </a:solidFill>
              </a:rPr>
              <a:t>request</a:t>
            </a:r>
            <a:r>
              <a:rPr lang="en-US" sz="2000" b="1" dirty="0"/>
              <a:t>, flag, status)</a:t>
            </a:r>
          </a:p>
          <a:p>
            <a:pPr lvl="0">
              <a:lnSpc>
                <a:spcPct val="80000"/>
              </a:lnSpc>
              <a:buSzPct val="100000"/>
              <a:buNone/>
            </a:pPr>
            <a:endParaRPr lang="en-US" sz="2000" dirty="0"/>
          </a:p>
          <a:p>
            <a:pPr lvl="0">
              <a:lnSpc>
                <a:spcPct val="80000"/>
              </a:lnSpc>
              <a:buSzPct val="100000"/>
              <a:buNone/>
            </a:pPr>
            <a:r>
              <a:rPr lang="en-US" sz="2400" dirty="0"/>
              <a:t>The MPI_WAIT will block your program until the non-blocking send/receive with the desired request is done.</a:t>
            </a:r>
          </a:p>
          <a:p>
            <a:pPr lvl="0">
              <a:lnSpc>
                <a:spcPct val="80000"/>
              </a:lnSpc>
              <a:buSzPct val="100000"/>
              <a:buNone/>
            </a:pPr>
            <a:endParaRPr lang="en-US" sz="2400" dirty="0"/>
          </a:p>
          <a:p>
            <a:pPr lvl="0">
              <a:lnSpc>
                <a:spcPct val="80000"/>
              </a:lnSpc>
              <a:buSzPct val="100000"/>
              <a:buNone/>
            </a:pPr>
            <a:r>
              <a:rPr lang="en-US" sz="2400" dirty="0"/>
              <a:t>The MPI_TEST is simply queried to see if the </a:t>
            </a:r>
            <a:r>
              <a:rPr lang="en-US" sz="2400" dirty="0" smtClean="0"/>
              <a:t>communication </a:t>
            </a:r>
            <a:r>
              <a:rPr lang="en-US" sz="2400" dirty="0"/>
              <a:t>has completed and the result of the query (TRUE or FALSE) is returned immediately in flag</a:t>
            </a:r>
            <a:endParaRPr lang="en" sz="2400" b="0" i="0" u="none" strike="noStrike" cap="none" dirty="0">
              <a:solidFill>
                <a:schemeClr val="dk1"/>
              </a:solidFill>
              <a:latin typeface="Droid Sans"/>
              <a:ea typeface="Droid Sans"/>
              <a:cs typeface="Droid Sans"/>
              <a:sym typeface="Droid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Shape 660"/>
          <p:cNvSpPr txBox="1">
            <a:spLocks noGrp="1"/>
          </p:cNvSpPr>
          <p:nvPr>
            <p:ph type="title"/>
          </p:nvPr>
        </p:nvSpPr>
        <p:spPr>
          <a:xfrm>
            <a:off x="457200" y="274646"/>
            <a:ext cx="8229600" cy="8684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Droid Sans"/>
              <a:buNone/>
            </a:pPr>
            <a:r>
              <a:rPr lang="en" sz="3600" b="1" i="0" u="none" strike="noStrike" cap="none">
                <a:solidFill>
                  <a:schemeClr val="lt1"/>
                </a:solidFill>
                <a:latin typeface="Droid Sans"/>
                <a:ea typeface="Droid Sans"/>
                <a:cs typeface="Droid Sans"/>
                <a:sym typeface="Droid Sans"/>
              </a:rPr>
              <a:t>Non-Blocking Send and Receive (Cont.)</a:t>
            </a:r>
          </a:p>
        </p:txBody>
      </p:sp>
      <p:sp>
        <p:nvSpPr>
          <p:cNvPr id="661" name="Shape 661"/>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noAutofit/>
          </a:bodyPr>
          <a:lstStyle/>
          <a:p>
            <a:pPr marL="0" marR="0" lvl="0" indent="0" algn="l" rtl="0">
              <a:lnSpc>
                <a:spcPct val="80000"/>
              </a:lnSpc>
              <a:spcBef>
                <a:spcPts val="0"/>
              </a:spcBef>
              <a:spcAft>
                <a:spcPts val="0"/>
              </a:spcAft>
              <a:buClr>
                <a:schemeClr val="dk1"/>
              </a:buClr>
              <a:buSzPct val="100000"/>
              <a:buFont typeface="Droid Sans"/>
              <a:buChar char="➔"/>
            </a:pPr>
            <a:r>
              <a:rPr lang="en" sz="2600" b="0" i="0" u="none" strike="noStrike" cap="none">
                <a:solidFill>
                  <a:schemeClr val="dk1"/>
                </a:solidFill>
                <a:latin typeface="Droid Sans"/>
                <a:ea typeface="Droid Sans"/>
                <a:cs typeface="Droid Sans"/>
                <a:sym typeface="Droid Sans"/>
              </a:rPr>
              <a:t>A non-blocking send call indicates that the system may start copying data out of the send buffer. The sender must not access any part of the send buffer after a non-blocking send operation is posted, until the complete-send returns. </a:t>
            </a:r>
          </a:p>
          <a:p>
            <a:pPr marL="0" marR="0" lvl="0" indent="0" algn="l" rtl="0">
              <a:lnSpc>
                <a:spcPct val="80000"/>
              </a:lnSpc>
              <a:spcBef>
                <a:spcPts val="0"/>
              </a:spcBef>
              <a:spcAft>
                <a:spcPts val="0"/>
              </a:spcAft>
              <a:buClr>
                <a:schemeClr val="dk1"/>
              </a:buClr>
              <a:buSzPct val="25000"/>
              <a:buFont typeface="Droid Sans"/>
              <a:buNone/>
            </a:pPr>
            <a:endParaRPr sz="2600" b="0" i="0" u="none" strike="noStrike" cap="none">
              <a:solidFill>
                <a:schemeClr val="dk1"/>
              </a:solidFill>
              <a:latin typeface="Droid Sans"/>
              <a:ea typeface="Droid Sans"/>
              <a:cs typeface="Droid Sans"/>
              <a:sym typeface="Droid Sans"/>
            </a:endParaRPr>
          </a:p>
          <a:p>
            <a:pPr marL="0" marR="0" lvl="0" indent="0" algn="l" rtl="0">
              <a:lnSpc>
                <a:spcPct val="80000"/>
              </a:lnSpc>
              <a:spcBef>
                <a:spcPts val="0"/>
              </a:spcBef>
              <a:spcAft>
                <a:spcPts val="0"/>
              </a:spcAft>
              <a:buClr>
                <a:schemeClr val="dk1"/>
              </a:buClr>
              <a:buSzPct val="100000"/>
              <a:buFont typeface="Droid Sans"/>
              <a:buChar char="➔"/>
            </a:pPr>
            <a:r>
              <a:rPr lang="en" sz="2600" b="0" i="0" u="none" strike="noStrike" cap="none">
                <a:solidFill>
                  <a:schemeClr val="dk1"/>
                </a:solidFill>
                <a:latin typeface="Droid Sans"/>
                <a:ea typeface="Droid Sans"/>
                <a:cs typeface="Droid Sans"/>
                <a:sym typeface="Droid Sans"/>
              </a:rPr>
              <a:t>A non-blocking receive indicates that the system may start writing data into the receive buffer. The receiver must not access any part of the receive buffer after a non-blocking receive operation is posted, until the complete-receive returns.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Shape 672"/>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a:solidFill>
                  <a:schemeClr val="lt1"/>
                </a:solidFill>
                <a:latin typeface="Arial"/>
                <a:ea typeface="Arial"/>
                <a:cs typeface="Arial"/>
                <a:sym typeface="Arial"/>
              </a:rPr>
              <a:t>MPI_Isend/MPI_Irecv </a:t>
            </a:r>
          </a:p>
        </p:txBody>
      </p:sp>
      <p:sp>
        <p:nvSpPr>
          <p:cNvPr id="673" name="Shape 673"/>
          <p:cNvSpPr txBox="1">
            <a:spLocks noGrp="1"/>
          </p:cNvSpPr>
          <p:nvPr>
            <p:ph type="body" idx="1"/>
          </p:nvPr>
        </p:nvSpPr>
        <p:spPr>
          <a:xfrm>
            <a:off x="457200" y="1434696"/>
            <a:ext cx="3994500" cy="4967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1600" b="1" i="1" u="none" strike="noStrike" cap="none">
                <a:solidFill>
                  <a:schemeClr val="dk1"/>
                </a:solidFill>
                <a:latin typeface="Arial"/>
                <a:ea typeface="Arial"/>
                <a:cs typeface="Arial"/>
                <a:sym typeface="Arial"/>
              </a:rPr>
              <a:t>Rank = 0</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en" sz="1600" b="0" i="0" u="none" strike="noStrike" cap="none">
                <a:solidFill>
                  <a:schemeClr val="dk1"/>
                </a:solidFill>
                <a:latin typeface="Arial"/>
                <a:ea typeface="Arial"/>
                <a:cs typeface="Arial"/>
                <a:sym typeface="Arial"/>
              </a:rPr>
              <a:t>MPI_Isend(..,request1)</a:t>
            </a:r>
          </a:p>
          <a:p>
            <a:pPr marL="0" marR="0" lvl="0" indent="0" algn="l" rtl="0">
              <a:lnSpc>
                <a:spcPct val="100000"/>
              </a:lnSpc>
              <a:spcBef>
                <a:spcPts val="0"/>
              </a:spcBef>
              <a:spcAft>
                <a:spcPts val="0"/>
              </a:spcAft>
              <a:buClr>
                <a:schemeClr val="dk1"/>
              </a:buClr>
              <a:buSzPct val="25000"/>
              <a:buFont typeface="Arial"/>
              <a:buNone/>
            </a:pPr>
            <a:r>
              <a:rPr lang="en" sz="1600" b="0" i="0" u="none" strike="noStrike" cap="none">
                <a:solidFill>
                  <a:schemeClr val="dk1"/>
                </a:solidFill>
                <a:latin typeface="Arial"/>
                <a:ea typeface="Arial"/>
                <a:cs typeface="Arial"/>
                <a:sym typeface="Arial"/>
              </a:rPr>
              <a:t>MPI_IRecv(..,request2)</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en" sz="1600" b="0" i="1" u="none" strike="noStrike" cap="none">
                <a:solidFill>
                  <a:schemeClr val="dk1"/>
                </a:solidFill>
                <a:latin typeface="Arial"/>
                <a:ea typeface="Arial"/>
                <a:cs typeface="Arial"/>
                <a:sym typeface="Arial"/>
              </a:rPr>
              <a:t>….. Do something</a:t>
            </a:r>
          </a:p>
          <a:p>
            <a:pPr marL="0" marR="0" lvl="0" indent="0" algn="l" rtl="0">
              <a:lnSpc>
                <a:spcPct val="100000"/>
              </a:lnSpc>
              <a:spcBef>
                <a:spcPts val="0"/>
              </a:spcBef>
              <a:spcAft>
                <a:spcPts val="0"/>
              </a:spcAft>
              <a:buClr>
                <a:schemeClr val="dk1"/>
              </a:buClr>
              <a:buSzPct val="25000"/>
              <a:buFont typeface="Arial"/>
              <a:buNone/>
            </a:pPr>
            <a:endParaRPr sz="1600" b="0" i="1"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en" sz="1600" b="0" i="1" u="none" strike="noStrike" cap="none">
                <a:solidFill>
                  <a:schemeClr val="dk1"/>
                </a:solidFill>
                <a:latin typeface="Arial"/>
                <a:ea typeface="Arial"/>
                <a:cs typeface="Arial"/>
                <a:sym typeface="Arial"/>
              </a:rPr>
              <a:t>/*wait for completion ..blocking*/</a:t>
            </a:r>
          </a:p>
          <a:p>
            <a:pPr marL="0" marR="0" lvl="0" indent="0" algn="l" rtl="0">
              <a:lnSpc>
                <a:spcPct val="100000"/>
              </a:lnSpc>
              <a:spcBef>
                <a:spcPts val="0"/>
              </a:spcBef>
              <a:spcAft>
                <a:spcPts val="0"/>
              </a:spcAft>
              <a:buClr>
                <a:schemeClr val="dk1"/>
              </a:buClr>
              <a:buSzPct val="25000"/>
              <a:buFont typeface="Arial"/>
              <a:buNone/>
            </a:pPr>
            <a:r>
              <a:rPr lang="en" sz="1600" b="0" i="1" u="none" strike="noStrike" cap="none">
                <a:solidFill>
                  <a:schemeClr val="dk1"/>
                </a:solidFill>
                <a:latin typeface="Arial"/>
                <a:ea typeface="Arial"/>
                <a:cs typeface="Arial"/>
                <a:sym typeface="Arial"/>
              </a:rPr>
              <a:t>MPI_Wait(…,&amp;request1);</a:t>
            </a:r>
          </a:p>
          <a:p>
            <a:pPr marL="0" marR="0" lvl="0" indent="0" algn="l" rtl="0">
              <a:lnSpc>
                <a:spcPct val="100000"/>
              </a:lnSpc>
              <a:spcBef>
                <a:spcPts val="0"/>
              </a:spcBef>
              <a:spcAft>
                <a:spcPts val="0"/>
              </a:spcAft>
              <a:buClr>
                <a:schemeClr val="dk1"/>
              </a:buClr>
              <a:buSzPct val="25000"/>
              <a:buFont typeface="Arial"/>
              <a:buNone/>
            </a:pPr>
            <a:r>
              <a:rPr lang="en" sz="1600" b="0" i="1" u="none" strike="noStrike" cap="none">
                <a:solidFill>
                  <a:schemeClr val="dk1"/>
                </a:solidFill>
                <a:latin typeface="Arial"/>
                <a:ea typeface="Arial"/>
                <a:cs typeface="Arial"/>
                <a:sym typeface="Arial"/>
              </a:rPr>
              <a:t>MPI_Wait(…,&amp;request2);</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en" sz="1600" b="0" i="0" u="none" strike="noStrike" cap="none">
                <a:solidFill>
                  <a:schemeClr val="dk1"/>
                </a:solidFill>
                <a:latin typeface="Arial"/>
                <a:ea typeface="Arial"/>
                <a:cs typeface="Arial"/>
                <a:sym typeface="Arial"/>
              </a:rPr>
              <a:t>/*check whether the request was successfully completed*/</a:t>
            </a:r>
          </a:p>
          <a:p>
            <a:pPr marL="0" marR="0" lvl="0" indent="0" algn="l" rtl="0">
              <a:lnSpc>
                <a:spcPct val="100000"/>
              </a:lnSpc>
              <a:spcBef>
                <a:spcPts val="0"/>
              </a:spcBef>
              <a:spcAft>
                <a:spcPts val="0"/>
              </a:spcAft>
              <a:buClr>
                <a:schemeClr val="dk1"/>
              </a:buClr>
              <a:buSzPct val="25000"/>
              <a:buFont typeface="Arial"/>
              <a:buNone/>
            </a:pPr>
            <a:r>
              <a:rPr lang="en" sz="1600" b="0" i="1" u="none" strike="noStrike" cap="none">
                <a:solidFill>
                  <a:schemeClr val="dk1"/>
                </a:solidFill>
                <a:latin typeface="Arial"/>
                <a:ea typeface="Arial"/>
                <a:cs typeface="Arial"/>
                <a:sym typeface="Arial"/>
              </a:rPr>
              <a:t>MPI_Test(request1,..,status1); </a:t>
            </a:r>
          </a:p>
          <a:p>
            <a:pPr marL="0" marR="0" lvl="0" indent="0" algn="l" rtl="0">
              <a:lnSpc>
                <a:spcPct val="100000"/>
              </a:lnSpc>
              <a:spcBef>
                <a:spcPts val="0"/>
              </a:spcBef>
              <a:spcAft>
                <a:spcPts val="0"/>
              </a:spcAft>
              <a:buClr>
                <a:schemeClr val="dk1"/>
              </a:buClr>
              <a:buSzPct val="25000"/>
              <a:buFont typeface="Arial"/>
              <a:buNone/>
            </a:pPr>
            <a:r>
              <a:rPr lang="en" sz="1600" b="0" i="1" u="none" strike="noStrike" cap="none">
                <a:solidFill>
                  <a:schemeClr val="dk1"/>
                </a:solidFill>
                <a:latin typeface="Arial"/>
                <a:ea typeface="Arial"/>
                <a:cs typeface="Arial"/>
                <a:sym typeface="Arial"/>
              </a:rPr>
              <a:t>MPI_Test(request2,..,status2);</a:t>
            </a:r>
          </a:p>
          <a:p>
            <a:pPr marL="0" marR="0" lvl="0" indent="0" algn="l" rtl="0">
              <a:lnSpc>
                <a:spcPct val="100000"/>
              </a:lnSpc>
              <a:spcBef>
                <a:spcPts val="0"/>
              </a:spcBef>
              <a:spcAft>
                <a:spcPts val="0"/>
              </a:spcAft>
              <a:buClr>
                <a:schemeClr val="dk1"/>
              </a:buClr>
              <a:buSzPct val="25000"/>
              <a:buFont typeface="Arial"/>
              <a:buNone/>
            </a:pPr>
            <a:endParaRPr sz="1600" b="0" i="1"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en" sz="1600" b="0" i="1" u="none" strike="noStrike" cap="none">
                <a:solidFill>
                  <a:schemeClr val="dk1"/>
                </a:solidFill>
                <a:latin typeface="Arial"/>
                <a:ea typeface="Arial"/>
                <a:cs typeface="Arial"/>
                <a:sym typeface="Arial"/>
              </a:rPr>
              <a:t>If(status1 == MPI_SUCCESS)</a:t>
            </a:r>
          </a:p>
          <a:p>
            <a:pPr marL="0" marR="0" lvl="0" indent="0" algn="l" rtl="0">
              <a:lnSpc>
                <a:spcPct val="100000"/>
              </a:lnSpc>
              <a:spcBef>
                <a:spcPts val="0"/>
              </a:spcBef>
              <a:spcAft>
                <a:spcPts val="0"/>
              </a:spcAft>
              <a:buClr>
                <a:schemeClr val="dk1"/>
              </a:buClr>
              <a:buSzPct val="25000"/>
              <a:buFont typeface="Arial"/>
              <a:buNone/>
            </a:pPr>
            <a:r>
              <a:rPr lang="en" sz="1600" b="0" i="1" u="none" strike="noStrike" cap="none">
                <a:solidFill>
                  <a:schemeClr val="dk1"/>
                </a:solidFill>
                <a:latin typeface="Arial"/>
                <a:ea typeface="Arial"/>
                <a:cs typeface="Arial"/>
                <a:sym typeface="Arial"/>
              </a:rPr>
              <a:t>	printf(“message 1 successful);</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en" sz="1600" b="0" i="1" u="none" strike="noStrike" cap="none">
                <a:solidFill>
                  <a:schemeClr val="dk1"/>
                </a:solidFill>
                <a:latin typeface="Arial"/>
                <a:ea typeface="Arial"/>
                <a:cs typeface="Arial"/>
                <a:sym typeface="Arial"/>
              </a:rPr>
              <a:t>If(status2 == MPI_SUCCESS)</a:t>
            </a:r>
          </a:p>
          <a:p>
            <a:pPr marL="0" marR="0" lvl="0" indent="0" algn="l" rtl="0">
              <a:lnSpc>
                <a:spcPct val="100000"/>
              </a:lnSpc>
              <a:spcBef>
                <a:spcPts val="0"/>
              </a:spcBef>
              <a:spcAft>
                <a:spcPts val="0"/>
              </a:spcAft>
              <a:buClr>
                <a:schemeClr val="dk1"/>
              </a:buClr>
              <a:buSzPct val="25000"/>
              <a:buFont typeface="Arial"/>
              <a:buNone/>
            </a:pPr>
            <a:r>
              <a:rPr lang="en" sz="1600" b="0" i="1" u="none" strike="noStrike" cap="none">
                <a:solidFill>
                  <a:schemeClr val="dk1"/>
                </a:solidFill>
                <a:latin typeface="Arial"/>
                <a:ea typeface="Arial"/>
                <a:cs typeface="Arial"/>
                <a:sym typeface="Arial"/>
              </a:rPr>
              <a:t>	printf(“message 2 successful);</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endParaRPr sz="3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endParaRPr sz="3000" b="0" i="0" u="none" strike="noStrike" cap="none">
              <a:solidFill>
                <a:schemeClr val="dk1"/>
              </a:solidFill>
              <a:latin typeface="Arial"/>
              <a:ea typeface="Arial"/>
              <a:cs typeface="Arial"/>
              <a:sym typeface="Arial"/>
            </a:endParaRPr>
          </a:p>
        </p:txBody>
      </p:sp>
      <p:sp>
        <p:nvSpPr>
          <p:cNvPr id="674" name="Shape 674"/>
          <p:cNvSpPr txBox="1">
            <a:spLocks noGrp="1"/>
          </p:cNvSpPr>
          <p:nvPr>
            <p:ph type="body" idx="2"/>
          </p:nvPr>
        </p:nvSpPr>
        <p:spPr>
          <a:xfrm>
            <a:off x="4692300" y="1434696"/>
            <a:ext cx="3994500" cy="4967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1600" b="1" i="1" u="none" strike="noStrike" cap="none">
                <a:solidFill>
                  <a:schemeClr val="dk1"/>
                </a:solidFill>
                <a:latin typeface="Arial"/>
                <a:ea typeface="Arial"/>
                <a:cs typeface="Arial"/>
                <a:sym typeface="Arial"/>
              </a:rPr>
              <a:t>Rank = 1</a:t>
            </a:r>
          </a:p>
          <a:p>
            <a:pPr marL="0" marR="0" lvl="0" indent="0" algn="l" rtl="0">
              <a:lnSpc>
                <a:spcPct val="100000"/>
              </a:lnSpc>
              <a:spcBef>
                <a:spcPts val="0"/>
              </a:spcBef>
              <a:spcAft>
                <a:spcPts val="0"/>
              </a:spcAft>
              <a:buClr>
                <a:schemeClr val="dk1"/>
              </a:buClr>
              <a:buSzPct val="25000"/>
              <a:buFont typeface="Arial"/>
              <a:buNone/>
            </a:pPr>
            <a:endParaRPr sz="1600" b="0" i="1"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en" sz="1600" b="0" i="0" u="none" strike="noStrike" cap="none">
                <a:solidFill>
                  <a:schemeClr val="dk1"/>
                </a:solidFill>
                <a:latin typeface="Arial"/>
                <a:ea typeface="Arial"/>
                <a:cs typeface="Arial"/>
                <a:sym typeface="Arial"/>
              </a:rPr>
              <a:t>MPI_IRecv(..,request1)</a:t>
            </a:r>
          </a:p>
          <a:p>
            <a:pPr marL="0" marR="0" lvl="0" indent="0" algn="l" rtl="0">
              <a:lnSpc>
                <a:spcPct val="100000"/>
              </a:lnSpc>
              <a:spcBef>
                <a:spcPts val="0"/>
              </a:spcBef>
              <a:spcAft>
                <a:spcPts val="0"/>
              </a:spcAft>
              <a:buClr>
                <a:schemeClr val="dk1"/>
              </a:buClr>
              <a:buSzPct val="25000"/>
              <a:buFont typeface="Arial"/>
              <a:buNone/>
            </a:pPr>
            <a:r>
              <a:rPr lang="en" sz="1600" b="0" i="0" u="none" strike="noStrike" cap="none">
                <a:solidFill>
                  <a:schemeClr val="dk1"/>
                </a:solidFill>
                <a:latin typeface="Arial"/>
                <a:ea typeface="Arial"/>
                <a:cs typeface="Arial"/>
                <a:sym typeface="Arial"/>
              </a:rPr>
              <a:t>MPI_Isend(…,request2)</a:t>
            </a:r>
          </a:p>
          <a:p>
            <a:pPr marL="0" marR="0" lvl="0" indent="0" algn="l" rtl="0">
              <a:lnSpc>
                <a:spcPct val="100000"/>
              </a:lnSpc>
              <a:spcBef>
                <a:spcPts val="0"/>
              </a:spcBef>
              <a:spcAft>
                <a:spcPts val="0"/>
              </a:spcAft>
              <a:buClr>
                <a:schemeClr val="dk1"/>
              </a:buClr>
              <a:buSzPct val="25000"/>
              <a:buFont typeface="Arial"/>
              <a:buNone/>
            </a:pPr>
            <a:endParaRPr sz="1600" b="0" i="1"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en" sz="1600" b="0" i="1" u="none" strike="noStrike" cap="none">
                <a:solidFill>
                  <a:schemeClr val="dk1"/>
                </a:solidFill>
                <a:latin typeface="Arial"/>
                <a:ea typeface="Arial"/>
                <a:cs typeface="Arial"/>
                <a:sym typeface="Arial"/>
              </a:rPr>
              <a:t>…..Do something</a:t>
            </a:r>
          </a:p>
          <a:p>
            <a:pPr marL="0" marR="0" lvl="0" indent="0" algn="l" rtl="0">
              <a:lnSpc>
                <a:spcPct val="100000"/>
              </a:lnSpc>
              <a:spcBef>
                <a:spcPts val="0"/>
              </a:spcBef>
              <a:spcAft>
                <a:spcPts val="0"/>
              </a:spcAft>
              <a:buClr>
                <a:schemeClr val="dk1"/>
              </a:buClr>
              <a:buSzPct val="25000"/>
              <a:buFont typeface="Arial"/>
              <a:buNone/>
            </a:pPr>
            <a:endParaRPr sz="1600" b="0" i="1"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en" sz="1600" b="0" i="1" u="none" strike="noStrike" cap="none">
                <a:solidFill>
                  <a:schemeClr val="dk1"/>
                </a:solidFill>
                <a:latin typeface="Arial"/>
                <a:ea typeface="Arial"/>
                <a:cs typeface="Arial"/>
                <a:sym typeface="Arial"/>
              </a:rPr>
              <a:t>/*wait for completion ..blocking*/</a:t>
            </a:r>
          </a:p>
          <a:p>
            <a:pPr marL="0" marR="0" lvl="0" indent="0" algn="l" rtl="0">
              <a:lnSpc>
                <a:spcPct val="100000"/>
              </a:lnSpc>
              <a:spcBef>
                <a:spcPts val="0"/>
              </a:spcBef>
              <a:spcAft>
                <a:spcPts val="0"/>
              </a:spcAft>
              <a:buClr>
                <a:schemeClr val="dk1"/>
              </a:buClr>
              <a:buSzPct val="25000"/>
              <a:buFont typeface="Arial"/>
              <a:buNone/>
            </a:pPr>
            <a:r>
              <a:rPr lang="en" sz="1600" b="0" i="1" u="none" strike="noStrike" cap="none">
                <a:solidFill>
                  <a:schemeClr val="dk1"/>
                </a:solidFill>
                <a:latin typeface="Arial"/>
                <a:ea typeface="Arial"/>
                <a:cs typeface="Arial"/>
                <a:sym typeface="Arial"/>
              </a:rPr>
              <a:t>MPI_Wait(..,&amp;request1);</a:t>
            </a:r>
          </a:p>
          <a:p>
            <a:pPr marL="0" marR="0" lvl="0" indent="0" algn="l" rtl="0">
              <a:lnSpc>
                <a:spcPct val="100000"/>
              </a:lnSpc>
              <a:spcBef>
                <a:spcPts val="0"/>
              </a:spcBef>
              <a:spcAft>
                <a:spcPts val="0"/>
              </a:spcAft>
              <a:buClr>
                <a:schemeClr val="dk1"/>
              </a:buClr>
              <a:buSzPct val="25000"/>
              <a:buFont typeface="Arial"/>
              <a:buNone/>
            </a:pPr>
            <a:r>
              <a:rPr lang="en" sz="1600" b="0" i="1" u="none" strike="noStrike" cap="none">
                <a:solidFill>
                  <a:schemeClr val="dk1"/>
                </a:solidFill>
                <a:latin typeface="Arial"/>
                <a:ea typeface="Arial"/>
                <a:cs typeface="Arial"/>
                <a:sym typeface="Arial"/>
              </a:rPr>
              <a:t>MPI_Wait(..,&amp;request2);</a:t>
            </a:r>
          </a:p>
          <a:p>
            <a:pPr marL="0" marR="0" lvl="0" indent="0" algn="l" rtl="0">
              <a:lnSpc>
                <a:spcPct val="100000"/>
              </a:lnSpc>
              <a:spcBef>
                <a:spcPts val="0"/>
              </a:spcBef>
              <a:spcAft>
                <a:spcPts val="0"/>
              </a:spcAft>
              <a:buClr>
                <a:schemeClr val="dk1"/>
              </a:buClr>
              <a:buSzPct val="25000"/>
              <a:buFont typeface="Arial"/>
              <a:buNone/>
            </a:pPr>
            <a:endParaRPr sz="1600" b="0" i="1"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en" sz="1600" b="0" i="0" u="none" strike="noStrike" cap="none">
                <a:solidFill>
                  <a:schemeClr val="dk1"/>
                </a:solidFill>
                <a:latin typeface="Arial"/>
                <a:ea typeface="Arial"/>
                <a:cs typeface="Arial"/>
                <a:sym typeface="Arial"/>
              </a:rPr>
              <a:t>/*check whether the request was successfully completed*/</a:t>
            </a:r>
          </a:p>
          <a:p>
            <a:pPr marL="0" marR="0" lvl="0" indent="0" algn="l" rtl="0">
              <a:lnSpc>
                <a:spcPct val="100000"/>
              </a:lnSpc>
              <a:spcBef>
                <a:spcPts val="0"/>
              </a:spcBef>
              <a:spcAft>
                <a:spcPts val="0"/>
              </a:spcAft>
              <a:buClr>
                <a:schemeClr val="dk1"/>
              </a:buClr>
              <a:buSzPct val="25000"/>
              <a:buFont typeface="Arial"/>
              <a:buNone/>
            </a:pPr>
            <a:r>
              <a:rPr lang="en" sz="1600" b="0" i="1" u="none" strike="noStrike" cap="none">
                <a:solidFill>
                  <a:schemeClr val="dk1"/>
                </a:solidFill>
                <a:latin typeface="Arial"/>
                <a:ea typeface="Arial"/>
                <a:cs typeface="Arial"/>
                <a:sym typeface="Arial"/>
              </a:rPr>
              <a:t>MPI_Test(request1,..,status1)</a:t>
            </a:r>
          </a:p>
          <a:p>
            <a:pPr marL="0" marR="0" lvl="0" indent="0" algn="l" rtl="0">
              <a:lnSpc>
                <a:spcPct val="100000"/>
              </a:lnSpc>
              <a:spcBef>
                <a:spcPts val="0"/>
              </a:spcBef>
              <a:spcAft>
                <a:spcPts val="0"/>
              </a:spcAft>
              <a:buClr>
                <a:schemeClr val="dk1"/>
              </a:buClr>
              <a:buSzPct val="25000"/>
              <a:buFont typeface="Arial"/>
              <a:buNone/>
            </a:pPr>
            <a:r>
              <a:rPr lang="en" sz="1600" b="0" i="1" u="none" strike="noStrike" cap="none">
                <a:solidFill>
                  <a:schemeClr val="dk1"/>
                </a:solidFill>
                <a:latin typeface="Arial"/>
                <a:ea typeface="Arial"/>
                <a:cs typeface="Arial"/>
                <a:sym typeface="Arial"/>
              </a:rPr>
              <a:t>MPI_Test(request2,..,status2)</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en" sz="1600" b="0" i="1" u="none" strike="noStrike" cap="none">
                <a:solidFill>
                  <a:schemeClr val="dk1"/>
                </a:solidFill>
                <a:latin typeface="Arial"/>
                <a:ea typeface="Arial"/>
                <a:cs typeface="Arial"/>
                <a:sym typeface="Arial"/>
              </a:rPr>
              <a:t>If(status1 == MPI_SUCCESS)</a:t>
            </a:r>
          </a:p>
          <a:p>
            <a:pPr marL="0" marR="0" lvl="0" indent="0" algn="l" rtl="0">
              <a:lnSpc>
                <a:spcPct val="100000"/>
              </a:lnSpc>
              <a:spcBef>
                <a:spcPts val="0"/>
              </a:spcBef>
              <a:spcAft>
                <a:spcPts val="0"/>
              </a:spcAft>
              <a:buClr>
                <a:schemeClr val="dk1"/>
              </a:buClr>
              <a:buSzPct val="25000"/>
              <a:buFont typeface="Arial"/>
              <a:buNone/>
            </a:pPr>
            <a:r>
              <a:rPr lang="en" sz="1600" b="0" i="1" u="none" strike="noStrike" cap="none">
                <a:solidFill>
                  <a:schemeClr val="dk1"/>
                </a:solidFill>
                <a:latin typeface="Arial"/>
                <a:ea typeface="Arial"/>
                <a:cs typeface="Arial"/>
                <a:sym typeface="Arial"/>
              </a:rPr>
              <a:t>	printf(“message 1 successful);</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en" sz="1600" b="0" i="1" u="none" strike="noStrike" cap="none">
                <a:solidFill>
                  <a:schemeClr val="dk1"/>
                </a:solidFill>
                <a:latin typeface="Arial"/>
                <a:ea typeface="Arial"/>
                <a:cs typeface="Arial"/>
                <a:sym typeface="Arial"/>
              </a:rPr>
              <a:t>If(status2 == MPI_SUCCESS)</a:t>
            </a:r>
          </a:p>
          <a:p>
            <a:pPr marL="0" marR="0" lvl="0" indent="0" algn="l" rtl="0">
              <a:lnSpc>
                <a:spcPct val="100000"/>
              </a:lnSpc>
              <a:spcBef>
                <a:spcPts val="0"/>
              </a:spcBef>
              <a:spcAft>
                <a:spcPts val="0"/>
              </a:spcAft>
              <a:buClr>
                <a:schemeClr val="dk1"/>
              </a:buClr>
              <a:buSzPct val="25000"/>
              <a:buFont typeface="Arial"/>
              <a:buNone/>
            </a:pPr>
            <a:r>
              <a:rPr lang="en" sz="1600" b="0" i="1" u="none" strike="noStrike" cap="none">
                <a:solidFill>
                  <a:schemeClr val="dk1"/>
                </a:solidFill>
                <a:latin typeface="Arial"/>
                <a:ea typeface="Arial"/>
                <a:cs typeface="Arial"/>
                <a:sym typeface="Arial"/>
              </a:rPr>
              <a:t>	printf(“message 2 successful);</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endParaRPr sz="3000" b="0" i="1" u="none" strike="noStrike" cap="none">
              <a:solidFill>
                <a:schemeClr val="dk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Shape 679"/>
          <p:cNvSpPr txBox="1">
            <a:spLocks noGrp="1"/>
          </p:cNvSpPr>
          <p:nvPr>
            <p:ph type="title"/>
          </p:nvPr>
        </p:nvSpPr>
        <p:spPr>
          <a:xfrm>
            <a:off x="457200" y="274646"/>
            <a:ext cx="8229600" cy="8684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Droid Sans"/>
              <a:buNone/>
            </a:pPr>
            <a:r>
              <a:rPr lang="en" sz="3600" b="1" i="0" u="none" strike="noStrike" cap="none" dirty="0">
                <a:solidFill>
                  <a:schemeClr val="lt1"/>
                </a:solidFill>
                <a:latin typeface="Droid Sans"/>
                <a:ea typeface="Droid Sans"/>
                <a:cs typeface="Droid Sans"/>
                <a:sym typeface="Droid Sans"/>
              </a:rPr>
              <a:t>Deadlocks in blocking operations</a:t>
            </a:r>
          </a:p>
        </p:txBody>
      </p:sp>
      <p:sp>
        <p:nvSpPr>
          <p:cNvPr id="680" name="Shape 680"/>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noAutofit/>
          </a:bodyPr>
          <a:lstStyle/>
          <a:p>
            <a:pPr marL="0" marR="0" lvl="0" indent="0" algn="l" rtl="0">
              <a:lnSpc>
                <a:spcPct val="90000"/>
              </a:lnSpc>
              <a:spcBef>
                <a:spcPts val="0"/>
              </a:spcBef>
              <a:spcAft>
                <a:spcPts val="0"/>
              </a:spcAft>
              <a:buClr>
                <a:schemeClr val="dk1"/>
              </a:buClr>
              <a:buSzPct val="100000"/>
              <a:buFont typeface="Droid Sans"/>
              <a:buChar char="➔"/>
            </a:pPr>
            <a:r>
              <a:rPr lang="en" sz="2600" b="0" i="0" u="none" strike="noStrike" cap="none">
                <a:solidFill>
                  <a:schemeClr val="dk1"/>
                </a:solidFill>
                <a:latin typeface="Droid Sans"/>
                <a:ea typeface="Droid Sans"/>
                <a:cs typeface="Droid Sans"/>
                <a:sym typeface="Droid Sans"/>
              </a:rPr>
              <a:t>What happens with </a:t>
            </a:r>
          </a:p>
          <a:p>
            <a:pPr marL="0" marR="0" lvl="2" indent="0" algn="l" rtl="0">
              <a:lnSpc>
                <a:spcPct val="90000"/>
              </a:lnSpc>
              <a:spcBef>
                <a:spcPts val="0"/>
              </a:spcBef>
              <a:spcAft>
                <a:spcPts val="0"/>
              </a:spcAft>
              <a:buClr>
                <a:schemeClr val="dk1"/>
              </a:buClr>
              <a:buSzPct val="25000"/>
              <a:buFont typeface="Droid Sans"/>
              <a:buNone/>
            </a:pPr>
            <a:r>
              <a:rPr lang="en" sz="2000" b="0" i="0" u="none" strike="noStrike" cap="none">
                <a:solidFill>
                  <a:schemeClr val="dk1"/>
                </a:solidFill>
                <a:latin typeface="Droid Sans"/>
                <a:ea typeface="Droid Sans"/>
                <a:cs typeface="Droid Sans"/>
                <a:sym typeface="Droid Sans"/>
              </a:rPr>
              <a:t>Process 0		Process 1</a:t>
            </a:r>
          </a:p>
          <a:p>
            <a:pPr marL="0" marR="0" lvl="2" indent="0" algn="l" rtl="0">
              <a:lnSpc>
                <a:spcPct val="90000"/>
              </a:lnSpc>
              <a:spcBef>
                <a:spcPts val="0"/>
              </a:spcBef>
              <a:spcAft>
                <a:spcPts val="0"/>
              </a:spcAft>
              <a:buClr>
                <a:schemeClr val="dk1"/>
              </a:buClr>
              <a:buSzPct val="25000"/>
              <a:buFont typeface="Droid Sans"/>
              <a:buNone/>
            </a:pPr>
            <a:r>
              <a:rPr lang="en" sz="2000" b="0" i="0" u="none" strike="noStrike" cap="none">
                <a:solidFill>
                  <a:schemeClr val="dk1"/>
                </a:solidFill>
                <a:latin typeface="Droid Sans"/>
                <a:ea typeface="Droid Sans"/>
                <a:cs typeface="Droid Sans"/>
                <a:sym typeface="Droid Sans"/>
              </a:rPr>
              <a:t>Send(1)			Send(0)</a:t>
            </a:r>
          </a:p>
          <a:p>
            <a:pPr marL="0" marR="0" lvl="2" indent="0" algn="l" rtl="0">
              <a:lnSpc>
                <a:spcPct val="90000"/>
              </a:lnSpc>
              <a:spcBef>
                <a:spcPts val="0"/>
              </a:spcBef>
              <a:spcAft>
                <a:spcPts val="0"/>
              </a:spcAft>
              <a:buClr>
                <a:schemeClr val="dk1"/>
              </a:buClr>
              <a:buSzPct val="25000"/>
              <a:buFont typeface="Droid Sans"/>
              <a:buNone/>
            </a:pPr>
            <a:r>
              <a:rPr lang="en" sz="2000" b="0" i="0" u="none" strike="noStrike" cap="none">
                <a:solidFill>
                  <a:schemeClr val="dk1"/>
                </a:solidFill>
                <a:latin typeface="Droid Sans"/>
                <a:ea typeface="Droid Sans"/>
                <a:cs typeface="Droid Sans"/>
                <a:sym typeface="Droid Sans"/>
              </a:rPr>
              <a:t>Recv(1)			Recv(0)</a:t>
            </a:r>
          </a:p>
          <a:p>
            <a:pPr marL="0" marR="0" lvl="2" indent="0" algn="l" rtl="0">
              <a:lnSpc>
                <a:spcPct val="90000"/>
              </a:lnSpc>
              <a:spcBef>
                <a:spcPts val="0"/>
              </a:spcBef>
              <a:spcAft>
                <a:spcPts val="0"/>
              </a:spcAft>
              <a:buClr>
                <a:schemeClr val="dk1"/>
              </a:buClr>
              <a:buSzPct val="25000"/>
              <a:buFont typeface="Droid Sans"/>
              <a:buNone/>
            </a:pPr>
            <a:endParaRPr sz="2000" b="0" i="0" u="none" strike="noStrike" cap="none">
              <a:solidFill>
                <a:schemeClr val="dk1"/>
              </a:solidFill>
              <a:latin typeface="Droid Sans"/>
              <a:ea typeface="Droid Sans"/>
              <a:cs typeface="Droid Sans"/>
              <a:sym typeface="Droid Sans"/>
            </a:endParaRPr>
          </a:p>
          <a:p>
            <a:pPr marL="0" marR="0" lvl="2" indent="0" algn="l" rtl="0">
              <a:lnSpc>
                <a:spcPct val="90000"/>
              </a:lnSpc>
              <a:spcBef>
                <a:spcPts val="0"/>
              </a:spcBef>
              <a:spcAft>
                <a:spcPts val="0"/>
              </a:spcAft>
              <a:buClr>
                <a:schemeClr val="dk1"/>
              </a:buClr>
              <a:buSzPct val="25000"/>
              <a:buFont typeface="Droid Sans"/>
              <a:buNone/>
            </a:pPr>
            <a:endParaRPr sz="2000" b="0" i="0" u="none" strike="noStrike" cap="none">
              <a:solidFill>
                <a:schemeClr val="dk1"/>
              </a:solidFill>
              <a:latin typeface="Droid Sans"/>
              <a:ea typeface="Droid Sans"/>
              <a:cs typeface="Droid Sans"/>
              <a:sym typeface="Droid Sans"/>
            </a:endParaRPr>
          </a:p>
          <a:p>
            <a:pPr marL="0" marR="0" lvl="0" indent="0" algn="l" rtl="0">
              <a:lnSpc>
                <a:spcPct val="90000"/>
              </a:lnSpc>
              <a:spcBef>
                <a:spcPts val="0"/>
              </a:spcBef>
              <a:spcAft>
                <a:spcPts val="0"/>
              </a:spcAft>
              <a:buClr>
                <a:schemeClr val="dk1"/>
              </a:buClr>
              <a:buSzPct val="100000"/>
              <a:buFont typeface="Droid Sans"/>
              <a:buChar char="➔"/>
            </a:pPr>
            <a:r>
              <a:rPr lang="en" sz="2600" b="0" i="0" u="none" strike="noStrike" cap="none">
                <a:solidFill>
                  <a:schemeClr val="dk1"/>
                </a:solidFill>
                <a:latin typeface="Droid Sans"/>
                <a:ea typeface="Droid Sans"/>
                <a:cs typeface="Droid Sans"/>
                <a:sym typeface="Droid Sans"/>
              </a:rPr>
              <a:t>Send a large message from process 0 to process 1</a:t>
            </a:r>
          </a:p>
          <a:p>
            <a:pPr marL="0" marR="0" lvl="2" indent="0" algn="l" rtl="0">
              <a:lnSpc>
                <a:spcPct val="90000"/>
              </a:lnSpc>
              <a:spcBef>
                <a:spcPts val="0"/>
              </a:spcBef>
              <a:spcAft>
                <a:spcPts val="0"/>
              </a:spcAft>
              <a:buClr>
                <a:schemeClr val="dk1"/>
              </a:buClr>
              <a:buSzPct val="100000"/>
              <a:buFont typeface="Droid Sans"/>
              <a:buChar char="●"/>
            </a:pPr>
            <a:r>
              <a:rPr lang="en" sz="2000" b="0" i="0" u="none" strike="noStrike" cap="none">
                <a:solidFill>
                  <a:schemeClr val="dk1"/>
                </a:solidFill>
                <a:latin typeface="Droid Sans"/>
                <a:ea typeface="Droid Sans"/>
                <a:cs typeface="Droid Sans"/>
                <a:sym typeface="Droid Sans"/>
              </a:rPr>
              <a:t>If there is insufficient storage at the destination, the send must wait for the user to provide the memory space(through a receive)</a:t>
            </a:r>
          </a:p>
          <a:p>
            <a:pPr marL="0" marR="0" lvl="0" indent="0" algn="l" rtl="0">
              <a:lnSpc>
                <a:spcPct val="90000"/>
              </a:lnSpc>
              <a:spcBef>
                <a:spcPts val="0"/>
              </a:spcBef>
              <a:spcAft>
                <a:spcPts val="0"/>
              </a:spcAft>
              <a:buClr>
                <a:schemeClr val="dk1"/>
              </a:buClr>
              <a:buSzPct val="100000"/>
              <a:buFont typeface="Droid Sans"/>
              <a:buNone/>
            </a:pPr>
            <a:endParaRPr sz="2600" b="0" i="0" u="none" strike="noStrike" cap="none">
              <a:solidFill>
                <a:schemeClr val="dk1"/>
              </a:solidFill>
              <a:latin typeface="Droid Sans"/>
              <a:ea typeface="Droid Sans"/>
              <a:cs typeface="Droid Sans"/>
              <a:sym typeface="Droid Sans"/>
            </a:endParaRPr>
          </a:p>
          <a:p>
            <a:pPr marL="0" marR="0" lvl="0" indent="0" algn="l" rtl="0">
              <a:lnSpc>
                <a:spcPct val="90000"/>
              </a:lnSpc>
              <a:spcBef>
                <a:spcPts val="0"/>
              </a:spcBef>
              <a:spcAft>
                <a:spcPts val="0"/>
              </a:spcAft>
              <a:buClr>
                <a:schemeClr val="dk1"/>
              </a:buClr>
              <a:buSzPct val="100000"/>
              <a:buFont typeface="Droid Sans"/>
              <a:buChar char="➔"/>
            </a:pPr>
            <a:r>
              <a:rPr lang="en" sz="2600" b="0" i="0" u="none" strike="noStrike" cap="none">
                <a:solidFill>
                  <a:schemeClr val="dk1"/>
                </a:solidFill>
                <a:latin typeface="Droid Sans"/>
                <a:ea typeface="Droid Sans"/>
                <a:cs typeface="Droid Sans"/>
                <a:sym typeface="Droid Sans"/>
              </a:rPr>
              <a:t>This is called “”unsafe” because it depends on the availability of system buffers.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Shape 685"/>
          <p:cNvSpPr txBox="1">
            <a:spLocks noGrp="1"/>
          </p:cNvSpPr>
          <p:nvPr>
            <p:ph type="title"/>
          </p:nvPr>
        </p:nvSpPr>
        <p:spPr>
          <a:xfrm>
            <a:off x="457200" y="274646"/>
            <a:ext cx="8229600" cy="8684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Droid Sans"/>
              <a:buNone/>
            </a:pPr>
            <a:r>
              <a:rPr lang="en" sz="3400" b="1" i="0" u="none" strike="noStrike" cap="none">
                <a:solidFill>
                  <a:schemeClr val="lt1"/>
                </a:solidFill>
                <a:latin typeface="Droid Sans"/>
                <a:ea typeface="Droid Sans"/>
                <a:cs typeface="Droid Sans"/>
                <a:sym typeface="Droid Sans"/>
              </a:rPr>
              <a:t>Some solutions to the “”unsafe” problem</a:t>
            </a:r>
          </a:p>
        </p:txBody>
      </p:sp>
      <p:sp>
        <p:nvSpPr>
          <p:cNvPr id="686" name="Shape 68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noAutofit/>
          </a:bodyPr>
          <a:lstStyle/>
          <a:p>
            <a:pPr marL="0" marR="0" lvl="0" indent="0" algn="l" rtl="0">
              <a:lnSpc>
                <a:spcPct val="80000"/>
              </a:lnSpc>
              <a:spcBef>
                <a:spcPts val="0"/>
              </a:spcBef>
              <a:spcAft>
                <a:spcPts val="0"/>
              </a:spcAft>
              <a:buClr>
                <a:schemeClr val="dk1"/>
              </a:buClr>
              <a:buSzPct val="100000"/>
              <a:buFont typeface="Droid Sans"/>
              <a:buChar char="➔"/>
            </a:pPr>
            <a:r>
              <a:rPr lang="en" sz="2400" b="0" i="0" u="none" strike="noStrike" cap="none">
                <a:solidFill>
                  <a:schemeClr val="dk1"/>
                </a:solidFill>
                <a:latin typeface="Droid Sans"/>
                <a:ea typeface="Droid Sans"/>
                <a:cs typeface="Droid Sans"/>
                <a:sym typeface="Droid Sans"/>
              </a:rPr>
              <a:t>Order the operations more carefully</a:t>
            </a:r>
          </a:p>
          <a:p>
            <a:pPr marL="0" marR="0" lvl="2" indent="0" algn="l" rtl="0">
              <a:lnSpc>
                <a:spcPct val="80000"/>
              </a:lnSpc>
              <a:spcBef>
                <a:spcPts val="0"/>
              </a:spcBef>
              <a:spcAft>
                <a:spcPts val="0"/>
              </a:spcAft>
              <a:buClr>
                <a:schemeClr val="dk1"/>
              </a:buClr>
              <a:buSzPct val="25000"/>
              <a:buFont typeface="Droid Sans"/>
              <a:buNone/>
            </a:pPr>
            <a:r>
              <a:rPr lang="en" sz="2000" b="0" i="0" u="none" strike="noStrike" cap="none">
                <a:solidFill>
                  <a:schemeClr val="dk1"/>
                </a:solidFill>
                <a:latin typeface="Droid Sans"/>
                <a:ea typeface="Droid Sans"/>
                <a:cs typeface="Droid Sans"/>
                <a:sym typeface="Droid Sans"/>
              </a:rPr>
              <a:t>Process 0		Process 1</a:t>
            </a:r>
          </a:p>
          <a:p>
            <a:pPr marL="0" marR="0" lvl="2" indent="0" algn="l" rtl="0">
              <a:lnSpc>
                <a:spcPct val="80000"/>
              </a:lnSpc>
              <a:spcBef>
                <a:spcPts val="0"/>
              </a:spcBef>
              <a:spcAft>
                <a:spcPts val="0"/>
              </a:spcAft>
              <a:buClr>
                <a:schemeClr val="dk1"/>
              </a:buClr>
              <a:buSzPct val="25000"/>
              <a:buFont typeface="Droid Sans"/>
              <a:buNone/>
            </a:pPr>
            <a:r>
              <a:rPr lang="en" sz="2000" b="0" i="0" u="none" strike="noStrike" cap="none">
                <a:solidFill>
                  <a:schemeClr val="dk1"/>
                </a:solidFill>
                <a:latin typeface="Droid Sans"/>
                <a:ea typeface="Droid Sans"/>
                <a:cs typeface="Droid Sans"/>
                <a:sym typeface="Droid Sans"/>
              </a:rPr>
              <a:t>Send(1)			Recv(0)</a:t>
            </a:r>
          </a:p>
          <a:p>
            <a:pPr marL="0" marR="0" lvl="2" indent="0" algn="l" rtl="0">
              <a:lnSpc>
                <a:spcPct val="80000"/>
              </a:lnSpc>
              <a:spcBef>
                <a:spcPts val="0"/>
              </a:spcBef>
              <a:spcAft>
                <a:spcPts val="0"/>
              </a:spcAft>
              <a:buClr>
                <a:schemeClr val="dk1"/>
              </a:buClr>
              <a:buSzPct val="25000"/>
              <a:buFont typeface="Droid Sans"/>
              <a:buNone/>
            </a:pPr>
            <a:r>
              <a:rPr lang="en" sz="2000" b="0" i="0" u="none" strike="noStrike" cap="none">
                <a:solidFill>
                  <a:schemeClr val="dk1"/>
                </a:solidFill>
                <a:latin typeface="Droid Sans"/>
                <a:ea typeface="Droid Sans"/>
                <a:cs typeface="Droid Sans"/>
                <a:sym typeface="Droid Sans"/>
              </a:rPr>
              <a:t>Recv(1)			Send(0)</a:t>
            </a:r>
          </a:p>
          <a:p>
            <a:pPr marL="0" marR="0" lvl="2" indent="0" algn="l" rtl="0">
              <a:lnSpc>
                <a:spcPct val="80000"/>
              </a:lnSpc>
              <a:spcBef>
                <a:spcPts val="0"/>
              </a:spcBef>
              <a:spcAft>
                <a:spcPts val="0"/>
              </a:spcAft>
              <a:buClr>
                <a:schemeClr val="dk1"/>
              </a:buClr>
              <a:buSzPct val="25000"/>
              <a:buFont typeface="Droid Sans"/>
              <a:buNone/>
            </a:pPr>
            <a:endParaRPr sz="2000" b="0" i="0" u="none" strike="noStrike" cap="none">
              <a:solidFill>
                <a:schemeClr val="dk1"/>
              </a:solidFill>
              <a:latin typeface="Droid Sans"/>
              <a:ea typeface="Droid Sans"/>
              <a:cs typeface="Droid Sans"/>
              <a:sym typeface="Droid Sans"/>
            </a:endParaRPr>
          </a:p>
          <a:p>
            <a:pPr marL="457200" marR="0" lvl="0" indent="-457200" algn="l" rtl="0">
              <a:lnSpc>
                <a:spcPct val="80000"/>
              </a:lnSpc>
              <a:spcBef>
                <a:spcPts val="0"/>
              </a:spcBef>
              <a:spcAft>
                <a:spcPts val="0"/>
              </a:spcAft>
              <a:buClr>
                <a:schemeClr val="dk1"/>
              </a:buClr>
              <a:buSzPct val="100000"/>
              <a:buFont typeface="Droid Sans"/>
              <a:buChar char="➔"/>
            </a:pPr>
            <a:r>
              <a:rPr lang="en" sz="2600" b="0" i="0" u="none" strike="noStrike" cap="none">
                <a:solidFill>
                  <a:schemeClr val="dk1"/>
                </a:solidFill>
                <a:latin typeface="Droid Sans"/>
                <a:ea typeface="Droid Sans"/>
                <a:cs typeface="Droid Sans"/>
                <a:sym typeface="Droid Sans"/>
              </a:rPr>
              <a:t>Use non-blocking operations:</a:t>
            </a:r>
          </a:p>
          <a:p>
            <a:pPr marL="0" marR="0" lvl="2" indent="0" algn="l" rtl="0">
              <a:lnSpc>
                <a:spcPct val="80000"/>
              </a:lnSpc>
              <a:spcBef>
                <a:spcPts val="0"/>
              </a:spcBef>
              <a:spcAft>
                <a:spcPts val="0"/>
              </a:spcAft>
              <a:buClr>
                <a:schemeClr val="dk1"/>
              </a:buClr>
              <a:buSzPct val="25000"/>
              <a:buFont typeface="Droid Sans"/>
              <a:buNone/>
            </a:pPr>
            <a:r>
              <a:rPr lang="en" sz="2000" b="0" i="0" u="none" strike="noStrike" cap="none">
                <a:solidFill>
                  <a:schemeClr val="dk1"/>
                </a:solidFill>
                <a:latin typeface="Droid Sans"/>
                <a:ea typeface="Droid Sans"/>
                <a:cs typeface="Droid Sans"/>
                <a:sym typeface="Droid Sans"/>
              </a:rPr>
              <a:t>Process 0		Process 1</a:t>
            </a:r>
          </a:p>
          <a:p>
            <a:pPr marL="0" marR="0" lvl="2" indent="0" algn="l" rtl="0">
              <a:lnSpc>
                <a:spcPct val="80000"/>
              </a:lnSpc>
              <a:spcBef>
                <a:spcPts val="0"/>
              </a:spcBef>
              <a:spcAft>
                <a:spcPts val="0"/>
              </a:spcAft>
              <a:buClr>
                <a:schemeClr val="dk1"/>
              </a:buClr>
              <a:buSzPct val="25000"/>
              <a:buFont typeface="Droid Sans"/>
              <a:buNone/>
            </a:pPr>
            <a:r>
              <a:rPr lang="en" sz="2000" b="0" i="0" u="none" strike="noStrike" cap="none">
                <a:solidFill>
                  <a:schemeClr val="dk1"/>
                </a:solidFill>
                <a:latin typeface="Droid Sans"/>
                <a:ea typeface="Droid Sans"/>
                <a:cs typeface="Droid Sans"/>
                <a:sym typeface="Droid Sans"/>
              </a:rPr>
              <a:t>ISend(1)		ISend(0)</a:t>
            </a:r>
          </a:p>
          <a:p>
            <a:pPr marL="0" marR="0" lvl="2" indent="0" algn="l" rtl="0">
              <a:lnSpc>
                <a:spcPct val="80000"/>
              </a:lnSpc>
              <a:spcBef>
                <a:spcPts val="0"/>
              </a:spcBef>
              <a:spcAft>
                <a:spcPts val="0"/>
              </a:spcAft>
              <a:buClr>
                <a:schemeClr val="dk1"/>
              </a:buClr>
              <a:buSzPct val="25000"/>
              <a:buFont typeface="Droid Sans"/>
              <a:buNone/>
            </a:pPr>
            <a:r>
              <a:rPr lang="en" sz="2000" b="0" i="0" u="none" strike="noStrike" cap="none">
                <a:solidFill>
                  <a:schemeClr val="dk1"/>
                </a:solidFill>
                <a:latin typeface="Droid Sans"/>
                <a:ea typeface="Droid Sans"/>
                <a:cs typeface="Droid Sans"/>
                <a:sym typeface="Droid Sans"/>
              </a:rPr>
              <a:t>IRecv(1)			IRecv(0)</a:t>
            </a:r>
          </a:p>
          <a:p>
            <a:pPr marL="0" marR="0" lvl="0" indent="0" algn="l" rtl="0">
              <a:lnSpc>
                <a:spcPct val="80000"/>
              </a:lnSpc>
              <a:spcBef>
                <a:spcPts val="0"/>
              </a:spcBef>
              <a:spcAft>
                <a:spcPts val="0"/>
              </a:spcAft>
              <a:buClr>
                <a:schemeClr val="dk1"/>
              </a:buClr>
              <a:buSzPct val="25000"/>
              <a:buFont typeface="Noto Sans Symbols"/>
              <a:buNone/>
            </a:pPr>
            <a:r>
              <a:rPr lang="en" sz="2000" b="0" i="0" u="none" strike="noStrike" cap="none">
                <a:solidFill>
                  <a:schemeClr val="dk1"/>
                </a:solidFill>
                <a:latin typeface="Droid Sans"/>
                <a:ea typeface="Droid Sans"/>
                <a:cs typeface="Droid Sans"/>
                <a:sym typeface="Droid Sans"/>
              </a:rPr>
              <a:t>Waitall			Waitall</a:t>
            </a:r>
          </a:p>
          <a:p>
            <a:pPr marL="0" marR="0" lvl="0" indent="0" algn="l" rtl="0">
              <a:lnSpc>
                <a:spcPct val="80000"/>
              </a:lnSpc>
              <a:spcBef>
                <a:spcPts val="0"/>
              </a:spcBef>
              <a:spcAft>
                <a:spcPts val="0"/>
              </a:spcAft>
              <a:buClr>
                <a:schemeClr val="dk1"/>
              </a:buClr>
              <a:buSzPct val="100000"/>
              <a:buFont typeface="Droid Sans"/>
              <a:buNone/>
            </a:pPr>
            <a:endParaRPr sz="2600" b="0" i="0" u="none" strike="noStrike" cap="none">
              <a:solidFill>
                <a:schemeClr val="dk1"/>
              </a:solidFill>
              <a:latin typeface="Droid Sans"/>
              <a:ea typeface="Droid Sans"/>
              <a:cs typeface="Droid Sans"/>
              <a:sym typeface="Droid San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Shape 691"/>
          <p:cNvSpPr txBox="1">
            <a:spLocks noGrp="1"/>
          </p:cNvSpPr>
          <p:nvPr>
            <p:ph type="title"/>
          </p:nvPr>
        </p:nvSpPr>
        <p:spPr>
          <a:xfrm>
            <a:off x="457200" y="274646"/>
            <a:ext cx="8229600" cy="8684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Droid Sans"/>
              <a:buNone/>
            </a:pPr>
            <a:r>
              <a:rPr lang="en" sz="3600" b="1" i="0" u="none" strike="noStrike" cap="none">
                <a:solidFill>
                  <a:schemeClr val="lt1"/>
                </a:solidFill>
                <a:latin typeface="Droid Sans"/>
                <a:ea typeface="Droid Sans"/>
                <a:cs typeface="Droid Sans"/>
                <a:sym typeface="Droid Sans"/>
              </a:rPr>
              <a:t>Introduction to Collectives </a:t>
            </a:r>
          </a:p>
        </p:txBody>
      </p:sp>
      <p:sp>
        <p:nvSpPr>
          <p:cNvPr id="692" name="Shape 692"/>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noAutofit/>
          </a:bodyPr>
          <a:lstStyle/>
          <a:p>
            <a:pPr marL="0" marR="0" lvl="0" indent="0" algn="l" rtl="0">
              <a:lnSpc>
                <a:spcPct val="90000"/>
              </a:lnSpc>
              <a:spcBef>
                <a:spcPts val="0"/>
              </a:spcBef>
              <a:spcAft>
                <a:spcPts val="0"/>
              </a:spcAft>
              <a:buClr>
                <a:schemeClr val="dk1"/>
              </a:buClr>
              <a:buSzPct val="100000"/>
              <a:buFont typeface="Droid Sans"/>
              <a:buChar char="➔"/>
            </a:pPr>
            <a:r>
              <a:rPr lang="en" sz="3000" b="0" i="0" u="none" strike="noStrike" cap="none" dirty="0">
                <a:solidFill>
                  <a:schemeClr val="dk1"/>
                </a:solidFill>
                <a:latin typeface="Droid Sans"/>
                <a:ea typeface="Droid Sans"/>
                <a:cs typeface="Droid Sans"/>
                <a:sym typeface="Droid Sans"/>
              </a:rPr>
              <a:t>Collective operations are called by all processes in a communicator.</a:t>
            </a:r>
          </a:p>
          <a:p>
            <a:pPr marL="0" marR="0" lvl="0" indent="0" algn="l" rtl="0">
              <a:lnSpc>
                <a:spcPct val="90000"/>
              </a:lnSpc>
              <a:spcBef>
                <a:spcPts val="0"/>
              </a:spcBef>
              <a:spcAft>
                <a:spcPts val="0"/>
              </a:spcAft>
              <a:buClr>
                <a:schemeClr val="dk1"/>
              </a:buClr>
              <a:buSzPct val="100000"/>
              <a:buFont typeface="Droid Sans"/>
              <a:buChar char="➔"/>
            </a:pPr>
            <a:r>
              <a:rPr lang="en" sz="3000" b="1" i="0" u="none" strike="noStrike" cap="none" dirty="0">
                <a:solidFill>
                  <a:schemeClr val="dk1"/>
                </a:solidFill>
                <a:latin typeface="Droid Sans"/>
                <a:ea typeface="Droid Sans"/>
                <a:cs typeface="Droid Sans"/>
                <a:sym typeface="Droid Sans"/>
              </a:rPr>
              <a:t>MPI_BCAST</a:t>
            </a:r>
            <a:r>
              <a:rPr lang="en" sz="3000" b="0" i="0" u="none" strike="noStrike" cap="none" dirty="0">
                <a:solidFill>
                  <a:schemeClr val="dk1"/>
                </a:solidFill>
                <a:latin typeface="Droid Sans"/>
                <a:ea typeface="Droid Sans"/>
                <a:cs typeface="Droid Sans"/>
                <a:sym typeface="Droid Sans"/>
              </a:rPr>
              <a:t> distributes data from one process (the root) to all other</a:t>
            </a:r>
          </a:p>
          <a:p>
            <a:pPr marL="0" marR="0" lvl="0" indent="0" algn="l" rtl="0">
              <a:lnSpc>
                <a:spcPct val="90000"/>
              </a:lnSpc>
              <a:spcBef>
                <a:spcPts val="0"/>
              </a:spcBef>
              <a:spcAft>
                <a:spcPts val="0"/>
              </a:spcAft>
              <a:buClr>
                <a:schemeClr val="dk1"/>
              </a:buClr>
              <a:buSzPct val="100000"/>
              <a:buFont typeface="Droid Sans"/>
              <a:buChar char="➔"/>
            </a:pPr>
            <a:r>
              <a:rPr lang="en" sz="3000" b="1" i="0" u="none" strike="noStrike" cap="none" dirty="0">
                <a:solidFill>
                  <a:schemeClr val="dk1"/>
                </a:solidFill>
                <a:latin typeface="Droid Sans"/>
                <a:ea typeface="Droid Sans"/>
                <a:cs typeface="Droid Sans"/>
                <a:sym typeface="Droid Sans"/>
              </a:rPr>
              <a:t>MPI_REDUCE</a:t>
            </a:r>
            <a:r>
              <a:rPr lang="en" sz="3000" b="0" i="0" u="none" strike="noStrike" cap="none" dirty="0">
                <a:solidFill>
                  <a:schemeClr val="dk1"/>
                </a:solidFill>
                <a:latin typeface="Droid Sans"/>
                <a:ea typeface="Droid Sans"/>
                <a:cs typeface="Droid Sans"/>
                <a:sym typeface="Droid Sans"/>
              </a:rPr>
              <a:t> combines data from all processes in communicator and returns it to one process.</a:t>
            </a:r>
          </a:p>
          <a:p>
            <a:pPr marL="0" marR="0" lvl="0" indent="0" algn="l" rtl="0">
              <a:lnSpc>
                <a:spcPct val="90000"/>
              </a:lnSpc>
              <a:spcBef>
                <a:spcPts val="0"/>
              </a:spcBef>
              <a:spcAft>
                <a:spcPts val="0"/>
              </a:spcAft>
              <a:buClr>
                <a:schemeClr val="dk1"/>
              </a:buClr>
              <a:buSzPct val="100000"/>
              <a:buFont typeface="Droid Sans"/>
              <a:buChar char="➔"/>
            </a:pPr>
            <a:r>
              <a:rPr lang="en" sz="3000" b="0" i="0" u="none" strike="noStrike" cap="none" dirty="0">
                <a:solidFill>
                  <a:schemeClr val="dk1"/>
                </a:solidFill>
                <a:latin typeface="Droid Sans"/>
                <a:ea typeface="Droid Sans"/>
                <a:cs typeface="Droid Sans"/>
                <a:sym typeface="Droid Sans"/>
              </a:rPr>
              <a:t>In many numerical algorithms, </a:t>
            </a:r>
            <a:r>
              <a:rPr lang="en" sz="3000" b="1" i="0" u="none" strike="noStrike" cap="none" dirty="0">
                <a:solidFill>
                  <a:schemeClr val="dk1"/>
                </a:solidFill>
                <a:latin typeface="Droid Sans"/>
                <a:ea typeface="Droid Sans"/>
                <a:cs typeface="Droid Sans"/>
                <a:sym typeface="Droid Sans"/>
              </a:rPr>
              <a:t>SEND/RECEIVE</a:t>
            </a:r>
            <a:r>
              <a:rPr lang="en" sz="3000" b="0" i="0" u="none" strike="noStrike" cap="none" dirty="0">
                <a:solidFill>
                  <a:schemeClr val="dk1"/>
                </a:solidFill>
                <a:latin typeface="Droid Sans"/>
                <a:ea typeface="Droid Sans"/>
                <a:cs typeface="Droid Sans"/>
                <a:sym typeface="Droid Sans"/>
              </a:rPr>
              <a:t> can be replaced by </a:t>
            </a:r>
            <a:r>
              <a:rPr lang="en" sz="3000" b="1" i="0" u="none" strike="noStrike" cap="none" dirty="0">
                <a:solidFill>
                  <a:schemeClr val="dk1"/>
                </a:solidFill>
                <a:latin typeface="Droid Sans"/>
                <a:ea typeface="Droid Sans"/>
                <a:cs typeface="Droid Sans"/>
                <a:sym typeface="Droid Sans"/>
              </a:rPr>
              <a:t>BCAST/REDUCE</a:t>
            </a:r>
            <a:r>
              <a:rPr lang="en" sz="3000" b="0" i="0" u="none" strike="noStrike" cap="none" dirty="0">
                <a:solidFill>
                  <a:schemeClr val="dk1"/>
                </a:solidFill>
                <a:latin typeface="Droid Sans"/>
                <a:ea typeface="Droid Sans"/>
                <a:cs typeface="Droid Sans"/>
                <a:sym typeface="Droid Sans"/>
              </a:rPr>
              <a:t>, improving both simplicity and efficiency.</a:t>
            </a:r>
          </a:p>
        </p:txBody>
      </p:sp>
      <p:sp>
        <p:nvSpPr>
          <p:cNvPr id="693" name="Shape 693"/>
          <p:cNvSpPr txBox="1">
            <a:spLocks noGrp="1"/>
          </p:cNvSpPr>
          <p:nvPr>
            <p:ph type="sldNum" idx="12"/>
          </p:nvPr>
        </p:nvSpPr>
        <p:spPr>
          <a:xfrm>
            <a:off x="8556790" y="6333133"/>
            <a:ext cx="548699" cy="5246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46</a:t>
            </a:fld>
            <a:endParaRPr lang="en" sz="1400" b="0" i="0" u="none" strike="noStrike" cap="non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txBox="1">
            <a:spLocks noGrp="1"/>
          </p:cNvSpPr>
          <p:nvPr>
            <p:ph type="title"/>
          </p:nvPr>
        </p:nvSpPr>
        <p:spPr>
          <a:xfrm>
            <a:off x="457200" y="274646"/>
            <a:ext cx="8229600" cy="8684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Droid Sans"/>
              <a:buNone/>
            </a:pPr>
            <a:r>
              <a:rPr lang="en" sz="3600" b="1" i="0" u="none" strike="noStrike" cap="none">
                <a:solidFill>
                  <a:schemeClr val="lt1"/>
                </a:solidFill>
                <a:latin typeface="Droid Sans"/>
                <a:ea typeface="Droid Sans"/>
                <a:cs typeface="Droid Sans"/>
                <a:sym typeface="Droid Sans"/>
              </a:rPr>
              <a:t>MPI_BCAST</a:t>
            </a:r>
          </a:p>
        </p:txBody>
      </p:sp>
      <p:sp>
        <p:nvSpPr>
          <p:cNvPr id="699" name="Shape 699"/>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Droid Sans"/>
              <a:buNone/>
            </a:pPr>
            <a:endParaRPr sz="2400" b="0" i="0" u="none" strike="noStrike" cap="none" dirty="0">
              <a:solidFill>
                <a:schemeClr val="dk1"/>
              </a:solidFill>
              <a:latin typeface="Droid Sans"/>
              <a:ea typeface="Droid Sans"/>
              <a:cs typeface="Droid Sans"/>
              <a:sym typeface="Droid Sans"/>
            </a:endParaRPr>
          </a:p>
          <a:p>
            <a:pPr marL="0" marR="0" lvl="0" indent="0" algn="l" rtl="0">
              <a:lnSpc>
                <a:spcPct val="100000"/>
              </a:lnSpc>
              <a:spcBef>
                <a:spcPts val="0"/>
              </a:spcBef>
              <a:spcAft>
                <a:spcPts val="0"/>
              </a:spcAft>
              <a:buClr>
                <a:schemeClr val="dk1"/>
              </a:buClr>
              <a:buSzPct val="25000"/>
              <a:buFont typeface="Droid Sans"/>
              <a:buNone/>
            </a:pPr>
            <a:r>
              <a:rPr lang="en" sz="2400" b="1" i="0" u="none" strike="noStrike" cap="none" dirty="0">
                <a:solidFill>
                  <a:schemeClr val="dk1"/>
                </a:solidFill>
                <a:latin typeface="Droid Sans"/>
                <a:ea typeface="Droid Sans"/>
                <a:cs typeface="Droid Sans"/>
                <a:sym typeface="Droid Sans"/>
              </a:rPr>
              <a:t>MPI_BCAST</a:t>
            </a:r>
            <a:r>
              <a:rPr lang="en" sz="2400" b="0" i="0" u="none" strike="noStrike" cap="none" dirty="0">
                <a:solidFill>
                  <a:schemeClr val="dk1"/>
                </a:solidFill>
                <a:latin typeface="Droid Sans"/>
                <a:ea typeface="Droid Sans"/>
                <a:cs typeface="Droid Sans"/>
                <a:sym typeface="Droid Sans"/>
              </a:rPr>
              <a:t> distributes data from one process (the root) to all others in a communicator.</a:t>
            </a:r>
          </a:p>
          <a:p>
            <a:pPr marL="0" marR="0" lvl="0" indent="0" algn="l" rtl="0">
              <a:lnSpc>
                <a:spcPct val="100000"/>
              </a:lnSpc>
              <a:spcBef>
                <a:spcPts val="0"/>
              </a:spcBef>
              <a:spcAft>
                <a:spcPts val="0"/>
              </a:spcAft>
              <a:buClr>
                <a:schemeClr val="dk1"/>
              </a:buClr>
              <a:buSzPct val="25000"/>
              <a:buFont typeface="Droid Sans"/>
              <a:buNone/>
            </a:pPr>
            <a:endParaRPr sz="1600" b="0" i="0" u="none" strike="noStrike" cap="none" dirty="0">
              <a:solidFill>
                <a:schemeClr val="dk1"/>
              </a:solidFill>
              <a:latin typeface="Droid Sans"/>
              <a:ea typeface="Droid Sans"/>
              <a:cs typeface="Droid Sans"/>
              <a:sym typeface="Droid Sans"/>
            </a:endParaRPr>
          </a:p>
          <a:p>
            <a:pPr marL="0" marR="0" lvl="0" indent="0" algn="l" rtl="0">
              <a:lnSpc>
                <a:spcPct val="100000"/>
              </a:lnSpc>
              <a:spcBef>
                <a:spcPts val="0"/>
              </a:spcBef>
              <a:spcAft>
                <a:spcPts val="0"/>
              </a:spcAft>
              <a:buClr>
                <a:schemeClr val="dk1"/>
              </a:buClr>
              <a:buSzPct val="25000"/>
              <a:buFont typeface="Droid Sans"/>
              <a:buNone/>
            </a:pPr>
            <a:endParaRPr sz="1600" b="0" i="0" u="none" strike="noStrike" cap="none" dirty="0">
              <a:solidFill>
                <a:schemeClr val="dk1"/>
              </a:solidFill>
              <a:latin typeface="Droid Sans"/>
              <a:ea typeface="Droid Sans"/>
              <a:cs typeface="Droid Sans"/>
              <a:sym typeface="Droid Sans"/>
            </a:endParaRPr>
          </a:p>
          <a:p>
            <a:pPr marL="0" marR="0" lvl="0" indent="0" algn="l" rtl="0">
              <a:lnSpc>
                <a:spcPct val="100000"/>
              </a:lnSpc>
              <a:spcBef>
                <a:spcPts val="0"/>
              </a:spcBef>
              <a:spcAft>
                <a:spcPts val="0"/>
              </a:spcAft>
              <a:buClr>
                <a:schemeClr val="dk1"/>
              </a:buClr>
              <a:buSzPct val="25000"/>
              <a:buFont typeface="Droid Sans"/>
              <a:buNone/>
            </a:pPr>
            <a:r>
              <a:rPr lang="en" sz="1600" b="1" i="0" u="none" strike="noStrike" cap="none" dirty="0">
                <a:solidFill>
                  <a:schemeClr val="dk1"/>
                </a:solidFill>
                <a:latin typeface="Droid Sans"/>
                <a:ea typeface="Droid Sans"/>
                <a:cs typeface="Droid Sans"/>
                <a:sym typeface="Droid Sans"/>
              </a:rPr>
              <a:t>main()</a:t>
            </a:r>
          </a:p>
          <a:p>
            <a:pPr marL="0" marR="0" lvl="0" indent="0" algn="l" rtl="0">
              <a:lnSpc>
                <a:spcPct val="100000"/>
              </a:lnSpc>
              <a:spcBef>
                <a:spcPts val="0"/>
              </a:spcBef>
              <a:spcAft>
                <a:spcPts val="0"/>
              </a:spcAft>
              <a:buClr>
                <a:schemeClr val="dk1"/>
              </a:buClr>
              <a:buSzPct val="25000"/>
              <a:buFont typeface="Droid Sans"/>
              <a:buNone/>
            </a:pPr>
            <a:r>
              <a:rPr lang="en" sz="1600" b="1" i="0" u="none" strike="noStrike" cap="none" dirty="0">
                <a:solidFill>
                  <a:schemeClr val="dk1"/>
                </a:solidFill>
                <a:latin typeface="Droid Sans"/>
                <a:ea typeface="Droid Sans"/>
                <a:cs typeface="Droid Sans"/>
                <a:sym typeface="Droid Sans"/>
              </a:rPr>
              <a:t>{   </a:t>
            </a:r>
          </a:p>
          <a:p>
            <a:pPr marL="0" marR="0" lvl="0" indent="0" algn="l" rtl="0">
              <a:lnSpc>
                <a:spcPct val="100000"/>
              </a:lnSpc>
              <a:spcBef>
                <a:spcPts val="0"/>
              </a:spcBef>
              <a:spcAft>
                <a:spcPts val="0"/>
              </a:spcAft>
              <a:buClr>
                <a:schemeClr val="dk1"/>
              </a:buClr>
              <a:buSzPct val="25000"/>
              <a:buFont typeface="Droid Sans"/>
              <a:buNone/>
            </a:pPr>
            <a:r>
              <a:rPr lang="en" sz="1600" b="1" i="0" u="none" strike="noStrike" cap="none" dirty="0">
                <a:solidFill>
                  <a:schemeClr val="dk1"/>
                </a:solidFill>
                <a:latin typeface="Droid Sans"/>
                <a:ea typeface="Droid Sans"/>
                <a:cs typeface="Droid Sans"/>
                <a:sym typeface="Droid Sans"/>
              </a:rPr>
              <a:t>MPI_Init(&amp;argc,&amp;argv);</a:t>
            </a:r>
          </a:p>
          <a:p>
            <a:pPr marL="0" marR="0" lvl="0" indent="0" algn="l" rtl="0">
              <a:lnSpc>
                <a:spcPct val="100000"/>
              </a:lnSpc>
              <a:spcBef>
                <a:spcPts val="0"/>
              </a:spcBef>
              <a:spcAft>
                <a:spcPts val="0"/>
              </a:spcAft>
              <a:buClr>
                <a:schemeClr val="dk1"/>
              </a:buClr>
              <a:buSzPct val="25000"/>
              <a:buFont typeface="Droid Sans"/>
              <a:buNone/>
            </a:pPr>
            <a:r>
              <a:rPr lang="en" sz="1600" b="1" i="0" u="none" strike="noStrike" cap="none" dirty="0">
                <a:solidFill>
                  <a:schemeClr val="dk1"/>
                </a:solidFill>
                <a:latin typeface="Droid Sans"/>
                <a:ea typeface="Droid Sans"/>
                <a:cs typeface="Droid Sans"/>
                <a:sym typeface="Droid Sans"/>
              </a:rPr>
              <a:t>MPI_Comm_size(MPI_COMM_WORLD,&amp;numprocs);</a:t>
            </a:r>
          </a:p>
          <a:p>
            <a:pPr marL="0" marR="0" lvl="0" indent="0" algn="l" rtl="0">
              <a:lnSpc>
                <a:spcPct val="100000"/>
              </a:lnSpc>
              <a:spcBef>
                <a:spcPts val="0"/>
              </a:spcBef>
              <a:spcAft>
                <a:spcPts val="0"/>
              </a:spcAft>
              <a:buClr>
                <a:schemeClr val="dk1"/>
              </a:buClr>
              <a:buSzPct val="25000"/>
              <a:buFont typeface="Droid Sans"/>
              <a:buNone/>
            </a:pPr>
            <a:r>
              <a:rPr lang="en" sz="1600" b="1" i="0" u="none" strike="noStrike" cap="none" dirty="0">
                <a:solidFill>
                  <a:schemeClr val="dk1"/>
                </a:solidFill>
                <a:latin typeface="Droid Sans"/>
                <a:ea typeface="Droid Sans"/>
                <a:cs typeface="Droid Sans"/>
                <a:sym typeface="Droid Sans"/>
              </a:rPr>
              <a:t>MPI_Comm_rank(MPI_COMM_WORLD,&amp;myid);</a:t>
            </a:r>
          </a:p>
          <a:p>
            <a:pPr marL="0" marR="0" lvl="0" indent="0" algn="l" rtl="0">
              <a:lnSpc>
                <a:spcPct val="100000"/>
              </a:lnSpc>
              <a:spcBef>
                <a:spcPts val="0"/>
              </a:spcBef>
              <a:spcAft>
                <a:spcPts val="0"/>
              </a:spcAft>
              <a:buClr>
                <a:schemeClr val="dk1"/>
              </a:buClr>
              <a:buSzPct val="25000"/>
              <a:buFont typeface="Droid Sans"/>
              <a:buNone/>
            </a:pPr>
            <a:r>
              <a:rPr lang="en" sz="1600" b="1" i="0" u="none" strike="noStrike" cap="none" dirty="0">
                <a:solidFill>
                  <a:schemeClr val="dk1"/>
                </a:solidFill>
                <a:latin typeface="Droid Sans"/>
                <a:ea typeface="Droid Sans"/>
                <a:cs typeface="Droid Sans"/>
                <a:sym typeface="Droid Sans"/>
              </a:rPr>
              <a:t>count=4;</a:t>
            </a:r>
          </a:p>
          <a:p>
            <a:pPr marL="0" marR="0" lvl="0" indent="0" algn="l" rtl="0">
              <a:lnSpc>
                <a:spcPct val="100000"/>
              </a:lnSpc>
              <a:spcBef>
                <a:spcPts val="0"/>
              </a:spcBef>
              <a:spcAft>
                <a:spcPts val="0"/>
              </a:spcAft>
              <a:buClr>
                <a:schemeClr val="dk1"/>
              </a:buClr>
              <a:buSzPct val="25000"/>
              <a:buFont typeface="Droid Sans"/>
              <a:buNone/>
            </a:pPr>
            <a:r>
              <a:rPr lang="en" sz="1600" b="1" i="0" u="none" strike="noStrike" cap="none" dirty="0">
                <a:solidFill>
                  <a:schemeClr val="dk1"/>
                </a:solidFill>
                <a:latin typeface="Droid Sans"/>
                <a:ea typeface="Droid Sans"/>
                <a:cs typeface="Droid Sans"/>
                <a:sym typeface="Droid Sans"/>
              </a:rPr>
              <a:t>Root = 1</a:t>
            </a:r>
          </a:p>
          <a:p>
            <a:pPr marL="0" marR="0" lvl="0" indent="0" algn="l" rtl="0">
              <a:lnSpc>
                <a:spcPct val="100000"/>
              </a:lnSpc>
              <a:spcBef>
                <a:spcPts val="0"/>
              </a:spcBef>
              <a:spcAft>
                <a:spcPts val="0"/>
              </a:spcAft>
              <a:buClr>
                <a:schemeClr val="dk1"/>
              </a:buClr>
              <a:buSzPct val="25000"/>
              <a:buFont typeface="Droid Sans"/>
              <a:buNone/>
            </a:pPr>
            <a:r>
              <a:rPr lang="en" sz="1600" b="1" i="0" u="none" strike="noStrike" cap="none" dirty="0">
                <a:solidFill>
                  <a:schemeClr val="dk1"/>
                </a:solidFill>
                <a:latin typeface="Droid Sans"/>
                <a:ea typeface="Droid Sans"/>
                <a:cs typeface="Droid Sans"/>
                <a:sym typeface="Droid Sans"/>
              </a:rPr>
              <a:t>if(myid == Root){</a:t>
            </a:r>
          </a:p>
          <a:p>
            <a:pPr marL="0" marR="0" lvl="0" indent="0" algn="l" rtl="0">
              <a:lnSpc>
                <a:spcPct val="100000"/>
              </a:lnSpc>
              <a:spcBef>
                <a:spcPts val="0"/>
              </a:spcBef>
              <a:spcAft>
                <a:spcPts val="0"/>
              </a:spcAft>
              <a:buClr>
                <a:schemeClr val="dk1"/>
              </a:buClr>
              <a:buSzPct val="25000"/>
              <a:buFont typeface="Droid Sans"/>
              <a:buNone/>
            </a:pPr>
            <a:r>
              <a:rPr lang="en" sz="1600" b="1" i="0" u="none" strike="noStrike" cap="none" dirty="0">
                <a:solidFill>
                  <a:schemeClr val="dk1"/>
                </a:solidFill>
                <a:latin typeface="Droid Sans"/>
                <a:ea typeface="Droid Sans"/>
                <a:cs typeface="Droid Sans"/>
                <a:sym typeface="Droid Sans"/>
              </a:rPr>
              <a:t>      for(i=0;i&lt;count;i++)</a:t>
            </a:r>
          </a:p>
          <a:p>
            <a:pPr marL="0" marR="0" lvl="0" indent="0" algn="l" rtl="0">
              <a:lnSpc>
                <a:spcPct val="100000"/>
              </a:lnSpc>
              <a:spcBef>
                <a:spcPts val="0"/>
              </a:spcBef>
              <a:spcAft>
                <a:spcPts val="0"/>
              </a:spcAft>
              <a:buClr>
                <a:schemeClr val="dk1"/>
              </a:buClr>
              <a:buSzPct val="25000"/>
              <a:buFont typeface="Droid Sans"/>
              <a:buNone/>
            </a:pPr>
            <a:r>
              <a:rPr lang="en" sz="1600" b="1" i="0" u="none" strike="noStrike" cap="none" dirty="0">
                <a:solidFill>
                  <a:schemeClr val="dk1"/>
                </a:solidFill>
                <a:latin typeface="Droid Sans"/>
                <a:ea typeface="Droid Sans"/>
                <a:cs typeface="Droid Sans"/>
                <a:sym typeface="Droid Sans"/>
              </a:rPr>
              <a:t>        buffer[i]=i;</a:t>
            </a:r>
          </a:p>
          <a:p>
            <a:pPr marL="0" marR="0" lvl="0" indent="0" algn="l" rtl="0">
              <a:lnSpc>
                <a:spcPct val="100000"/>
              </a:lnSpc>
              <a:spcBef>
                <a:spcPts val="0"/>
              </a:spcBef>
              <a:spcAft>
                <a:spcPts val="0"/>
              </a:spcAft>
              <a:buClr>
                <a:schemeClr val="dk1"/>
              </a:buClr>
              <a:buSzPct val="25000"/>
              <a:buFont typeface="Droid Sans"/>
              <a:buNone/>
            </a:pPr>
            <a:r>
              <a:rPr lang="en" sz="1600" b="1" i="0" u="none" strike="noStrike" cap="none" dirty="0">
                <a:solidFill>
                  <a:schemeClr val="dk1"/>
                </a:solidFill>
                <a:latin typeface="Droid Sans"/>
                <a:ea typeface="Droid Sans"/>
                <a:cs typeface="Droid Sans"/>
                <a:sym typeface="Droid Sans"/>
              </a:rPr>
              <a:t>    }</a:t>
            </a:r>
          </a:p>
          <a:p>
            <a:pPr marL="0" marR="0" lvl="0" indent="0" algn="l" rtl="0">
              <a:lnSpc>
                <a:spcPct val="100000"/>
              </a:lnSpc>
              <a:spcBef>
                <a:spcPts val="0"/>
              </a:spcBef>
              <a:spcAft>
                <a:spcPts val="0"/>
              </a:spcAft>
              <a:buClr>
                <a:schemeClr val="dk1"/>
              </a:buClr>
              <a:buSzPct val="25000"/>
              <a:buFont typeface="Droid Sans"/>
              <a:buNone/>
            </a:pPr>
            <a:r>
              <a:rPr lang="en" sz="1600" b="1" i="0" u="none" strike="noStrike" cap="none" dirty="0">
                <a:solidFill>
                  <a:schemeClr val="dk1"/>
                </a:solidFill>
                <a:latin typeface="Droid Sans"/>
                <a:ea typeface="Droid Sans"/>
                <a:cs typeface="Droid Sans"/>
                <a:sym typeface="Droid Sans"/>
              </a:rPr>
              <a:t>MPI_Bcast(buffer,count,MPI_INT,source,MPI_COMM_WORLD);</a:t>
            </a:r>
          </a:p>
          <a:p>
            <a:pPr marL="0" marR="0" lvl="0" indent="0" algn="l" rtl="0">
              <a:lnSpc>
                <a:spcPct val="100000"/>
              </a:lnSpc>
              <a:spcBef>
                <a:spcPts val="0"/>
              </a:spcBef>
              <a:spcAft>
                <a:spcPts val="0"/>
              </a:spcAft>
              <a:buClr>
                <a:schemeClr val="dk1"/>
              </a:buClr>
              <a:buSzPct val="25000"/>
              <a:buFont typeface="Droid Sans"/>
              <a:buNone/>
            </a:pPr>
            <a:r>
              <a:rPr lang="en" sz="1600" b="1" i="0" u="none" strike="noStrike" cap="none" dirty="0">
                <a:solidFill>
                  <a:schemeClr val="dk1"/>
                </a:solidFill>
                <a:latin typeface="Droid Sans"/>
                <a:ea typeface="Droid Sans"/>
                <a:cs typeface="Droid Sans"/>
                <a:sym typeface="Droid Sans"/>
              </a:rPr>
              <a:t>}</a:t>
            </a:r>
          </a:p>
        </p:txBody>
      </p:sp>
      <p:pic>
        <p:nvPicPr>
          <p:cNvPr id="700" name="Shape 700"/>
          <p:cNvPicPr preferRelativeResize="0"/>
          <p:nvPr/>
        </p:nvPicPr>
        <p:blipFill rotWithShape="1">
          <a:blip r:embed="rId3">
            <a:alphaModFix/>
          </a:blip>
          <a:srcRect/>
          <a:stretch/>
        </p:blipFill>
        <p:spPr>
          <a:xfrm>
            <a:off x="5861792" y="2940119"/>
            <a:ext cx="2934109" cy="1714739"/>
          </a:xfrm>
          <a:prstGeom prst="rect">
            <a:avLst/>
          </a:prstGeom>
          <a:noFill/>
          <a:ln>
            <a:noFill/>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Shape 705"/>
          <p:cNvSpPr txBox="1">
            <a:spLocks noGrp="1"/>
          </p:cNvSpPr>
          <p:nvPr>
            <p:ph type="title"/>
          </p:nvPr>
        </p:nvSpPr>
        <p:spPr>
          <a:xfrm>
            <a:off x="457200" y="274646"/>
            <a:ext cx="8229600" cy="8684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Droid Sans"/>
              <a:buNone/>
            </a:pPr>
            <a:r>
              <a:rPr lang="en" sz="3600" b="1" i="0" u="none" strike="noStrike" cap="none">
                <a:solidFill>
                  <a:schemeClr val="lt1"/>
                </a:solidFill>
                <a:latin typeface="Droid Sans"/>
                <a:ea typeface="Droid Sans"/>
                <a:cs typeface="Droid Sans"/>
                <a:sym typeface="Droid Sans"/>
              </a:rPr>
              <a:t>MPI_Reduce</a:t>
            </a:r>
          </a:p>
        </p:txBody>
      </p:sp>
      <p:sp>
        <p:nvSpPr>
          <p:cNvPr id="706" name="Shape 706"/>
          <p:cNvSpPr txBox="1">
            <a:spLocks noGrp="1"/>
          </p:cNvSpPr>
          <p:nvPr>
            <p:ph type="body" idx="1"/>
          </p:nvPr>
        </p:nvSpPr>
        <p:spPr>
          <a:xfrm>
            <a:off x="156949" y="1504665"/>
            <a:ext cx="8229600" cy="4967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100000"/>
              <a:buFont typeface="Droid Sans"/>
              <a:buChar char="➔"/>
            </a:pPr>
            <a:r>
              <a:rPr lang="en" sz="1400" b="1" i="0" u="none" strike="noStrike" cap="none" dirty="0">
                <a:solidFill>
                  <a:schemeClr val="dk1"/>
                </a:solidFill>
                <a:latin typeface="Droid Sans"/>
                <a:ea typeface="Droid Sans"/>
                <a:cs typeface="Droid Sans"/>
                <a:sym typeface="Droid Sans"/>
              </a:rPr>
              <a:t>MPI_REDUCE</a:t>
            </a:r>
            <a:r>
              <a:rPr lang="en" sz="1400" b="0" i="0" u="none" strike="noStrike" cap="none" dirty="0">
                <a:solidFill>
                  <a:schemeClr val="dk1"/>
                </a:solidFill>
                <a:latin typeface="Droid Sans"/>
                <a:ea typeface="Droid Sans"/>
                <a:cs typeface="Droid Sans"/>
                <a:sym typeface="Droid Sans"/>
              </a:rPr>
              <a:t> combines data from all processes in communicator and returns it to one process.</a:t>
            </a:r>
          </a:p>
          <a:p>
            <a:pPr marL="0" marR="0" lvl="0" indent="0" algn="l" rtl="0">
              <a:lnSpc>
                <a:spcPct val="100000"/>
              </a:lnSpc>
              <a:spcBef>
                <a:spcPts val="0"/>
              </a:spcBef>
              <a:spcAft>
                <a:spcPts val="0"/>
              </a:spcAft>
              <a:buClr>
                <a:schemeClr val="dk1"/>
              </a:buClr>
              <a:buSzPct val="100000"/>
              <a:buFont typeface="Droid Sans"/>
              <a:buNone/>
            </a:pPr>
            <a:endParaRPr lang="en-US" sz="2400" b="0" i="0" u="none" strike="noStrike" cap="none" dirty="0" smtClean="0">
              <a:solidFill>
                <a:schemeClr val="dk1"/>
              </a:solidFill>
              <a:latin typeface="Droid Sans"/>
              <a:ea typeface="Droid Sans"/>
              <a:cs typeface="Droid Sans"/>
              <a:sym typeface="Droid Sans"/>
            </a:endParaRPr>
          </a:p>
          <a:p>
            <a:pPr marL="0" marR="0" lvl="0" indent="0" algn="l" rtl="0">
              <a:lnSpc>
                <a:spcPct val="100000"/>
              </a:lnSpc>
              <a:spcBef>
                <a:spcPts val="0"/>
              </a:spcBef>
              <a:spcAft>
                <a:spcPts val="0"/>
              </a:spcAft>
              <a:buClr>
                <a:schemeClr val="dk1"/>
              </a:buClr>
              <a:buSzPct val="100000"/>
              <a:buFont typeface="Droid Sans"/>
              <a:buNone/>
            </a:pPr>
            <a:endParaRPr lang="en-US" sz="2400" dirty="0"/>
          </a:p>
          <a:p>
            <a:pPr marL="0" marR="0" lvl="0" indent="0" algn="l" rtl="0">
              <a:lnSpc>
                <a:spcPct val="100000"/>
              </a:lnSpc>
              <a:spcBef>
                <a:spcPts val="0"/>
              </a:spcBef>
              <a:spcAft>
                <a:spcPts val="0"/>
              </a:spcAft>
              <a:buClr>
                <a:schemeClr val="dk1"/>
              </a:buClr>
              <a:buSzPct val="100000"/>
              <a:buFont typeface="Droid Sans"/>
              <a:buNone/>
            </a:pPr>
            <a:endParaRPr sz="2400" b="0" i="0" u="none" strike="noStrike" cap="none" dirty="0">
              <a:solidFill>
                <a:schemeClr val="dk1"/>
              </a:solidFill>
              <a:latin typeface="Droid Sans"/>
              <a:ea typeface="Droid Sans"/>
              <a:cs typeface="Droid Sans"/>
              <a:sym typeface="Droid Sans"/>
            </a:endParaRPr>
          </a:p>
          <a:p>
            <a:pPr marL="0" marR="0" lvl="0" indent="0" algn="l" rtl="0">
              <a:lnSpc>
                <a:spcPct val="100000"/>
              </a:lnSpc>
              <a:spcBef>
                <a:spcPts val="0"/>
              </a:spcBef>
              <a:spcAft>
                <a:spcPts val="0"/>
              </a:spcAft>
              <a:buClr>
                <a:schemeClr val="dk1"/>
              </a:buClr>
              <a:buSzPct val="25000"/>
              <a:buFont typeface="Droid Sans"/>
              <a:buNone/>
            </a:pPr>
            <a:r>
              <a:rPr lang="en" sz="1600" b="1" i="0" u="none" strike="noStrike" cap="none" dirty="0">
                <a:solidFill>
                  <a:schemeClr val="dk1"/>
                </a:solidFill>
                <a:latin typeface="Droid Sans"/>
                <a:ea typeface="Droid Sans"/>
                <a:cs typeface="Droid Sans"/>
                <a:sym typeface="Droid Sans"/>
              </a:rPr>
              <a:t>main()</a:t>
            </a:r>
          </a:p>
          <a:p>
            <a:pPr marL="0" marR="0" lvl="0" indent="0" algn="l" rtl="0">
              <a:lnSpc>
                <a:spcPct val="100000"/>
              </a:lnSpc>
              <a:spcBef>
                <a:spcPts val="0"/>
              </a:spcBef>
              <a:spcAft>
                <a:spcPts val="0"/>
              </a:spcAft>
              <a:buClr>
                <a:schemeClr val="dk1"/>
              </a:buClr>
              <a:buSzPct val="25000"/>
              <a:buFont typeface="Droid Sans"/>
              <a:buNone/>
            </a:pPr>
            <a:r>
              <a:rPr lang="en" sz="1600" b="1" i="0" u="none" strike="noStrike" cap="none" dirty="0">
                <a:solidFill>
                  <a:schemeClr val="dk1"/>
                </a:solidFill>
                <a:latin typeface="Droid Sans"/>
                <a:ea typeface="Droid Sans"/>
                <a:cs typeface="Droid Sans"/>
                <a:sym typeface="Droid Sans"/>
              </a:rPr>
              <a:t>{   </a:t>
            </a:r>
          </a:p>
          <a:p>
            <a:pPr marL="0" marR="0" lvl="0" indent="0" algn="l" rtl="0">
              <a:lnSpc>
                <a:spcPct val="100000"/>
              </a:lnSpc>
              <a:spcBef>
                <a:spcPts val="0"/>
              </a:spcBef>
              <a:spcAft>
                <a:spcPts val="0"/>
              </a:spcAft>
              <a:buClr>
                <a:schemeClr val="dk1"/>
              </a:buClr>
              <a:buSzPct val="25000"/>
              <a:buFont typeface="Droid Sans"/>
              <a:buNone/>
            </a:pPr>
            <a:r>
              <a:rPr lang="en" sz="1600" b="1" i="0" u="none" strike="noStrike" cap="none" dirty="0">
                <a:solidFill>
                  <a:schemeClr val="dk1"/>
                </a:solidFill>
                <a:latin typeface="Droid Sans"/>
                <a:ea typeface="Droid Sans"/>
                <a:cs typeface="Droid Sans"/>
                <a:sym typeface="Droid Sans"/>
              </a:rPr>
              <a:t>MPI_Init(&amp;argc,&amp;argv);</a:t>
            </a:r>
          </a:p>
          <a:p>
            <a:pPr marL="0" marR="0" lvl="0" indent="0" algn="l" rtl="0">
              <a:lnSpc>
                <a:spcPct val="100000"/>
              </a:lnSpc>
              <a:spcBef>
                <a:spcPts val="0"/>
              </a:spcBef>
              <a:spcAft>
                <a:spcPts val="0"/>
              </a:spcAft>
              <a:buClr>
                <a:schemeClr val="dk1"/>
              </a:buClr>
              <a:buSzPct val="25000"/>
              <a:buFont typeface="Droid Sans"/>
              <a:buNone/>
            </a:pPr>
            <a:r>
              <a:rPr lang="en" sz="1600" b="1" i="0" u="none" strike="noStrike" cap="none" dirty="0">
                <a:solidFill>
                  <a:schemeClr val="dk1"/>
                </a:solidFill>
                <a:latin typeface="Droid Sans"/>
                <a:ea typeface="Droid Sans"/>
                <a:cs typeface="Droid Sans"/>
                <a:sym typeface="Droid Sans"/>
              </a:rPr>
              <a:t>MPI_Comm_size(MPI_COMM_WORLD,&amp;numprocs);</a:t>
            </a:r>
          </a:p>
          <a:p>
            <a:pPr marL="0" marR="0" lvl="0" indent="0" algn="l" rtl="0">
              <a:lnSpc>
                <a:spcPct val="100000"/>
              </a:lnSpc>
              <a:spcBef>
                <a:spcPts val="0"/>
              </a:spcBef>
              <a:spcAft>
                <a:spcPts val="0"/>
              </a:spcAft>
              <a:buClr>
                <a:schemeClr val="dk1"/>
              </a:buClr>
              <a:buSzPct val="25000"/>
              <a:buFont typeface="Droid Sans"/>
              <a:buNone/>
            </a:pPr>
            <a:r>
              <a:rPr lang="en" sz="1600" b="1" i="0" u="none" strike="noStrike" cap="none" dirty="0">
                <a:solidFill>
                  <a:schemeClr val="dk1"/>
                </a:solidFill>
                <a:latin typeface="Droid Sans"/>
                <a:ea typeface="Droid Sans"/>
                <a:cs typeface="Droid Sans"/>
                <a:sym typeface="Droid Sans"/>
              </a:rPr>
              <a:t>MPI_Comm_rank(MPI_COMM_WORLD,&amp;myid);</a:t>
            </a:r>
          </a:p>
          <a:p>
            <a:pPr marL="0" marR="0" lvl="0" indent="0" algn="l" rtl="0">
              <a:lnSpc>
                <a:spcPct val="100000"/>
              </a:lnSpc>
              <a:spcBef>
                <a:spcPts val="0"/>
              </a:spcBef>
              <a:spcAft>
                <a:spcPts val="0"/>
              </a:spcAft>
              <a:buClr>
                <a:schemeClr val="dk1"/>
              </a:buClr>
              <a:buSzPct val="25000"/>
              <a:buFont typeface="Droid Sans"/>
              <a:buNone/>
            </a:pPr>
            <a:endParaRPr sz="1600" b="1" i="0" u="none" strike="noStrike" cap="none" dirty="0">
              <a:solidFill>
                <a:schemeClr val="dk1"/>
              </a:solidFill>
              <a:latin typeface="Droid Sans"/>
              <a:ea typeface="Droid Sans"/>
              <a:cs typeface="Droid Sans"/>
              <a:sym typeface="Droid Sans"/>
            </a:endParaRPr>
          </a:p>
          <a:p>
            <a:pPr marL="0" marR="0" lvl="0" indent="0" algn="l" rtl="0">
              <a:lnSpc>
                <a:spcPct val="100000"/>
              </a:lnSpc>
              <a:spcBef>
                <a:spcPts val="0"/>
              </a:spcBef>
              <a:spcAft>
                <a:spcPts val="0"/>
              </a:spcAft>
              <a:buClr>
                <a:schemeClr val="dk1"/>
              </a:buClr>
              <a:buSzPct val="25000"/>
              <a:buFont typeface="Droid Sans"/>
              <a:buNone/>
            </a:pPr>
            <a:r>
              <a:rPr lang="en" sz="1600" b="1" i="0" u="none" strike="noStrike" cap="none" dirty="0">
                <a:solidFill>
                  <a:schemeClr val="dk1"/>
                </a:solidFill>
                <a:latin typeface="Droid Sans"/>
                <a:ea typeface="Droid Sans"/>
                <a:cs typeface="Droid Sans"/>
                <a:sym typeface="Droid Sans"/>
              </a:rPr>
              <a:t>int val = 10;</a:t>
            </a:r>
          </a:p>
          <a:p>
            <a:pPr marL="0" marR="0" lvl="0" indent="0" algn="l" rtl="0">
              <a:lnSpc>
                <a:spcPct val="100000"/>
              </a:lnSpc>
              <a:spcBef>
                <a:spcPts val="0"/>
              </a:spcBef>
              <a:spcAft>
                <a:spcPts val="0"/>
              </a:spcAft>
              <a:buClr>
                <a:schemeClr val="dk1"/>
              </a:buClr>
              <a:buSzPct val="25000"/>
              <a:buFont typeface="Droid Sans"/>
              <a:buNone/>
            </a:pPr>
            <a:r>
              <a:rPr lang="en" sz="1600" b="1" i="0" u="none" strike="noStrike" cap="none" dirty="0">
                <a:solidFill>
                  <a:schemeClr val="dk1"/>
                </a:solidFill>
                <a:latin typeface="Droid Sans"/>
                <a:ea typeface="Droid Sans"/>
                <a:cs typeface="Droid Sans"/>
                <a:sym typeface="Droid Sans"/>
              </a:rPr>
              <a:t>int mpi_root = 0;</a:t>
            </a:r>
          </a:p>
          <a:p>
            <a:pPr marL="0" marR="0" lvl="0" indent="0" algn="l" rtl="0">
              <a:lnSpc>
                <a:spcPct val="100000"/>
              </a:lnSpc>
              <a:spcBef>
                <a:spcPts val="0"/>
              </a:spcBef>
              <a:spcAft>
                <a:spcPts val="0"/>
              </a:spcAft>
              <a:buClr>
                <a:schemeClr val="dk1"/>
              </a:buClr>
              <a:buSzPct val="25000"/>
              <a:buFont typeface="Droid Sans"/>
              <a:buNone/>
            </a:pPr>
            <a:r>
              <a:rPr lang="en" sz="1600" b="1" i="0" u="none" strike="noStrike" cap="none" dirty="0">
                <a:solidFill>
                  <a:schemeClr val="dk1"/>
                </a:solidFill>
                <a:latin typeface="Droid Sans"/>
                <a:ea typeface="Droid Sans"/>
                <a:cs typeface="Droid Sans"/>
                <a:sym typeface="Droid Sans"/>
              </a:rPr>
              <a:t>int total;</a:t>
            </a:r>
          </a:p>
          <a:p>
            <a:pPr marL="0" marR="0" lvl="0" indent="0" algn="l" rtl="0">
              <a:lnSpc>
                <a:spcPct val="100000"/>
              </a:lnSpc>
              <a:spcBef>
                <a:spcPts val="0"/>
              </a:spcBef>
              <a:spcAft>
                <a:spcPts val="0"/>
              </a:spcAft>
              <a:buClr>
                <a:schemeClr val="dk1"/>
              </a:buClr>
              <a:buSzPct val="25000"/>
              <a:buFont typeface="Droid Sans"/>
              <a:buNone/>
            </a:pPr>
            <a:r>
              <a:rPr lang="en" sz="1600" b="1" i="0" u="none" strike="noStrike" cap="none" dirty="0">
                <a:solidFill>
                  <a:schemeClr val="dk1"/>
                </a:solidFill>
                <a:latin typeface="Droid Sans"/>
                <a:ea typeface="Droid Sans"/>
                <a:cs typeface="Droid Sans"/>
                <a:sym typeface="Droid Sans"/>
              </a:rPr>
              <a:t>MPI_Reduce(&amp;val, &amp;total, 1,  MPI_INT, MPI_SUM, mpi_root, MPI_COMM_WORLD</a:t>
            </a:r>
            <a:r>
              <a:rPr lang="en" sz="1600" b="1" i="0" u="none" strike="noStrike" cap="none" dirty="0" smtClean="0">
                <a:solidFill>
                  <a:schemeClr val="dk1"/>
                </a:solidFill>
                <a:latin typeface="Droid Sans"/>
                <a:ea typeface="Droid Sans"/>
                <a:cs typeface="Droid Sans"/>
                <a:sym typeface="Droid Sans"/>
              </a:rPr>
              <a:t>);</a:t>
            </a:r>
            <a:endParaRPr sz="1600" b="1" i="0" u="none" strike="noStrike" cap="none" dirty="0">
              <a:solidFill>
                <a:schemeClr val="dk1"/>
              </a:solidFill>
              <a:latin typeface="Droid Sans"/>
              <a:ea typeface="Droid Sans"/>
              <a:cs typeface="Droid Sans"/>
              <a:sym typeface="Droid Sans"/>
            </a:endParaRPr>
          </a:p>
          <a:p>
            <a:pPr marL="0" marR="0" lvl="0" indent="0" algn="l" rtl="0">
              <a:lnSpc>
                <a:spcPct val="100000"/>
              </a:lnSpc>
              <a:spcBef>
                <a:spcPts val="0"/>
              </a:spcBef>
              <a:spcAft>
                <a:spcPts val="0"/>
              </a:spcAft>
              <a:buClr>
                <a:schemeClr val="dk1"/>
              </a:buClr>
              <a:buSzPct val="25000"/>
              <a:buFont typeface="Droid Sans"/>
              <a:buNone/>
            </a:pPr>
            <a:r>
              <a:rPr lang="en" sz="1600" b="1" i="0" u="none" strike="noStrike" cap="none" dirty="0">
                <a:solidFill>
                  <a:schemeClr val="dk1"/>
                </a:solidFill>
                <a:latin typeface="Droid Sans"/>
                <a:ea typeface="Droid Sans"/>
                <a:cs typeface="Droid Sans"/>
                <a:sym typeface="Droid Sans"/>
              </a:rPr>
              <a:t>}</a:t>
            </a:r>
          </a:p>
          <a:p>
            <a:pPr marL="0" marR="0" lvl="0" indent="0" algn="l" rtl="0">
              <a:lnSpc>
                <a:spcPct val="100000"/>
              </a:lnSpc>
              <a:spcBef>
                <a:spcPts val="0"/>
              </a:spcBef>
              <a:spcAft>
                <a:spcPts val="0"/>
              </a:spcAft>
              <a:buClr>
                <a:schemeClr val="dk1"/>
              </a:buClr>
              <a:buSzPct val="25000"/>
              <a:buFont typeface="Droid Sans"/>
              <a:buNone/>
            </a:pPr>
            <a:endParaRPr sz="2400" b="0" i="0" u="none" strike="noStrike" cap="none" dirty="0">
              <a:solidFill>
                <a:schemeClr val="dk1"/>
              </a:solidFill>
              <a:latin typeface="Droid Sans"/>
              <a:ea typeface="Droid Sans"/>
              <a:cs typeface="Droid Sans"/>
              <a:sym typeface="Droid Sans"/>
            </a:endParaRPr>
          </a:p>
        </p:txBody>
      </p:sp>
      <p:pic>
        <p:nvPicPr>
          <p:cNvPr id="4" name="Shape 713"/>
          <p:cNvPicPr preferRelativeResize="0"/>
          <p:nvPr/>
        </p:nvPicPr>
        <p:blipFill rotWithShape="1">
          <a:blip r:embed="rId3">
            <a:alphaModFix/>
          </a:blip>
          <a:srcRect/>
          <a:stretch/>
        </p:blipFill>
        <p:spPr>
          <a:xfrm>
            <a:off x="5143131" y="1757576"/>
            <a:ext cx="4000869" cy="2432288"/>
          </a:xfrm>
          <a:prstGeom prst="rect">
            <a:avLst/>
          </a:prstGeom>
          <a:noFill/>
          <a:ln>
            <a:noFill/>
          </a:ln>
        </p:spPr>
      </p:pic>
      <p:sp>
        <p:nvSpPr>
          <p:cNvPr id="3" name="TextBox 2"/>
          <p:cNvSpPr txBox="1"/>
          <p:nvPr/>
        </p:nvSpPr>
        <p:spPr>
          <a:xfrm>
            <a:off x="2788892" y="5518258"/>
            <a:ext cx="4708478" cy="954107"/>
          </a:xfrm>
          <a:prstGeom prst="rect">
            <a:avLst/>
          </a:prstGeom>
          <a:solidFill>
            <a:schemeClr val="accent5">
              <a:lumMod val="40000"/>
              <a:lumOff val="60000"/>
            </a:schemeClr>
          </a:solidFill>
          <a:ln>
            <a:solidFill>
              <a:schemeClr val="accent5">
                <a:lumMod val="40000"/>
                <a:lumOff val="60000"/>
              </a:schemeClr>
            </a:solidFill>
          </a:ln>
        </p:spPr>
        <p:txBody>
          <a:bodyPr wrap="square" rtlCol="0">
            <a:spAutoFit/>
          </a:bodyPr>
          <a:lstStyle/>
          <a:p>
            <a:pPr lvl="2"/>
            <a:r>
              <a:rPr lang="en" b="1" dirty="0">
                <a:solidFill>
                  <a:schemeClr val="dk1"/>
                </a:solidFill>
                <a:latin typeface="Droid Sans"/>
                <a:ea typeface="Droid Sans"/>
                <a:cs typeface="Droid Sans"/>
                <a:sym typeface="Droid Sans"/>
              </a:rPr>
              <a:t>MPI_MAX, MPI_MIN, MPI_SUM, MPI_PROD, MPI_LAND, MPI_BAND, MPI_LOR, MPI_BOR, MPI_LXOR, MPI_BXOR, MPI_MAXLOC, MPI_MINLOC</a:t>
            </a:r>
          </a:p>
          <a:p>
            <a:endParaRPr lang="en-US" b="1" dirty="0"/>
          </a:p>
        </p:txBody>
      </p:sp>
      <p:sp>
        <p:nvSpPr>
          <p:cNvPr id="5" name="Left Brace 4"/>
          <p:cNvSpPr/>
          <p:nvPr/>
        </p:nvSpPr>
        <p:spPr>
          <a:xfrm rot="16200000">
            <a:off x="4244452" y="4856488"/>
            <a:ext cx="436729" cy="1037229"/>
          </a:xfrm>
          <a:prstGeom prst="leftBrace">
            <a:avLst>
              <a:gd name="adj1" fmla="val 8333"/>
              <a:gd name="adj2" fmla="val 47222"/>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Shape 72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a:solidFill>
                  <a:schemeClr val="lt1"/>
                </a:solidFill>
                <a:latin typeface="Arial"/>
                <a:ea typeface="Arial"/>
                <a:cs typeface="Arial"/>
                <a:sym typeface="Arial"/>
              </a:rPr>
              <a:t>MPI_Scatter/MPI_Gather</a:t>
            </a:r>
          </a:p>
        </p:txBody>
      </p:sp>
      <p:pic>
        <p:nvPicPr>
          <p:cNvPr id="725" name="Shape 725"/>
          <p:cNvPicPr preferRelativeResize="0"/>
          <p:nvPr/>
        </p:nvPicPr>
        <p:blipFill rotWithShape="1">
          <a:blip r:embed="rId3">
            <a:alphaModFix/>
          </a:blip>
          <a:srcRect/>
          <a:stretch/>
        </p:blipFill>
        <p:spPr>
          <a:xfrm>
            <a:off x="457201" y="1727721"/>
            <a:ext cx="5831058" cy="2731738"/>
          </a:xfrm>
          <a:prstGeom prst="rect">
            <a:avLst/>
          </a:prstGeom>
          <a:noFill/>
          <a:ln>
            <a:noFill/>
          </a:ln>
        </p:spPr>
      </p:pic>
      <p:sp>
        <p:nvSpPr>
          <p:cNvPr id="4" name="TextBox 3"/>
          <p:cNvSpPr txBox="1"/>
          <p:nvPr/>
        </p:nvSpPr>
        <p:spPr>
          <a:xfrm>
            <a:off x="457200" y="4343198"/>
            <a:ext cx="5831060" cy="923330"/>
          </a:xfrm>
          <a:prstGeom prst="rect">
            <a:avLst/>
          </a:prstGeom>
          <a:noFill/>
        </p:spPr>
        <p:txBody>
          <a:bodyPr wrap="square" rtlCol="0">
            <a:spAutoFit/>
          </a:bodyPr>
          <a:lstStyle/>
          <a:p>
            <a:pPr lvl="0" eaLnBrk="0" fontAlgn="base" hangingPunct="0">
              <a:spcBef>
                <a:spcPct val="30000"/>
              </a:spcBef>
              <a:spcAft>
                <a:spcPct val="0"/>
              </a:spcAft>
            </a:pPr>
            <a:r>
              <a:rPr lang="en-US" altLang="en-US" b="1" dirty="0" err="1">
                <a:solidFill>
                  <a:schemeClr val="tx1"/>
                </a:solidFill>
                <a:latin typeface="Droid Sans" panose="020B0604020202020204" charset="0"/>
                <a:ea typeface="Droid Sans" panose="020B0604020202020204" charset="0"/>
                <a:cs typeface="Droid Sans" panose="020B0604020202020204" charset="0"/>
              </a:rPr>
              <a:t>MPI_Scatter</a:t>
            </a:r>
            <a:r>
              <a:rPr lang="en-US" altLang="en-US" b="1" dirty="0">
                <a:solidFill>
                  <a:srgbClr val="515151"/>
                </a:solidFill>
                <a:latin typeface="Droid Sans" panose="020B0604020202020204" charset="0"/>
                <a:ea typeface="Droid Sans" panose="020B0604020202020204" charset="0"/>
                <a:cs typeface="Droid Sans" panose="020B0604020202020204" charset="0"/>
              </a:rPr>
              <a:t>( </a:t>
            </a:r>
            <a:r>
              <a:rPr lang="en-US" altLang="en-US" b="1" dirty="0">
                <a:solidFill>
                  <a:srgbClr val="007788"/>
                </a:solidFill>
                <a:latin typeface="Droid Sans" panose="020B0604020202020204" charset="0"/>
                <a:ea typeface="Droid Sans" panose="020B0604020202020204" charset="0"/>
                <a:cs typeface="Droid Sans" panose="020B0604020202020204" charset="0"/>
              </a:rPr>
              <a:t>void</a:t>
            </a:r>
            <a:r>
              <a:rPr lang="en-US" altLang="en-US" sz="2000" b="1" dirty="0">
                <a:solidFill>
                  <a:srgbClr val="555555"/>
                </a:solidFill>
                <a:latin typeface="Droid Sans" panose="020B0604020202020204" charset="0"/>
                <a:ea typeface="Droid Sans" panose="020B0604020202020204" charset="0"/>
                <a:cs typeface="Droid Sans" panose="020B0604020202020204" charset="0"/>
              </a:rPr>
              <a:t>*</a:t>
            </a:r>
            <a:r>
              <a:rPr lang="en-US" altLang="en-US" b="1" dirty="0">
                <a:solidFill>
                  <a:srgbClr val="515151"/>
                </a:solidFill>
                <a:latin typeface="Droid Sans" panose="020B0604020202020204" charset="0"/>
                <a:ea typeface="Droid Sans" panose="020B0604020202020204" charset="0"/>
                <a:cs typeface="Droid Sans" panose="020B0604020202020204" charset="0"/>
              </a:rPr>
              <a:t> </a:t>
            </a:r>
            <a:r>
              <a:rPr lang="en-US" altLang="en-US" b="1" dirty="0" err="1">
                <a:solidFill>
                  <a:schemeClr val="tx1"/>
                </a:solidFill>
                <a:latin typeface="Droid Sans" panose="020B0604020202020204" charset="0"/>
                <a:ea typeface="Droid Sans" panose="020B0604020202020204" charset="0"/>
                <a:cs typeface="Droid Sans" panose="020B0604020202020204" charset="0"/>
              </a:rPr>
              <a:t>send_data</a:t>
            </a:r>
            <a:r>
              <a:rPr lang="en-US" altLang="en-US" b="1" dirty="0">
                <a:solidFill>
                  <a:srgbClr val="515151"/>
                </a:solidFill>
                <a:latin typeface="Droid Sans" panose="020B0604020202020204" charset="0"/>
                <a:ea typeface="Droid Sans" panose="020B0604020202020204" charset="0"/>
                <a:cs typeface="Droid Sans" panose="020B0604020202020204" charset="0"/>
              </a:rPr>
              <a:t>, </a:t>
            </a:r>
            <a:r>
              <a:rPr lang="en-US" altLang="en-US" b="1" dirty="0" err="1">
                <a:solidFill>
                  <a:srgbClr val="007788"/>
                </a:solidFill>
                <a:latin typeface="Droid Sans" panose="020B0604020202020204" charset="0"/>
                <a:ea typeface="Droid Sans" panose="020B0604020202020204" charset="0"/>
                <a:cs typeface="Droid Sans" panose="020B0604020202020204" charset="0"/>
              </a:rPr>
              <a:t>int</a:t>
            </a:r>
            <a:r>
              <a:rPr lang="en-US" altLang="en-US" b="1" dirty="0">
                <a:solidFill>
                  <a:srgbClr val="515151"/>
                </a:solidFill>
                <a:latin typeface="Droid Sans" panose="020B0604020202020204" charset="0"/>
                <a:ea typeface="Droid Sans" panose="020B0604020202020204" charset="0"/>
                <a:cs typeface="Droid Sans" panose="020B0604020202020204" charset="0"/>
              </a:rPr>
              <a:t> </a:t>
            </a:r>
            <a:r>
              <a:rPr lang="en-US" altLang="en-US" b="1" dirty="0" err="1">
                <a:solidFill>
                  <a:schemeClr val="tx1"/>
                </a:solidFill>
                <a:latin typeface="Droid Sans" panose="020B0604020202020204" charset="0"/>
                <a:ea typeface="Droid Sans" panose="020B0604020202020204" charset="0"/>
                <a:cs typeface="Droid Sans" panose="020B0604020202020204" charset="0"/>
              </a:rPr>
              <a:t>send_count</a:t>
            </a:r>
            <a:r>
              <a:rPr lang="en-US" altLang="en-US" b="1" dirty="0">
                <a:solidFill>
                  <a:srgbClr val="515151"/>
                </a:solidFill>
                <a:latin typeface="Droid Sans" panose="020B0604020202020204" charset="0"/>
                <a:ea typeface="Droid Sans" panose="020B0604020202020204" charset="0"/>
                <a:cs typeface="Droid Sans" panose="020B0604020202020204" charset="0"/>
              </a:rPr>
              <a:t>, </a:t>
            </a:r>
            <a:r>
              <a:rPr lang="en-US" altLang="en-US" b="1" dirty="0" err="1">
                <a:solidFill>
                  <a:schemeClr val="tx1"/>
                </a:solidFill>
                <a:latin typeface="Droid Sans" panose="020B0604020202020204" charset="0"/>
                <a:ea typeface="Droid Sans" panose="020B0604020202020204" charset="0"/>
                <a:cs typeface="Droid Sans" panose="020B0604020202020204" charset="0"/>
              </a:rPr>
              <a:t>MPI_Datatype</a:t>
            </a:r>
            <a:r>
              <a:rPr lang="en-US" altLang="en-US" b="1" dirty="0">
                <a:solidFill>
                  <a:srgbClr val="515151"/>
                </a:solidFill>
                <a:latin typeface="Droid Sans" panose="020B0604020202020204" charset="0"/>
                <a:ea typeface="Droid Sans" panose="020B0604020202020204" charset="0"/>
                <a:cs typeface="Droid Sans" panose="020B0604020202020204" charset="0"/>
              </a:rPr>
              <a:t> </a:t>
            </a:r>
            <a:r>
              <a:rPr lang="en-US" altLang="en-US" b="1" dirty="0" err="1">
                <a:solidFill>
                  <a:schemeClr val="tx1"/>
                </a:solidFill>
                <a:latin typeface="Droid Sans" panose="020B0604020202020204" charset="0"/>
                <a:ea typeface="Droid Sans" panose="020B0604020202020204" charset="0"/>
                <a:cs typeface="Droid Sans" panose="020B0604020202020204" charset="0"/>
              </a:rPr>
              <a:t>send_datatype</a:t>
            </a:r>
            <a:r>
              <a:rPr lang="en-US" altLang="en-US" b="1" dirty="0">
                <a:solidFill>
                  <a:srgbClr val="515151"/>
                </a:solidFill>
                <a:latin typeface="Droid Sans" panose="020B0604020202020204" charset="0"/>
                <a:ea typeface="Droid Sans" panose="020B0604020202020204" charset="0"/>
                <a:cs typeface="Droid Sans" panose="020B0604020202020204" charset="0"/>
              </a:rPr>
              <a:t>, </a:t>
            </a:r>
            <a:r>
              <a:rPr lang="en-US" altLang="en-US" b="1" dirty="0">
                <a:solidFill>
                  <a:srgbClr val="007788"/>
                </a:solidFill>
                <a:latin typeface="Droid Sans" panose="020B0604020202020204" charset="0"/>
                <a:ea typeface="Droid Sans" panose="020B0604020202020204" charset="0"/>
                <a:cs typeface="Droid Sans" panose="020B0604020202020204" charset="0"/>
              </a:rPr>
              <a:t>void</a:t>
            </a:r>
            <a:r>
              <a:rPr lang="en-US" altLang="en-US" sz="2000" b="1" dirty="0">
                <a:solidFill>
                  <a:srgbClr val="555555"/>
                </a:solidFill>
                <a:latin typeface="Droid Sans" panose="020B0604020202020204" charset="0"/>
                <a:ea typeface="Droid Sans" panose="020B0604020202020204" charset="0"/>
                <a:cs typeface="Droid Sans" panose="020B0604020202020204" charset="0"/>
              </a:rPr>
              <a:t>*</a:t>
            </a:r>
            <a:r>
              <a:rPr lang="en-US" altLang="en-US" b="1" dirty="0">
                <a:solidFill>
                  <a:srgbClr val="515151"/>
                </a:solidFill>
                <a:latin typeface="Droid Sans" panose="020B0604020202020204" charset="0"/>
                <a:ea typeface="Droid Sans" panose="020B0604020202020204" charset="0"/>
                <a:cs typeface="Droid Sans" panose="020B0604020202020204" charset="0"/>
              </a:rPr>
              <a:t> </a:t>
            </a:r>
            <a:r>
              <a:rPr lang="en-US" altLang="en-US" b="1" dirty="0" err="1">
                <a:solidFill>
                  <a:schemeClr val="tx1"/>
                </a:solidFill>
                <a:latin typeface="Droid Sans" panose="020B0604020202020204" charset="0"/>
                <a:ea typeface="Droid Sans" panose="020B0604020202020204" charset="0"/>
                <a:cs typeface="Droid Sans" panose="020B0604020202020204" charset="0"/>
              </a:rPr>
              <a:t>recv_data</a:t>
            </a:r>
            <a:r>
              <a:rPr lang="en-US" altLang="en-US" b="1" dirty="0">
                <a:solidFill>
                  <a:srgbClr val="515151"/>
                </a:solidFill>
                <a:latin typeface="Droid Sans" panose="020B0604020202020204" charset="0"/>
                <a:ea typeface="Droid Sans" panose="020B0604020202020204" charset="0"/>
                <a:cs typeface="Droid Sans" panose="020B0604020202020204" charset="0"/>
              </a:rPr>
              <a:t>, </a:t>
            </a:r>
            <a:r>
              <a:rPr lang="en-US" altLang="en-US" b="1" dirty="0" err="1">
                <a:solidFill>
                  <a:srgbClr val="007788"/>
                </a:solidFill>
                <a:latin typeface="Droid Sans" panose="020B0604020202020204" charset="0"/>
                <a:ea typeface="Droid Sans" panose="020B0604020202020204" charset="0"/>
                <a:cs typeface="Droid Sans" panose="020B0604020202020204" charset="0"/>
              </a:rPr>
              <a:t>int</a:t>
            </a:r>
            <a:r>
              <a:rPr lang="en-US" altLang="en-US" b="1" dirty="0">
                <a:solidFill>
                  <a:srgbClr val="515151"/>
                </a:solidFill>
                <a:latin typeface="Droid Sans" panose="020B0604020202020204" charset="0"/>
                <a:ea typeface="Droid Sans" panose="020B0604020202020204" charset="0"/>
                <a:cs typeface="Droid Sans" panose="020B0604020202020204" charset="0"/>
              </a:rPr>
              <a:t> </a:t>
            </a:r>
            <a:r>
              <a:rPr lang="en-US" altLang="en-US" b="1" dirty="0" err="1">
                <a:solidFill>
                  <a:schemeClr val="tx1"/>
                </a:solidFill>
                <a:latin typeface="Droid Sans" panose="020B0604020202020204" charset="0"/>
                <a:ea typeface="Droid Sans" panose="020B0604020202020204" charset="0"/>
                <a:cs typeface="Droid Sans" panose="020B0604020202020204" charset="0"/>
              </a:rPr>
              <a:t>recv_count</a:t>
            </a:r>
            <a:r>
              <a:rPr lang="en-US" altLang="en-US" b="1" dirty="0">
                <a:solidFill>
                  <a:srgbClr val="515151"/>
                </a:solidFill>
                <a:latin typeface="Droid Sans" panose="020B0604020202020204" charset="0"/>
                <a:ea typeface="Droid Sans" panose="020B0604020202020204" charset="0"/>
                <a:cs typeface="Droid Sans" panose="020B0604020202020204" charset="0"/>
              </a:rPr>
              <a:t>, </a:t>
            </a:r>
            <a:r>
              <a:rPr lang="en-US" altLang="en-US" b="1" dirty="0" err="1">
                <a:solidFill>
                  <a:schemeClr val="tx1"/>
                </a:solidFill>
                <a:latin typeface="Droid Sans" panose="020B0604020202020204" charset="0"/>
                <a:ea typeface="Droid Sans" panose="020B0604020202020204" charset="0"/>
                <a:cs typeface="Droid Sans" panose="020B0604020202020204" charset="0"/>
              </a:rPr>
              <a:t>MPI_Datatype</a:t>
            </a:r>
            <a:r>
              <a:rPr lang="en-US" altLang="en-US" b="1" dirty="0">
                <a:solidFill>
                  <a:srgbClr val="515151"/>
                </a:solidFill>
                <a:latin typeface="Droid Sans" panose="020B0604020202020204" charset="0"/>
                <a:ea typeface="Droid Sans" panose="020B0604020202020204" charset="0"/>
                <a:cs typeface="Droid Sans" panose="020B0604020202020204" charset="0"/>
              </a:rPr>
              <a:t> </a:t>
            </a:r>
            <a:r>
              <a:rPr lang="en-US" altLang="en-US" b="1" dirty="0" err="1">
                <a:solidFill>
                  <a:schemeClr val="tx1"/>
                </a:solidFill>
                <a:latin typeface="Droid Sans" panose="020B0604020202020204" charset="0"/>
                <a:ea typeface="Droid Sans" panose="020B0604020202020204" charset="0"/>
                <a:cs typeface="Droid Sans" panose="020B0604020202020204" charset="0"/>
              </a:rPr>
              <a:t>recv_datatype</a:t>
            </a:r>
            <a:r>
              <a:rPr lang="en-US" altLang="en-US" b="1" dirty="0">
                <a:solidFill>
                  <a:srgbClr val="515151"/>
                </a:solidFill>
                <a:latin typeface="Droid Sans" panose="020B0604020202020204" charset="0"/>
                <a:ea typeface="Droid Sans" panose="020B0604020202020204" charset="0"/>
                <a:cs typeface="Droid Sans" panose="020B0604020202020204" charset="0"/>
              </a:rPr>
              <a:t>, </a:t>
            </a:r>
            <a:r>
              <a:rPr lang="en-US" altLang="en-US" b="1" dirty="0" err="1">
                <a:solidFill>
                  <a:srgbClr val="007788"/>
                </a:solidFill>
                <a:latin typeface="Droid Sans" panose="020B0604020202020204" charset="0"/>
                <a:ea typeface="Droid Sans" panose="020B0604020202020204" charset="0"/>
                <a:cs typeface="Droid Sans" panose="020B0604020202020204" charset="0"/>
              </a:rPr>
              <a:t>int</a:t>
            </a:r>
            <a:r>
              <a:rPr lang="en-US" altLang="en-US" b="1" dirty="0">
                <a:solidFill>
                  <a:srgbClr val="515151"/>
                </a:solidFill>
                <a:latin typeface="Droid Sans" panose="020B0604020202020204" charset="0"/>
                <a:ea typeface="Droid Sans" panose="020B0604020202020204" charset="0"/>
                <a:cs typeface="Droid Sans" panose="020B0604020202020204" charset="0"/>
              </a:rPr>
              <a:t> </a:t>
            </a:r>
            <a:r>
              <a:rPr lang="en-US" altLang="en-US" b="1" dirty="0">
                <a:solidFill>
                  <a:schemeClr val="tx1"/>
                </a:solidFill>
                <a:latin typeface="Droid Sans" panose="020B0604020202020204" charset="0"/>
                <a:ea typeface="Droid Sans" panose="020B0604020202020204" charset="0"/>
                <a:cs typeface="Droid Sans" panose="020B0604020202020204" charset="0"/>
              </a:rPr>
              <a:t>root</a:t>
            </a:r>
            <a:r>
              <a:rPr lang="en-US" altLang="en-US" b="1" dirty="0">
                <a:solidFill>
                  <a:srgbClr val="515151"/>
                </a:solidFill>
                <a:latin typeface="Droid Sans" panose="020B0604020202020204" charset="0"/>
                <a:ea typeface="Droid Sans" panose="020B0604020202020204" charset="0"/>
                <a:cs typeface="Droid Sans" panose="020B0604020202020204" charset="0"/>
              </a:rPr>
              <a:t>, </a:t>
            </a:r>
            <a:r>
              <a:rPr lang="en-US" altLang="en-US" b="1" dirty="0" err="1">
                <a:solidFill>
                  <a:schemeClr val="tx1"/>
                </a:solidFill>
                <a:latin typeface="Droid Sans" panose="020B0604020202020204" charset="0"/>
                <a:ea typeface="Droid Sans" panose="020B0604020202020204" charset="0"/>
                <a:cs typeface="Droid Sans" panose="020B0604020202020204" charset="0"/>
              </a:rPr>
              <a:t>MPI_Comm</a:t>
            </a:r>
            <a:r>
              <a:rPr lang="en-US" altLang="en-US" b="1" dirty="0">
                <a:solidFill>
                  <a:srgbClr val="515151"/>
                </a:solidFill>
                <a:latin typeface="Droid Sans" panose="020B0604020202020204" charset="0"/>
                <a:ea typeface="Droid Sans" panose="020B0604020202020204" charset="0"/>
                <a:cs typeface="Droid Sans" panose="020B0604020202020204" charset="0"/>
              </a:rPr>
              <a:t> </a:t>
            </a:r>
            <a:r>
              <a:rPr lang="en-US" altLang="en-US" b="1" dirty="0">
                <a:solidFill>
                  <a:schemeClr val="tx1"/>
                </a:solidFill>
                <a:latin typeface="Droid Sans" panose="020B0604020202020204" charset="0"/>
                <a:ea typeface="Droid Sans" panose="020B0604020202020204" charset="0"/>
                <a:cs typeface="Droid Sans" panose="020B0604020202020204" charset="0"/>
              </a:rPr>
              <a:t>communicator</a:t>
            </a:r>
            <a:r>
              <a:rPr lang="en-US" altLang="en-US" b="1" dirty="0">
                <a:solidFill>
                  <a:srgbClr val="515151"/>
                </a:solidFill>
                <a:latin typeface="Droid Sans" panose="020B0604020202020204" charset="0"/>
                <a:ea typeface="Droid Sans" panose="020B0604020202020204" charset="0"/>
                <a:cs typeface="Droid Sans" panose="020B0604020202020204" charset="0"/>
              </a:rPr>
              <a:t>)</a:t>
            </a:r>
            <a:r>
              <a:rPr lang="en-US" altLang="en-US" sz="900" b="1" dirty="0">
                <a:solidFill>
                  <a:schemeClr val="tx1"/>
                </a:solidFill>
                <a:latin typeface="Droid Sans" panose="020B0604020202020204" charset="0"/>
                <a:ea typeface="Droid Sans" panose="020B0604020202020204" charset="0"/>
                <a:cs typeface="Droid Sans" panose="020B0604020202020204" charset="0"/>
              </a:rPr>
              <a:t> </a:t>
            </a:r>
            <a:endParaRPr lang="en-US" altLang="en-US" b="1" dirty="0">
              <a:solidFill>
                <a:schemeClr val="tx1"/>
              </a:solidFill>
              <a:latin typeface="Droid Sans" panose="020B0604020202020204" charset="0"/>
              <a:ea typeface="Droid Sans" panose="020B0604020202020204" charset="0"/>
              <a:cs typeface="Droid Sans" panose="020B0604020202020204" charset="0"/>
            </a:endParaRPr>
          </a:p>
        </p:txBody>
      </p:sp>
      <p:grpSp>
        <p:nvGrpSpPr>
          <p:cNvPr id="8" name="Group 7"/>
          <p:cNvGrpSpPr/>
          <p:nvPr/>
        </p:nvGrpSpPr>
        <p:grpSpPr>
          <a:xfrm>
            <a:off x="6316393" y="2154981"/>
            <a:ext cx="2672861" cy="2304478"/>
            <a:chOff x="6288259" y="3064152"/>
            <a:chExt cx="2672861" cy="2304478"/>
          </a:xfrm>
        </p:grpSpPr>
        <p:pic>
          <p:nvPicPr>
            <p:cNvPr id="6" name="Picture 5"/>
            <p:cNvPicPr>
              <a:picLocks noChangeAspect="1"/>
            </p:cNvPicPr>
            <p:nvPr/>
          </p:nvPicPr>
          <p:blipFill>
            <a:blip r:embed="rId4"/>
            <a:stretch>
              <a:fillRect/>
            </a:stretch>
          </p:blipFill>
          <p:spPr>
            <a:xfrm>
              <a:off x="6288259" y="3093590"/>
              <a:ext cx="2672861" cy="2275040"/>
            </a:xfrm>
            <a:prstGeom prst="rect">
              <a:avLst/>
            </a:prstGeom>
          </p:spPr>
        </p:pic>
        <p:sp>
          <p:nvSpPr>
            <p:cNvPr id="7" name="Rectangle 6"/>
            <p:cNvSpPr/>
            <p:nvPr/>
          </p:nvSpPr>
          <p:spPr>
            <a:xfrm>
              <a:off x="6288259" y="3064152"/>
              <a:ext cx="520504" cy="268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11" name="Rectangle 10"/>
            <p:cNvSpPr/>
            <p:nvPr/>
          </p:nvSpPr>
          <p:spPr>
            <a:xfrm>
              <a:off x="7005711" y="3085905"/>
              <a:ext cx="520504" cy="268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Rectangle 11"/>
            <p:cNvSpPr/>
            <p:nvPr/>
          </p:nvSpPr>
          <p:spPr>
            <a:xfrm>
              <a:off x="7666892" y="3064152"/>
              <a:ext cx="520504" cy="268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3" name="Rectangle 12"/>
            <p:cNvSpPr/>
            <p:nvPr/>
          </p:nvSpPr>
          <p:spPr>
            <a:xfrm>
              <a:off x="8328073" y="3085905"/>
              <a:ext cx="520504" cy="268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grpSp>
      <p:sp>
        <p:nvSpPr>
          <p:cNvPr id="10" name="TextBox 9"/>
          <p:cNvSpPr txBox="1"/>
          <p:nvPr/>
        </p:nvSpPr>
        <p:spPr>
          <a:xfrm>
            <a:off x="457200" y="5465766"/>
            <a:ext cx="5591908" cy="923330"/>
          </a:xfrm>
          <a:prstGeom prst="rect">
            <a:avLst/>
          </a:prstGeom>
          <a:noFill/>
        </p:spPr>
        <p:txBody>
          <a:bodyPr wrap="square" rtlCol="0">
            <a:spAutoFit/>
          </a:bodyPr>
          <a:lstStyle/>
          <a:p>
            <a:pPr lvl="0" eaLnBrk="0" fontAlgn="base" hangingPunct="0">
              <a:spcBef>
                <a:spcPct val="30000"/>
              </a:spcBef>
              <a:spcAft>
                <a:spcPct val="0"/>
              </a:spcAft>
            </a:pPr>
            <a:r>
              <a:rPr lang="en-US" altLang="en-US" b="1" dirty="0" err="1">
                <a:solidFill>
                  <a:schemeClr val="tx1"/>
                </a:solidFill>
                <a:latin typeface="Droid Sans" panose="020B0604020202020204" charset="0"/>
                <a:ea typeface="Droid Sans" panose="020B0604020202020204" charset="0"/>
                <a:cs typeface="Droid Sans" panose="020B0604020202020204" charset="0"/>
              </a:rPr>
              <a:t>MPI_Gather</a:t>
            </a:r>
            <a:r>
              <a:rPr lang="en-US" altLang="en-US" b="1" dirty="0">
                <a:solidFill>
                  <a:srgbClr val="515151"/>
                </a:solidFill>
                <a:latin typeface="Droid Sans" panose="020B0604020202020204" charset="0"/>
                <a:ea typeface="Droid Sans" panose="020B0604020202020204" charset="0"/>
                <a:cs typeface="Droid Sans" panose="020B0604020202020204" charset="0"/>
              </a:rPr>
              <a:t>( </a:t>
            </a:r>
            <a:r>
              <a:rPr lang="en-US" altLang="en-US" b="1" dirty="0">
                <a:solidFill>
                  <a:srgbClr val="007788"/>
                </a:solidFill>
                <a:latin typeface="Droid Sans" panose="020B0604020202020204" charset="0"/>
                <a:ea typeface="Droid Sans" panose="020B0604020202020204" charset="0"/>
                <a:cs typeface="Droid Sans" panose="020B0604020202020204" charset="0"/>
              </a:rPr>
              <a:t>void</a:t>
            </a:r>
            <a:r>
              <a:rPr lang="en-US" altLang="en-US" sz="2000" b="1" dirty="0">
                <a:solidFill>
                  <a:srgbClr val="555555"/>
                </a:solidFill>
                <a:latin typeface="Droid Sans" panose="020B0604020202020204" charset="0"/>
                <a:ea typeface="Droid Sans" panose="020B0604020202020204" charset="0"/>
                <a:cs typeface="Droid Sans" panose="020B0604020202020204" charset="0"/>
              </a:rPr>
              <a:t>*</a:t>
            </a:r>
            <a:r>
              <a:rPr lang="en-US" altLang="en-US" b="1" dirty="0">
                <a:solidFill>
                  <a:srgbClr val="515151"/>
                </a:solidFill>
                <a:latin typeface="Droid Sans" panose="020B0604020202020204" charset="0"/>
                <a:ea typeface="Droid Sans" panose="020B0604020202020204" charset="0"/>
                <a:cs typeface="Droid Sans" panose="020B0604020202020204" charset="0"/>
              </a:rPr>
              <a:t> </a:t>
            </a:r>
            <a:r>
              <a:rPr lang="en-US" altLang="en-US" b="1" dirty="0" err="1">
                <a:solidFill>
                  <a:schemeClr val="tx1"/>
                </a:solidFill>
                <a:latin typeface="Droid Sans" panose="020B0604020202020204" charset="0"/>
                <a:ea typeface="Droid Sans" panose="020B0604020202020204" charset="0"/>
                <a:cs typeface="Droid Sans" panose="020B0604020202020204" charset="0"/>
              </a:rPr>
              <a:t>send_data</a:t>
            </a:r>
            <a:r>
              <a:rPr lang="en-US" altLang="en-US" b="1" dirty="0">
                <a:solidFill>
                  <a:srgbClr val="515151"/>
                </a:solidFill>
                <a:latin typeface="Droid Sans" panose="020B0604020202020204" charset="0"/>
                <a:ea typeface="Droid Sans" panose="020B0604020202020204" charset="0"/>
                <a:cs typeface="Droid Sans" panose="020B0604020202020204" charset="0"/>
              </a:rPr>
              <a:t>, </a:t>
            </a:r>
            <a:r>
              <a:rPr lang="en-US" altLang="en-US" b="1" dirty="0" err="1">
                <a:solidFill>
                  <a:srgbClr val="007788"/>
                </a:solidFill>
                <a:latin typeface="Droid Sans" panose="020B0604020202020204" charset="0"/>
                <a:ea typeface="Droid Sans" panose="020B0604020202020204" charset="0"/>
                <a:cs typeface="Droid Sans" panose="020B0604020202020204" charset="0"/>
              </a:rPr>
              <a:t>int</a:t>
            </a:r>
            <a:r>
              <a:rPr lang="en-US" altLang="en-US" b="1" dirty="0">
                <a:solidFill>
                  <a:srgbClr val="515151"/>
                </a:solidFill>
                <a:latin typeface="Droid Sans" panose="020B0604020202020204" charset="0"/>
                <a:ea typeface="Droid Sans" panose="020B0604020202020204" charset="0"/>
                <a:cs typeface="Droid Sans" panose="020B0604020202020204" charset="0"/>
              </a:rPr>
              <a:t> </a:t>
            </a:r>
            <a:r>
              <a:rPr lang="en-US" altLang="en-US" b="1" dirty="0" err="1">
                <a:solidFill>
                  <a:schemeClr val="tx1"/>
                </a:solidFill>
                <a:latin typeface="Droid Sans" panose="020B0604020202020204" charset="0"/>
                <a:ea typeface="Droid Sans" panose="020B0604020202020204" charset="0"/>
                <a:cs typeface="Droid Sans" panose="020B0604020202020204" charset="0"/>
              </a:rPr>
              <a:t>send_count</a:t>
            </a:r>
            <a:r>
              <a:rPr lang="en-US" altLang="en-US" b="1" dirty="0">
                <a:solidFill>
                  <a:srgbClr val="515151"/>
                </a:solidFill>
                <a:latin typeface="Droid Sans" panose="020B0604020202020204" charset="0"/>
                <a:ea typeface="Droid Sans" panose="020B0604020202020204" charset="0"/>
                <a:cs typeface="Droid Sans" panose="020B0604020202020204" charset="0"/>
              </a:rPr>
              <a:t>, </a:t>
            </a:r>
            <a:r>
              <a:rPr lang="en-US" altLang="en-US" b="1" dirty="0" err="1">
                <a:solidFill>
                  <a:schemeClr val="tx1"/>
                </a:solidFill>
                <a:latin typeface="Droid Sans" panose="020B0604020202020204" charset="0"/>
                <a:ea typeface="Droid Sans" panose="020B0604020202020204" charset="0"/>
                <a:cs typeface="Droid Sans" panose="020B0604020202020204" charset="0"/>
              </a:rPr>
              <a:t>MPI_Datatype</a:t>
            </a:r>
            <a:r>
              <a:rPr lang="en-US" altLang="en-US" b="1" dirty="0">
                <a:solidFill>
                  <a:srgbClr val="515151"/>
                </a:solidFill>
                <a:latin typeface="Droid Sans" panose="020B0604020202020204" charset="0"/>
                <a:ea typeface="Droid Sans" panose="020B0604020202020204" charset="0"/>
                <a:cs typeface="Droid Sans" panose="020B0604020202020204" charset="0"/>
              </a:rPr>
              <a:t> </a:t>
            </a:r>
            <a:r>
              <a:rPr lang="en-US" altLang="en-US" b="1" dirty="0" err="1">
                <a:solidFill>
                  <a:schemeClr val="tx1"/>
                </a:solidFill>
                <a:latin typeface="Droid Sans" panose="020B0604020202020204" charset="0"/>
                <a:ea typeface="Droid Sans" panose="020B0604020202020204" charset="0"/>
                <a:cs typeface="Droid Sans" panose="020B0604020202020204" charset="0"/>
              </a:rPr>
              <a:t>send_datatype</a:t>
            </a:r>
            <a:r>
              <a:rPr lang="en-US" altLang="en-US" b="1" dirty="0">
                <a:solidFill>
                  <a:srgbClr val="515151"/>
                </a:solidFill>
                <a:latin typeface="Droid Sans" panose="020B0604020202020204" charset="0"/>
                <a:ea typeface="Droid Sans" panose="020B0604020202020204" charset="0"/>
                <a:cs typeface="Droid Sans" panose="020B0604020202020204" charset="0"/>
              </a:rPr>
              <a:t>, </a:t>
            </a:r>
            <a:r>
              <a:rPr lang="en-US" altLang="en-US" b="1" dirty="0">
                <a:solidFill>
                  <a:srgbClr val="007788"/>
                </a:solidFill>
                <a:latin typeface="Droid Sans" panose="020B0604020202020204" charset="0"/>
                <a:ea typeface="Droid Sans" panose="020B0604020202020204" charset="0"/>
                <a:cs typeface="Droid Sans" panose="020B0604020202020204" charset="0"/>
              </a:rPr>
              <a:t>void</a:t>
            </a:r>
            <a:r>
              <a:rPr lang="en-US" altLang="en-US" sz="2000" b="1" dirty="0">
                <a:solidFill>
                  <a:srgbClr val="555555"/>
                </a:solidFill>
                <a:latin typeface="Droid Sans" panose="020B0604020202020204" charset="0"/>
                <a:ea typeface="Droid Sans" panose="020B0604020202020204" charset="0"/>
                <a:cs typeface="Droid Sans" panose="020B0604020202020204" charset="0"/>
              </a:rPr>
              <a:t>*</a:t>
            </a:r>
            <a:r>
              <a:rPr lang="en-US" altLang="en-US" b="1" dirty="0">
                <a:solidFill>
                  <a:srgbClr val="515151"/>
                </a:solidFill>
                <a:latin typeface="Droid Sans" panose="020B0604020202020204" charset="0"/>
                <a:ea typeface="Droid Sans" panose="020B0604020202020204" charset="0"/>
                <a:cs typeface="Droid Sans" panose="020B0604020202020204" charset="0"/>
              </a:rPr>
              <a:t> </a:t>
            </a:r>
            <a:r>
              <a:rPr lang="en-US" altLang="en-US" b="1" dirty="0" err="1">
                <a:solidFill>
                  <a:schemeClr val="tx1"/>
                </a:solidFill>
                <a:latin typeface="Droid Sans" panose="020B0604020202020204" charset="0"/>
                <a:ea typeface="Droid Sans" panose="020B0604020202020204" charset="0"/>
                <a:cs typeface="Droid Sans" panose="020B0604020202020204" charset="0"/>
              </a:rPr>
              <a:t>recv_data</a:t>
            </a:r>
            <a:r>
              <a:rPr lang="en-US" altLang="en-US" b="1" dirty="0">
                <a:solidFill>
                  <a:srgbClr val="515151"/>
                </a:solidFill>
                <a:latin typeface="Droid Sans" panose="020B0604020202020204" charset="0"/>
                <a:ea typeface="Droid Sans" panose="020B0604020202020204" charset="0"/>
                <a:cs typeface="Droid Sans" panose="020B0604020202020204" charset="0"/>
              </a:rPr>
              <a:t>, </a:t>
            </a:r>
            <a:r>
              <a:rPr lang="en-US" altLang="en-US" b="1" dirty="0" err="1">
                <a:solidFill>
                  <a:srgbClr val="007788"/>
                </a:solidFill>
                <a:latin typeface="Droid Sans" panose="020B0604020202020204" charset="0"/>
                <a:ea typeface="Droid Sans" panose="020B0604020202020204" charset="0"/>
                <a:cs typeface="Droid Sans" panose="020B0604020202020204" charset="0"/>
              </a:rPr>
              <a:t>int</a:t>
            </a:r>
            <a:r>
              <a:rPr lang="en-US" altLang="en-US" b="1" dirty="0">
                <a:solidFill>
                  <a:srgbClr val="515151"/>
                </a:solidFill>
                <a:latin typeface="Droid Sans" panose="020B0604020202020204" charset="0"/>
                <a:ea typeface="Droid Sans" panose="020B0604020202020204" charset="0"/>
                <a:cs typeface="Droid Sans" panose="020B0604020202020204" charset="0"/>
              </a:rPr>
              <a:t> </a:t>
            </a:r>
            <a:r>
              <a:rPr lang="en-US" altLang="en-US" b="1" dirty="0" err="1">
                <a:solidFill>
                  <a:schemeClr val="tx1"/>
                </a:solidFill>
                <a:latin typeface="Droid Sans" panose="020B0604020202020204" charset="0"/>
                <a:ea typeface="Droid Sans" panose="020B0604020202020204" charset="0"/>
                <a:cs typeface="Droid Sans" panose="020B0604020202020204" charset="0"/>
              </a:rPr>
              <a:t>recv_count</a:t>
            </a:r>
            <a:r>
              <a:rPr lang="en-US" altLang="en-US" b="1" dirty="0">
                <a:solidFill>
                  <a:srgbClr val="515151"/>
                </a:solidFill>
                <a:latin typeface="Droid Sans" panose="020B0604020202020204" charset="0"/>
                <a:ea typeface="Droid Sans" panose="020B0604020202020204" charset="0"/>
                <a:cs typeface="Droid Sans" panose="020B0604020202020204" charset="0"/>
              </a:rPr>
              <a:t>, </a:t>
            </a:r>
            <a:r>
              <a:rPr lang="en-US" altLang="en-US" b="1" dirty="0" err="1">
                <a:solidFill>
                  <a:schemeClr val="tx1"/>
                </a:solidFill>
                <a:latin typeface="Droid Sans" panose="020B0604020202020204" charset="0"/>
                <a:ea typeface="Droid Sans" panose="020B0604020202020204" charset="0"/>
                <a:cs typeface="Droid Sans" panose="020B0604020202020204" charset="0"/>
              </a:rPr>
              <a:t>MPI_Datatype</a:t>
            </a:r>
            <a:r>
              <a:rPr lang="en-US" altLang="en-US" b="1" dirty="0">
                <a:solidFill>
                  <a:srgbClr val="515151"/>
                </a:solidFill>
                <a:latin typeface="Droid Sans" panose="020B0604020202020204" charset="0"/>
                <a:ea typeface="Droid Sans" panose="020B0604020202020204" charset="0"/>
                <a:cs typeface="Droid Sans" panose="020B0604020202020204" charset="0"/>
              </a:rPr>
              <a:t> </a:t>
            </a:r>
            <a:r>
              <a:rPr lang="en-US" altLang="en-US" b="1" dirty="0" err="1">
                <a:solidFill>
                  <a:schemeClr val="tx1"/>
                </a:solidFill>
                <a:latin typeface="Droid Sans" panose="020B0604020202020204" charset="0"/>
                <a:ea typeface="Droid Sans" panose="020B0604020202020204" charset="0"/>
                <a:cs typeface="Droid Sans" panose="020B0604020202020204" charset="0"/>
              </a:rPr>
              <a:t>recv_datatype</a:t>
            </a:r>
            <a:r>
              <a:rPr lang="en-US" altLang="en-US" b="1" dirty="0">
                <a:solidFill>
                  <a:srgbClr val="515151"/>
                </a:solidFill>
                <a:latin typeface="Droid Sans" panose="020B0604020202020204" charset="0"/>
                <a:ea typeface="Droid Sans" panose="020B0604020202020204" charset="0"/>
                <a:cs typeface="Droid Sans" panose="020B0604020202020204" charset="0"/>
              </a:rPr>
              <a:t>, </a:t>
            </a:r>
            <a:r>
              <a:rPr lang="en-US" altLang="en-US" b="1" dirty="0" err="1">
                <a:solidFill>
                  <a:srgbClr val="007788"/>
                </a:solidFill>
                <a:latin typeface="Droid Sans" panose="020B0604020202020204" charset="0"/>
                <a:ea typeface="Droid Sans" panose="020B0604020202020204" charset="0"/>
                <a:cs typeface="Droid Sans" panose="020B0604020202020204" charset="0"/>
              </a:rPr>
              <a:t>int</a:t>
            </a:r>
            <a:r>
              <a:rPr lang="en-US" altLang="en-US" b="1" dirty="0">
                <a:solidFill>
                  <a:srgbClr val="515151"/>
                </a:solidFill>
                <a:latin typeface="Droid Sans" panose="020B0604020202020204" charset="0"/>
                <a:ea typeface="Droid Sans" panose="020B0604020202020204" charset="0"/>
                <a:cs typeface="Droid Sans" panose="020B0604020202020204" charset="0"/>
              </a:rPr>
              <a:t> </a:t>
            </a:r>
            <a:r>
              <a:rPr lang="en-US" altLang="en-US" b="1" dirty="0">
                <a:solidFill>
                  <a:schemeClr val="tx1"/>
                </a:solidFill>
                <a:latin typeface="Droid Sans" panose="020B0604020202020204" charset="0"/>
                <a:ea typeface="Droid Sans" panose="020B0604020202020204" charset="0"/>
                <a:cs typeface="Droid Sans" panose="020B0604020202020204" charset="0"/>
              </a:rPr>
              <a:t>root</a:t>
            </a:r>
            <a:r>
              <a:rPr lang="en-US" altLang="en-US" b="1" dirty="0">
                <a:solidFill>
                  <a:srgbClr val="515151"/>
                </a:solidFill>
                <a:latin typeface="Droid Sans" panose="020B0604020202020204" charset="0"/>
                <a:ea typeface="Droid Sans" panose="020B0604020202020204" charset="0"/>
                <a:cs typeface="Droid Sans" panose="020B0604020202020204" charset="0"/>
              </a:rPr>
              <a:t>, </a:t>
            </a:r>
            <a:r>
              <a:rPr lang="en-US" altLang="en-US" b="1" dirty="0" err="1">
                <a:solidFill>
                  <a:schemeClr val="tx1"/>
                </a:solidFill>
                <a:latin typeface="Droid Sans" panose="020B0604020202020204" charset="0"/>
                <a:ea typeface="Droid Sans" panose="020B0604020202020204" charset="0"/>
                <a:cs typeface="Droid Sans" panose="020B0604020202020204" charset="0"/>
              </a:rPr>
              <a:t>MPI_Comm</a:t>
            </a:r>
            <a:r>
              <a:rPr lang="en-US" altLang="en-US" b="1" dirty="0">
                <a:solidFill>
                  <a:srgbClr val="515151"/>
                </a:solidFill>
                <a:latin typeface="Droid Sans" panose="020B0604020202020204" charset="0"/>
                <a:ea typeface="Droid Sans" panose="020B0604020202020204" charset="0"/>
                <a:cs typeface="Droid Sans" panose="020B0604020202020204" charset="0"/>
              </a:rPr>
              <a:t> </a:t>
            </a:r>
            <a:r>
              <a:rPr lang="en-US" altLang="en-US" b="1" dirty="0">
                <a:solidFill>
                  <a:schemeClr val="tx1"/>
                </a:solidFill>
                <a:latin typeface="Droid Sans" panose="020B0604020202020204" charset="0"/>
                <a:ea typeface="Droid Sans" panose="020B0604020202020204" charset="0"/>
                <a:cs typeface="Droid Sans" panose="020B0604020202020204" charset="0"/>
              </a:rPr>
              <a:t>communicator</a:t>
            </a:r>
            <a:r>
              <a:rPr lang="en-US" altLang="en-US" b="1" dirty="0">
                <a:solidFill>
                  <a:srgbClr val="515151"/>
                </a:solidFill>
                <a:latin typeface="Droid Sans" panose="020B0604020202020204" charset="0"/>
                <a:ea typeface="Droid Sans" panose="020B0604020202020204" charset="0"/>
                <a:cs typeface="Droid Sans" panose="020B0604020202020204" charset="0"/>
              </a:rPr>
              <a:t>)</a:t>
            </a:r>
            <a:r>
              <a:rPr lang="en-US" altLang="en-US" sz="900" b="1" dirty="0">
                <a:solidFill>
                  <a:schemeClr val="tx1"/>
                </a:solidFill>
                <a:latin typeface="Droid Sans" panose="020B0604020202020204" charset="0"/>
                <a:ea typeface="Droid Sans" panose="020B0604020202020204" charset="0"/>
                <a:cs typeface="Droid Sans" panose="020B0604020202020204" charset="0"/>
              </a:rPr>
              <a:t> </a:t>
            </a:r>
            <a:endParaRPr lang="en-US" altLang="en-US" b="1" dirty="0">
              <a:solidFill>
                <a:schemeClr val="tx1"/>
              </a:solidFill>
              <a:latin typeface="Droid Sans" panose="020B0604020202020204" charset="0"/>
              <a:ea typeface="Droid Sans" panose="020B0604020202020204" charset="0"/>
              <a:cs typeface="Droid Sans" panose="020B060402020202020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p:nvPr/>
        </p:nvSpPr>
        <p:spPr>
          <a:xfrm>
            <a:off x="404812" y="247650"/>
            <a:ext cx="7145336" cy="747713"/>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Droid Sans"/>
              <a:buNone/>
            </a:pPr>
            <a:r>
              <a:rPr lang="en" sz="3600" i="0" u="none" strike="noStrike" cap="none">
                <a:solidFill>
                  <a:schemeClr val="lt1"/>
                </a:solidFill>
                <a:latin typeface="Droid Sans"/>
                <a:ea typeface="Droid Sans"/>
                <a:cs typeface="Droid Sans"/>
                <a:sym typeface="Droid Sans"/>
              </a:rPr>
              <a:t>Traditional View of a Process</a:t>
            </a:r>
          </a:p>
        </p:txBody>
      </p:sp>
      <p:sp>
        <p:nvSpPr>
          <p:cNvPr id="72" name="Shape 72"/>
          <p:cNvSpPr txBox="1"/>
          <p:nvPr/>
        </p:nvSpPr>
        <p:spPr>
          <a:xfrm>
            <a:off x="309562" y="1230312"/>
            <a:ext cx="8307299" cy="5224500"/>
          </a:xfrm>
          <a:prstGeom prst="rect">
            <a:avLst/>
          </a:prstGeom>
          <a:noFill/>
          <a:ln>
            <a:noFill/>
          </a:ln>
        </p:spPr>
        <p:txBody>
          <a:bodyPr lIns="91425" tIns="91425" rIns="91425" bIns="91425" anchor="t" anchorCtr="0">
            <a:noAutofit/>
          </a:bodyPr>
          <a:lstStyle/>
          <a:p>
            <a:pPr marL="0" marR="0" lvl="0" indent="38100" algn="l" rtl="0">
              <a:lnSpc>
                <a:spcPct val="100000"/>
              </a:lnSpc>
              <a:spcBef>
                <a:spcPts val="0"/>
              </a:spcBef>
              <a:spcAft>
                <a:spcPts val="0"/>
              </a:spcAft>
              <a:buClr>
                <a:schemeClr val="dk1"/>
              </a:buClr>
              <a:buSzPct val="100000"/>
              <a:buFont typeface="Droid Sans"/>
              <a:buChar char="➔"/>
            </a:pPr>
            <a:r>
              <a:rPr lang="en" sz="2400" b="0" i="0" u="none" strike="noStrike" cap="none">
                <a:solidFill>
                  <a:schemeClr val="dk1"/>
                </a:solidFill>
                <a:latin typeface="Droid Sans"/>
                <a:ea typeface="Droid Sans"/>
                <a:cs typeface="Droid Sans"/>
                <a:sym typeface="Droid Sans"/>
              </a:rPr>
              <a:t>Process = process context + code, data, and stack</a:t>
            </a:r>
          </a:p>
        </p:txBody>
      </p:sp>
      <p:sp>
        <p:nvSpPr>
          <p:cNvPr id="73" name="Shape 73"/>
          <p:cNvSpPr/>
          <p:nvPr/>
        </p:nvSpPr>
        <p:spPr>
          <a:xfrm>
            <a:off x="5095875" y="3287712"/>
            <a:ext cx="2230437" cy="319087"/>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shared libraries</a:t>
            </a:r>
          </a:p>
        </p:txBody>
      </p:sp>
      <p:sp>
        <p:nvSpPr>
          <p:cNvPr id="74" name="Shape 74"/>
          <p:cNvSpPr/>
          <p:nvPr/>
        </p:nvSpPr>
        <p:spPr>
          <a:xfrm>
            <a:off x="5095875" y="3606800"/>
            <a:ext cx="2230437" cy="254000"/>
          </a:xfrm>
          <a:prstGeom prst="rect">
            <a:avLst/>
          </a:prstGeom>
          <a:solidFill>
            <a:srgbClr val="C0C0C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5" name="Shape 75"/>
          <p:cNvSpPr/>
          <p:nvPr/>
        </p:nvSpPr>
        <p:spPr>
          <a:xfrm>
            <a:off x="5095875" y="3860800"/>
            <a:ext cx="2230437" cy="288925"/>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run-time heap</a:t>
            </a:r>
          </a:p>
        </p:txBody>
      </p:sp>
      <p:sp>
        <p:nvSpPr>
          <p:cNvPr id="76" name="Shape 76"/>
          <p:cNvSpPr txBox="1"/>
          <p:nvPr/>
        </p:nvSpPr>
        <p:spPr>
          <a:xfrm>
            <a:off x="4867275" y="4927600"/>
            <a:ext cx="273049" cy="27463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200" b="0" i="0" u="none" strike="noStrike" cap="none">
                <a:solidFill>
                  <a:srgbClr val="000000"/>
                </a:solidFill>
                <a:latin typeface="Arial"/>
                <a:ea typeface="Arial"/>
                <a:cs typeface="Arial"/>
                <a:sym typeface="Arial"/>
              </a:rPr>
              <a:t>0</a:t>
            </a:r>
          </a:p>
        </p:txBody>
      </p:sp>
      <p:sp>
        <p:nvSpPr>
          <p:cNvPr id="77" name="Shape 77"/>
          <p:cNvSpPr/>
          <p:nvPr/>
        </p:nvSpPr>
        <p:spPr>
          <a:xfrm>
            <a:off x="5095875" y="4149725"/>
            <a:ext cx="2232025" cy="320675"/>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read/write data</a:t>
            </a:r>
          </a:p>
        </p:txBody>
      </p:sp>
      <p:sp>
        <p:nvSpPr>
          <p:cNvPr id="78" name="Shape 78"/>
          <p:cNvSpPr txBox="1"/>
          <p:nvPr/>
        </p:nvSpPr>
        <p:spPr>
          <a:xfrm>
            <a:off x="1209675" y="2790825"/>
            <a:ext cx="2546349" cy="2408237"/>
          </a:xfrm>
          <a:prstGeom prst="rect">
            <a:avLst/>
          </a:prstGeom>
          <a:solidFill>
            <a:srgbClr val="CCFFFF"/>
          </a:solidFill>
          <a:ln w="254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 sz="1800" b="0" i="0" u="none" strike="noStrike" cap="none">
                <a:solidFill>
                  <a:srgbClr val="000000"/>
                </a:solidFill>
                <a:latin typeface="Arial"/>
                <a:ea typeface="Arial"/>
                <a:cs typeface="Arial"/>
                <a:sym typeface="Arial"/>
              </a:rPr>
              <a:t>Program context:</a:t>
            </a:r>
          </a:p>
          <a:p>
            <a:pPr marL="0" marR="0" lvl="0" indent="0" algn="l"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    Data registers</a:t>
            </a:r>
          </a:p>
          <a:p>
            <a:pPr marL="0" marR="0" lvl="0" indent="0" algn="l"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    Condition codes</a:t>
            </a:r>
          </a:p>
          <a:p>
            <a:pPr marL="0" marR="0" lvl="0" indent="0" algn="l"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    Stack pointer (SP)</a:t>
            </a:r>
          </a:p>
          <a:p>
            <a:pPr marL="0" marR="0" lvl="0" indent="0" algn="l"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    Program counter (PC)</a:t>
            </a:r>
          </a:p>
          <a:p>
            <a:pPr marL="0" marR="0" lvl="0" indent="0" algn="l" rtl="0">
              <a:lnSpc>
                <a:spcPct val="100000"/>
              </a:lnSpc>
              <a:spcBef>
                <a:spcPts val="0"/>
              </a:spcBef>
              <a:spcAft>
                <a:spcPts val="0"/>
              </a:spcAft>
              <a:buClr>
                <a:srgbClr val="000000"/>
              </a:buClr>
              <a:buSzPct val="25000"/>
              <a:buFont typeface="Arial"/>
              <a:buNone/>
            </a:pPr>
            <a:r>
              <a:rPr lang="en" sz="1800" b="0" i="0" u="none" strike="noStrike" cap="none">
                <a:solidFill>
                  <a:srgbClr val="000000"/>
                </a:solidFill>
                <a:latin typeface="Arial"/>
                <a:ea typeface="Arial"/>
                <a:cs typeface="Arial"/>
                <a:sym typeface="Arial"/>
              </a:rPr>
              <a:t>Kernel context:</a:t>
            </a:r>
          </a:p>
          <a:p>
            <a:pPr marL="0" marR="0" lvl="0" indent="0" algn="l" rtl="0">
              <a:lnSpc>
                <a:spcPct val="100000"/>
              </a:lnSpc>
              <a:spcBef>
                <a:spcPts val="0"/>
              </a:spcBef>
              <a:spcAft>
                <a:spcPts val="0"/>
              </a:spcAft>
              <a:buClr>
                <a:srgbClr val="000000"/>
              </a:buClr>
              <a:buSzPct val="25000"/>
              <a:buFont typeface="Arial"/>
              <a:buNone/>
            </a:pPr>
            <a:r>
              <a:rPr lang="en" sz="1800" b="0" i="0" u="none" strike="noStrike" cap="none">
                <a:solidFill>
                  <a:srgbClr val="000000"/>
                </a:solidFill>
                <a:latin typeface="Arial"/>
                <a:ea typeface="Arial"/>
                <a:cs typeface="Arial"/>
                <a:sym typeface="Arial"/>
              </a:rPr>
              <a:t>    </a:t>
            </a:r>
            <a:r>
              <a:rPr lang="en" sz="1400" b="0" i="0" u="none" strike="noStrike" cap="none">
                <a:solidFill>
                  <a:srgbClr val="000000"/>
                </a:solidFill>
                <a:latin typeface="Arial"/>
                <a:ea typeface="Arial"/>
                <a:cs typeface="Arial"/>
                <a:sym typeface="Arial"/>
              </a:rPr>
              <a:t>VM structures</a:t>
            </a:r>
          </a:p>
          <a:p>
            <a:pPr marL="0" marR="0" lvl="0" indent="0" algn="l"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    Descriptor table</a:t>
            </a:r>
          </a:p>
          <a:p>
            <a:pPr marL="0" marR="0" lvl="0" indent="0" algn="l"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    brk pointer</a:t>
            </a:r>
          </a:p>
        </p:txBody>
      </p:sp>
      <p:sp>
        <p:nvSpPr>
          <p:cNvPr id="79" name="Shape 79"/>
          <p:cNvSpPr txBox="1"/>
          <p:nvPr/>
        </p:nvSpPr>
        <p:spPr>
          <a:xfrm>
            <a:off x="4921250" y="2209800"/>
            <a:ext cx="2533650" cy="366713"/>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 sz="1800" b="0" i="0" u="none" strike="noStrike" cap="none">
                <a:solidFill>
                  <a:srgbClr val="000000"/>
                </a:solidFill>
                <a:latin typeface="Arial"/>
                <a:ea typeface="Arial"/>
                <a:cs typeface="Arial"/>
                <a:sym typeface="Arial"/>
              </a:rPr>
              <a:t>Code, data, and stack</a:t>
            </a:r>
          </a:p>
        </p:txBody>
      </p:sp>
      <p:sp>
        <p:nvSpPr>
          <p:cNvPr id="80" name="Shape 80"/>
          <p:cNvSpPr/>
          <p:nvPr/>
        </p:nvSpPr>
        <p:spPr>
          <a:xfrm>
            <a:off x="5095875" y="4470400"/>
            <a:ext cx="2232025" cy="320675"/>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read-only code/data</a:t>
            </a:r>
          </a:p>
        </p:txBody>
      </p:sp>
      <p:sp>
        <p:nvSpPr>
          <p:cNvPr id="81" name="Shape 81"/>
          <p:cNvSpPr/>
          <p:nvPr/>
        </p:nvSpPr>
        <p:spPr>
          <a:xfrm>
            <a:off x="5095875" y="4775200"/>
            <a:ext cx="2232025" cy="320675"/>
          </a:xfrm>
          <a:prstGeom prst="rect">
            <a:avLst/>
          </a:prstGeom>
          <a:solidFill>
            <a:srgbClr val="C0C0C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2" name="Shape 82"/>
          <p:cNvSpPr/>
          <p:nvPr/>
        </p:nvSpPr>
        <p:spPr>
          <a:xfrm>
            <a:off x="5095875" y="2973388"/>
            <a:ext cx="2230437" cy="319087"/>
          </a:xfrm>
          <a:prstGeom prst="rect">
            <a:avLst/>
          </a:prstGeom>
          <a:solidFill>
            <a:srgbClr val="C0C0C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3" name="Shape 83"/>
          <p:cNvSpPr/>
          <p:nvPr/>
        </p:nvSpPr>
        <p:spPr>
          <a:xfrm>
            <a:off x="5095875" y="2659063"/>
            <a:ext cx="2230437" cy="319087"/>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stack</a:t>
            </a:r>
          </a:p>
        </p:txBody>
      </p:sp>
      <p:sp>
        <p:nvSpPr>
          <p:cNvPr id="84" name="Shape 84"/>
          <p:cNvSpPr txBox="1"/>
          <p:nvPr/>
        </p:nvSpPr>
        <p:spPr>
          <a:xfrm>
            <a:off x="4295775" y="2803525"/>
            <a:ext cx="455612" cy="336549"/>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SP</a:t>
            </a:r>
          </a:p>
        </p:txBody>
      </p:sp>
      <p:cxnSp>
        <p:nvCxnSpPr>
          <p:cNvPr id="85" name="Shape 85"/>
          <p:cNvCxnSpPr/>
          <p:nvPr/>
        </p:nvCxnSpPr>
        <p:spPr>
          <a:xfrm>
            <a:off x="4737100" y="2984500"/>
            <a:ext cx="355600" cy="0"/>
          </a:xfrm>
          <a:prstGeom prst="straightConnector1">
            <a:avLst/>
          </a:prstGeom>
          <a:noFill/>
          <a:ln w="25400" cap="flat" cmpd="sng">
            <a:solidFill>
              <a:schemeClr val="dk1"/>
            </a:solidFill>
            <a:prstDash val="solid"/>
            <a:round/>
            <a:headEnd type="none" w="med" len="med"/>
            <a:tailEnd type="triangle" w="lg" len="lg"/>
          </a:ln>
        </p:spPr>
      </p:cxnSp>
      <p:sp>
        <p:nvSpPr>
          <p:cNvPr id="86" name="Shape 86"/>
          <p:cNvSpPr txBox="1"/>
          <p:nvPr/>
        </p:nvSpPr>
        <p:spPr>
          <a:xfrm>
            <a:off x="4276725" y="4441825"/>
            <a:ext cx="466725" cy="336549"/>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PC</a:t>
            </a:r>
          </a:p>
        </p:txBody>
      </p:sp>
      <p:cxnSp>
        <p:nvCxnSpPr>
          <p:cNvPr id="87" name="Shape 87"/>
          <p:cNvCxnSpPr/>
          <p:nvPr/>
        </p:nvCxnSpPr>
        <p:spPr>
          <a:xfrm>
            <a:off x="4724400" y="4622800"/>
            <a:ext cx="355600" cy="0"/>
          </a:xfrm>
          <a:prstGeom prst="straightConnector1">
            <a:avLst/>
          </a:prstGeom>
          <a:noFill/>
          <a:ln w="25400" cap="flat" cmpd="sng">
            <a:solidFill>
              <a:schemeClr val="dk1"/>
            </a:solidFill>
            <a:prstDash val="solid"/>
            <a:round/>
            <a:headEnd type="none" w="med" len="med"/>
            <a:tailEnd type="triangle" w="lg" len="lg"/>
          </a:ln>
        </p:spPr>
      </p:cxnSp>
      <p:sp>
        <p:nvSpPr>
          <p:cNvPr id="88" name="Shape 88"/>
          <p:cNvSpPr txBox="1"/>
          <p:nvPr/>
        </p:nvSpPr>
        <p:spPr>
          <a:xfrm>
            <a:off x="4259262" y="3692525"/>
            <a:ext cx="500062" cy="336549"/>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brk</a:t>
            </a:r>
          </a:p>
        </p:txBody>
      </p:sp>
      <p:cxnSp>
        <p:nvCxnSpPr>
          <p:cNvPr id="89" name="Shape 89"/>
          <p:cNvCxnSpPr/>
          <p:nvPr/>
        </p:nvCxnSpPr>
        <p:spPr>
          <a:xfrm>
            <a:off x="4737100" y="3860800"/>
            <a:ext cx="355600" cy="0"/>
          </a:xfrm>
          <a:prstGeom prst="straightConnector1">
            <a:avLst/>
          </a:prstGeom>
          <a:noFill/>
          <a:ln w="25400" cap="flat" cmpd="sng">
            <a:solidFill>
              <a:schemeClr val="dk1"/>
            </a:solidFill>
            <a:prstDash val="solid"/>
            <a:round/>
            <a:headEnd type="none" w="med" len="med"/>
            <a:tailEnd type="triangle" w="lg" len="lg"/>
          </a:ln>
        </p:spPr>
      </p:cxnSp>
      <p:sp>
        <p:nvSpPr>
          <p:cNvPr id="90" name="Shape 90"/>
          <p:cNvSpPr txBox="1"/>
          <p:nvPr/>
        </p:nvSpPr>
        <p:spPr>
          <a:xfrm>
            <a:off x="1497012" y="2209800"/>
            <a:ext cx="1949450" cy="366713"/>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 sz="1800" b="0" i="0" u="none" strike="noStrike" cap="none">
                <a:solidFill>
                  <a:srgbClr val="000000"/>
                </a:solidFill>
                <a:latin typeface="Arial"/>
                <a:ea typeface="Arial"/>
                <a:cs typeface="Arial"/>
                <a:sym typeface="Arial"/>
              </a:rPr>
              <a:t>Process context</a:t>
            </a:r>
          </a:p>
        </p:txBody>
      </p:sp>
    </p:spTree>
    <p:extLst>
      <p:ext uri="{BB962C8B-B14F-4D97-AF65-F5344CB8AC3E}">
        <p14:creationId xmlns:p14="http://schemas.microsoft.com/office/powerpoint/2010/main" val="39421048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Shape 72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a:solidFill>
                  <a:schemeClr val="lt1"/>
                </a:solidFill>
                <a:latin typeface="Arial"/>
                <a:ea typeface="Arial"/>
                <a:cs typeface="Arial"/>
                <a:sym typeface="Arial"/>
              </a:rPr>
              <a:t>MPI_Scatter/MPI_Gather</a:t>
            </a:r>
          </a:p>
        </p:txBody>
      </p:sp>
      <p:pic>
        <p:nvPicPr>
          <p:cNvPr id="725" name="Shape 725"/>
          <p:cNvPicPr preferRelativeResize="0"/>
          <p:nvPr/>
        </p:nvPicPr>
        <p:blipFill rotWithShape="1">
          <a:blip r:embed="rId3">
            <a:alphaModFix/>
          </a:blip>
          <a:srcRect/>
          <a:stretch/>
        </p:blipFill>
        <p:spPr>
          <a:xfrm>
            <a:off x="457201" y="1727721"/>
            <a:ext cx="5831058" cy="2731738"/>
          </a:xfrm>
          <a:prstGeom prst="rect">
            <a:avLst/>
          </a:prstGeom>
          <a:noFill/>
          <a:ln>
            <a:noFill/>
          </a:ln>
        </p:spPr>
      </p:pic>
      <p:sp>
        <p:nvSpPr>
          <p:cNvPr id="10" name="TextBox 9"/>
          <p:cNvSpPr txBox="1"/>
          <p:nvPr/>
        </p:nvSpPr>
        <p:spPr>
          <a:xfrm>
            <a:off x="513472" y="4769543"/>
            <a:ext cx="5591908" cy="923330"/>
          </a:xfrm>
          <a:prstGeom prst="rect">
            <a:avLst/>
          </a:prstGeom>
          <a:noFill/>
        </p:spPr>
        <p:txBody>
          <a:bodyPr wrap="square" rtlCol="0">
            <a:spAutoFit/>
          </a:bodyPr>
          <a:lstStyle/>
          <a:p>
            <a:pPr lvl="0" eaLnBrk="0" fontAlgn="base" hangingPunct="0">
              <a:spcBef>
                <a:spcPct val="30000"/>
              </a:spcBef>
              <a:spcAft>
                <a:spcPct val="0"/>
              </a:spcAft>
            </a:pPr>
            <a:r>
              <a:rPr lang="en-US" altLang="en-US" b="1" dirty="0" err="1">
                <a:solidFill>
                  <a:schemeClr val="tx1"/>
                </a:solidFill>
                <a:latin typeface="Droid Sans" panose="020B0604020202020204" charset="0"/>
                <a:ea typeface="Droid Sans" panose="020B0604020202020204" charset="0"/>
                <a:cs typeface="Droid Sans" panose="020B0604020202020204" charset="0"/>
              </a:rPr>
              <a:t>MPI_Gather</a:t>
            </a:r>
            <a:r>
              <a:rPr lang="en-US" altLang="en-US" b="1" dirty="0">
                <a:solidFill>
                  <a:srgbClr val="515151"/>
                </a:solidFill>
                <a:latin typeface="Droid Sans" panose="020B0604020202020204" charset="0"/>
                <a:ea typeface="Droid Sans" panose="020B0604020202020204" charset="0"/>
                <a:cs typeface="Droid Sans" panose="020B0604020202020204" charset="0"/>
              </a:rPr>
              <a:t>( </a:t>
            </a:r>
            <a:r>
              <a:rPr lang="en-US" altLang="en-US" b="1" dirty="0">
                <a:solidFill>
                  <a:srgbClr val="007788"/>
                </a:solidFill>
                <a:latin typeface="Droid Sans" panose="020B0604020202020204" charset="0"/>
                <a:ea typeface="Droid Sans" panose="020B0604020202020204" charset="0"/>
                <a:cs typeface="Droid Sans" panose="020B0604020202020204" charset="0"/>
              </a:rPr>
              <a:t>void</a:t>
            </a:r>
            <a:r>
              <a:rPr lang="en-US" altLang="en-US" sz="2000" b="1" dirty="0">
                <a:solidFill>
                  <a:srgbClr val="555555"/>
                </a:solidFill>
                <a:latin typeface="Droid Sans" panose="020B0604020202020204" charset="0"/>
                <a:ea typeface="Droid Sans" panose="020B0604020202020204" charset="0"/>
                <a:cs typeface="Droid Sans" panose="020B0604020202020204" charset="0"/>
              </a:rPr>
              <a:t>*</a:t>
            </a:r>
            <a:r>
              <a:rPr lang="en-US" altLang="en-US" b="1" dirty="0">
                <a:solidFill>
                  <a:srgbClr val="515151"/>
                </a:solidFill>
                <a:latin typeface="Droid Sans" panose="020B0604020202020204" charset="0"/>
                <a:ea typeface="Droid Sans" panose="020B0604020202020204" charset="0"/>
                <a:cs typeface="Droid Sans" panose="020B0604020202020204" charset="0"/>
              </a:rPr>
              <a:t> </a:t>
            </a:r>
            <a:r>
              <a:rPr lang="en-US" altLang="en-US" b="1" dirty="0" err="1">
                <a:solidFill>
                  <a:schemeClr val="tx1"/>
                </a:solidFill>
                <a:latin typeface="Droid Sans" panose="020B0604020202020204" charset="0"/>
                <a:ea typeface="Droid Sans" panose="020B0604020202020204" charset="0"/>
                <a:cs typeface="Droid Sans" panose="020B0604020202020204" charset="0"/>
              </a:rPr>
              <a:t>send_data</a:t>
            </a:r>
            <a:r>
              <a:rPr lang="en-US" altLang="en-US" b="1" dirty="0">
                <a:solidFill>
                  <a:srgbClr val="515151"/>
                </a:solidFill>
                <a:latin typeface="Droid Sans" panose="020B0604020202020204" charset="0"/>
                <a:ea typeface="Droid Sans" panose="020B0604020202020204" charset="0"/>
                <a:cs typeface="Droid Sans" panose="020B0604020202020204" charset="0"/>
              </a:rPr>
              <a:t>, </a:t>
            </a:r>
            <a:r>
              <a:rPr lang="en-US" altLang="en-US" b="1" dirty="0" err="1">
                <a:solidFill>
                  <a:srgbClr val="007788"/>
                </a:solidFill>
                <a:latin typeface="Droid Sans" panose="020B0604020202020204" charset="0"/>
                <a:ea typeface="Droid Sans" panose="020B0604020202020204" charset="0"/>
                <a:cs typeface="Droid Sans" panose="020B0604020202020204" charset="0"/>
              </a:rPr>
              <a:t>int</a:t>
            </a:r>
            <a:r>
              <a:rPr lang="en-US" altLang="en-US" b="1" dirty="0">
                <a:solidFill>
                  <a:srgbClr val="515151"/>
                </a:solidFill>
                <a:latin typeface="Droid Sans" panose="020B0604020202020204" charset="0"/>
                <a:ea typeface="Droid Sans" panose="020B0604020202020204" charset="0"/>
                <a:cs typeface="Droid Sans" panose="020B0604020202020204" charset="0"/>
              </a:rPr>
              <a:t> </a:t>
            </a:r>
            <a:r>
              <a:rPr lang="en-US" altLang="en-US" b="1" dirty="0" err="1">
                <a:solidFill>
                  <a:schemeClr val="tx1"/>
                </a:solidFill>
                <a:latin typeface="Droid Sans" panose="020B0604020202020204" charset="0"/>
                <a:ea typeface="Droid Sans" panose="020B0604020202020204" charset="0"/>
                <a:cs typeface="Droid Sans" panose="020B0604020202020204" charset="0"/>
              </a:rPr>
              <a:t>send_count</a:t>
            </a:r>
            <a:r>
              <a:rPr lang="en-US" altLang="en-US" b="1" dirty="0">
                <a:solidFill>
                  <a:srgbClr val="515151"/>
                </a:solidFill>
                <a:latin typeface="Droid Sans" panose="020B0604020202020204" charset="0"/>
                <a:ea typeface="Droid Sans" panose="020B0604020202020204" charset="0"/>
                <a:cs typeface="Droid Sans" panose="020B0604020202020204" charset="0"/>
              </a:rPr>
              <a:t>, </a:t>
            </a:r>
            <a:r>
              <a:rPr lang="en-US" altLang="en-US" b="1" dirty="0" err="1">
                <a:solidFill>
                  <a:schemeClr val="tx1"/>
                </a:solidFill>
                <a:latin typeface="Droid Sans" panose="020B0604020202020204" charset="0"/>
                <a:ea typeface="Droid Sans" panose="020B0604020202020204" charset="0"/>
                <a:cs typeface="Droid Sans" panose="020B0604020202020204" charset="0"/>
              </a:rPr>
              <a:t>MPI_Datatype</a:t>
            </a:r>
            <a:r>
              <a:rPr lang="en-US" altLang="en-US" b="1" dirty="0">
                <a:solidFill>
                  <a:srgbClr val="515151"/>
                </a:solidFill>
                <a:latin typeface="Droid Sans" panose="020B0604020202020204" charset="0"/>
                <a:ea typeface="Droid Sans" panose="020B0604020202020204" charset="0"/>
                <a:cs typeface="Droid Sans" panose="020B0604020202020204" charset="0"/>
              </a:rPr>
              <a:t> </a:t>
            </a:r>
            <a:r>
              <a:rPr lang="en-US" altLang="en-US" b="1" dirty="0" err="1">
                <a:solidFill>
                  <a:schemeClr val="tx1"/>
                </a:solidFill>
                <a:latin typeface="Droid Sans" panose="020B0604020202020204" charset="0"/>
                <a:ea typeface="Droid Sans" panose="020B0604020202020204" charset="0"/>
                <a:cs typeface="Droid Sans" panose="020B0604020202020204" charset="0"/>
              </a:rPr>
              <a:t>send_datatype</a:t>
            </a:r>
            <a:r>
              <a:rPr lang="en-US" altLang="en-US" b="1" dirty="0">
                <a:solidFill>
                  <a:srgbClr val="515151"/>
                </a:solidFill>
                <a:latin typeface="Droid Sans" panose="020B0604020202020204" charset="0"/>
                <a:ea typeface="Droid Sans" panose="020B0604020202020204" charset="0"/>
                <a:cs typeface="Droid Sans" panose="020B0604020202020204" charset="0"/>
              </a:rPr>
              <a:t>, </a:t>
            </a:r>
            <a:r>
              <a:rPr lang="en-US" altLang="en-US" b="1" dirty="0">
                <a:solidFill>
                  <a:srgbClr val="007788"/>
                </a:solidFill>
                <a:latin typeface="Droid Sans" panose="020B0604020202020204" charset="0"/>
                <a:ea typeface="Droid Sans" panose="020B0604020202020204" charset="0"/>
                <a:cs typeface="Droid Sans" panose="020B0604020202020204" charset="0"/>
              </a:rPr>
              <a:t>void</a:t>
            </a:r>
            <a:r>
              <a:rPr lang="en-US" altLang="en-US" sz="2000" b="1" dirty="0">
                <a:solidFill>
                  <a:srgbClr val="555555"/>
                </a:solidFill>
                <a:latin typeface="Droid Sans" panose="020B0604020202020204" charset="0"/>
                <a:ea typeface="Droid Sans" panose="020B0604020202020204" charset="0"/>
                <a:cs typeface="Droid Sans" panose="020B0604020202020204" charset="0"/>
              </a:rPr>
              <a:t>*</a:t>
            </a:r>
            <a:r>
              <a:rPr lang="en-US" altLang="en-US" b="1" dirty="0">
                <a:solidFill>
                  <a:srgbClr val="515151"/>
                </a:solidFill>
                <a:latin typeface="Droid Sans" panose="020B0604020202020204" charset="0"/>
                <a:ea typeface="Droid Sans" panose="020B0604020202020204" charset="0"/>
                <a:cs typeface="Droid Sans" panose="020B0604020202020204" charset="0"/>
              </a:rPr>
              <a:t> </a:t>
            </a:r>
            <a:r>
              <a:rPr lang="en-US" altLang="en-US" b="1" dirty="0" err="1">
                <a:solidFill>
                  <a:schemeClr val="tx1"/>
                </a:solidFill>
                <a:latin typeface="Droid Sans" panose="020B0604020202020204" charset="0"/>
                <a:ea typeface="Droid Sans" panose="020B0604020202020204" charset="0"/>
                <a:cs typeface="Droid Sans" panose="020B0604020202020204" charset="0"/>
              </a:rPr>
              <a:t>recv_data</a:t>
            </a:r>
            <a:r>
              <a:rPr lang="en-US" altLang="en-US" b="1" dirty="0">
                <a:solidFill>
                  <a:srgbClr val="515151"/>
                </a:solidFill>
                <a:latin typeface="Droid Sans" panose="020B0604020202020204" charset="0"/>
                <a:ea typeface="Droid Sans" panose="020B0604020202020204" charset="0"/>
                <a:cs typeface="Droid Sans" panose="020B0604020202020204" charset="0"/>
              </a:rPr>
              <a:t>, </a:t>
            </a:r>
            <a:r>
              <a:rPr lang="en-US" altLang="en-US" b="1" dirty="0" err="1">
                <a:solidFill>
                  <a:srgbClr val="007788"/>
                </a:solidFill>
                <a:latin typeface="Droid Sans" panose="020B0604020202020204" charset="0"/>
                <a:ea typeface="Droid Sans" panose="020B0604020202020204" charset="0"/>
                <a:cs typeface="Droid Sans" panose="020B0604020202020204" charset="0"/>
              </a:rPr>
              <a:t>int</a:t>
            </a:r>
            <a:r>
              <a:rPr lang="en-US" altLang="en-US" b="1" dirty="0">
                <a:solidFill>
                  <a:srgbClr val="515151"/>
                </a:solidFill>
                <a:latin typeface="Droid Sans" panose="020B0604020202020204" charset="0"/>
                <a:ea typeface="Droid Sans" panose="020B0604020202020204" charset="0"/>
                <a:cs typeface="Droid Sans" panose="020B0604020202020204" charset="0"/>
              </a:rPr>
              <a:t> </a:t>
            </a:r>
            <a:r>
              <a:rPr lang="en-US" altLang="en-US" b="1" dirty="0" err="1">
                <a:solidFill>
                  <a:schemeClr val="tx1"/>
                </a:solidFill>
                <a:latin typeface="Droid Sans" panose="020B0604020202020204" charset="0"/>
                <a:ea typeface="Droid Sans" panose="020B0604020202020204" charset="0"/>
                <a:cs typeface="Droid Sans" panose="020B0604020202020204" charset="0"/>
              </a:rPr>
              <a:t>recv_count</a:t>
            </a:r>
            <a:r>
              <a:rPr lang="en-US" altLang="en-US" b="1" dirty="0">
                <a:solidFill>
                  <a:srgbClr val="515151"/>
                </a:solidFill>
                <a:latin typeface="Droid Sans" panose="020B0604020202020204" charset="0"/>
                <a:ea typeface="Droid Sans" panose="020B0604020202020204" charset="0"/>
                <a:cs typeface="Droid Sans" panose="020B0604020202020204" charset="0"/>
              </a:rPr>
              <a:t>, </a:t>
            </a:r>
            <a:r>
              <a:rPr lang="en-US" altLang="en-US" b="1" dirty="0" err="1">
                <a:solidFill>
                  <a:schemeClr val="tx1"/>
                </a:solidFill>
                <a:latin typeface="Droid Sans" panose="020B0604020202020204" charset="0"/>
                <a:ea typeface="Droid Sans" panose="020B0604020202020204" charset="0"/>
                <a:cs typeface="Droid Sans" panose="020B0604020202020204" charset="0"/>
              </a:rPr>
              <a:t>MPI_Datatype</a:t>
            </a:r>
            <a:r>
              <a:rPr lang="en-US" altLang="en-US" b="1" dirty="0">
                <a:solidFill>
                  <a:srgbClr val="515151"/>
                </a:solidFill>
                <a:latin typeface="Droid Sans" panose="020B0604020202020204" charset="0"/>
                <a:ea typeface="Droid Sans" panose="020B0604020202020204" charset="0"/>
                <a:cs typeface="Droid Sans" panose="020B0604020202020204" charset="0"/>
              </a:rPr>
              <a:t> </a:t>
            </a:r>
            <a:r>
              <a:rPr lang="en-US" altLang="en-US" b="1" dirty="0" err="1">
                <a:solidFill>
                  <a:schemeClr val="tx1"/>
                </a:solidFill>
                <a:latin typeface="Droid Sans" panose="020B0604020202020204" charset="0"/>
                <a:ea typeface="Droid Sans" panose="020B0604020202020204" charset="0"/>
                <a:cs typeface="Droid Sans" panose="020B0604020202020204" charset="0"/>
              </a:rPr>
              <a:t>recv_datatype</a:t>
            </a:r>
            <a:r>
              <a:rPr lang="en-US" altLang="en-US" b="1" dirty="0">
                <a:solidFill>
                  <a:srgbClr val="515151"/>
                </a:solidFill>
                <a:latin typeface="Droid Sans" panose="020B0604020202020204" charset="0"/>
                <a:ea typeface="Droid Sans" panose="020B0604020202020204" charset="0"/>
                <a:cs typeface="Droid Sans" panose="020B0604020202020204" charset="0"/>
              </a:rPr>
              <a:t>, </a:t>
            </a:r>
            <a:r>
              <a:rPr lang="en-US" altLang="en-US" b="1" dirty="0" err="1">
                <a:solidFill>
                  <a:srgbClr val="007788"/>
                </a:solidFill>
                <a:latin typeface="Droid Sans" panose="020B0604020202020204" charset="0"/>
                <a:ea typeface="Droid Sans" panose="020B0604020202020204" charset="0"/>
                <a:cs typeface="Droid Sans" panose="020B0604020202020204" charset="0"/>
              </a:rPr>
              <a:t>int</a:t>
            </a:r>
            <a:r>
              <a:rPr lang="en-US" altLang="en-US" b="1" dirty="0">
                <a:solidFill>
                  <a:srgbClr val="515151"/>
                </a:solidFill>
                <a:latin typeface="Droid Sans" panose="020B0604020202020204" charset="0"/>
                <a:ea typeface="Droid Sans" panose="020B0604020202020204" charset="0"/>
                <a:cs typeface="Droid Sans" panose="020B0604020202020204" charset="0"/>
              </a:rPr>
              <a:t> </a:t>
            </a:r>
            <a:r>
              <a:rPr lang="en-US" altLang="en-US" b="1" dirty="0">
                <a:solidFill>
                  <a:schemeClr val="tx1"/>
                </a:solidFill>
                <a:latin typeface="Droid Sans" panose="020B0604020202020204" charset="0"/>
                <a:ea typeface="Droid Sans" panose="020B0604020202020204" charset="0"/>
                <a:cs typeface="Droid Sans" panose="020B0604020202020204" charset="0"/>
              </a:rPr>
              <a:t>root</a:t>
            </a:r>
            <a:r>
              <a:rPr lang="en-US" altLang="en-US" b="1" dirty="0">
                <a:solidFill>
                  <a:srgbClr val="515151"/>
                </a:solidFill>
                <a:latin typeface="Droid Sans" panose="020B0604020202020204" charset="0"/>
                <a:ea typeface="Droid Sans" panose="020B0604020202020204" charset="0"/>
                <a:cs typeface="Droid Sans" panose="020B0604020202020204" charset="0"/>
              </a:rPr>
              <a:t>, </a:t>
            </a:r>
            <a:r>
              <a:rPr lang="en-US" altLang="en-US" b="1" dirty="0" err="1">
                <a:solidFill>
                  <a:schemeClr val="tx1"/>
                </a:solidFill>
                <a:latin typeface="Droid Sans" panose="020B0604020202020204" charset="0"/>
                <a:ea typeface="Droid Sans" panose="020B0604020202020204" charset="0"/>
                <a:cs typeface="Droid Sans" panose="020B0604020202020204" charset="0"/>
              </a:rPr>
              <a:t>MPI_Comm</a:t>
            </a:r>
            <a:r>
              <a:rPr lang="en-US" altLang="en-US" b="1" dirty="0">
                <a:solidFill>
                  <a:srgbClr val="515151"/>
                </a:solidFill>
                <a:latin typeface="Droid Sans" panose="020B0604020202020204" charset="0"/>
                <a:ea typeface="Droid Sans" panose="020B0604020202020204" charset="0"/>
                <a:cs typeface="Droid Sans" panose="020B0604020202020204" charset="0"/>
              </a:rPr>
              <a:t> </a:t>
            </a:r>
            <a:r>
              <a:rPr lang="en-US" altLang="en-US" b="1" dirty="0">
                <a:solidFill>
                  <a:schemeClr val="tx1"/>
                </a:solidFill>
                <a:latin typeface="Droid Sans" panose="020B0604020202020204" charset="0"/>
                <a:ea typeface="Droid Sans" panose="020B0604020202020204" charset="0"/>
                <a:cs typeface="Droid Sans" panose="020B0604020202020204" charset="0"/>
              </a:rPr>
              <a:t>communicator</a:t>
            </a:r>
            <a:r>
              <a:rPr lang="en-US" altLang="en-US" b="1" dirty="0">
                <a:solidFill>
                  <a:srgbClr val="515151"/>
                </a:solidFill>
                <a:latin typeface="Droid Sans" panose="020B0604020202020204" charset="0"/>
                <a:ea typeface="Droid Sans" panose="020B0604020202020204" charset="0"/>
                <a:cs typeface="Droid Sans" panose="020B0604020202020204" charset="0"/>
              </a:rPr>
              <a:t>)</a:t>
            </a:r>
            <a:r>
              <a:rPr lang="en-US" altLang="en-US" sz="900" b="1" dirty="0">
                <a:solidFill>
                  <a:schemeClr val="tx1"/>
                </a:solidFill>
                <a:latin typeface="Droid Sans" panose="020B0604020202020204" charset="0"/>
                <a:ea typeface="Droid Sans" panose="020B0604020202020204" charset="0"/>
                <a:cs typeface="Droid Sans" panose="020B0604020202020204" charset="0"/>
              </a:rPr>
              <a:t> </a:t>
            </a:r>
            <a:endParaRPr lang="en-US" altLang="en-US" b="1" dirty="0">
              <a:solidFill>
                <a:schemeClr val="tx1"/>
              </a:solidFill>
              <a:latin typeface="Droid Sans" panose="020B0604020202020204" charset="0"/>
              <a:ea typeface="Droid Sans" panose="020B0604020202020204" charset="0"/>
              <a:cs typeface="Droid Sans" panose="020B0604020202020204" charset="0"/>
            </a:endParaRPr>
          </a:p>
        </p:txBody>
      </p:sp>
      <p:pic>
        <p:nvPicPr>
          <p:cNvPr id="2" name="Picture 1"/>
          <p:cNvPicPr>
            <a:picLocks noChangeAspect="1"/>
          </p:cNvPicPr>
          <p:nvPr/>
        </p:nvPicPr>
        <p:blipFill>
          <a:blip r:embed="rId4"/>
          <a:stretch>
            <a:fillRect/>
          </a:stretch>
        </p:blipFill>
        <p:spPr>
          <a:xfrm>
            <a:off x="6161650" y="3093590"/>
            <a:ext cx="2637692" cy="2062174"/>
          </a:xfrm>
          <a:prstGeom prst="rect">
            <a:avLst/>
          </a:prstGeom>
        </p:spPr>
      </p:pic>
      <p:sp>
        <p:nvSpPr>
          <p:cNvPr id="14" name="Rectangle 13"/>
          <p:cNvSpPr/>
          <p:nvPr/>
        </p:nvSpPr>
        <p:spPr>
          <a:xfrm>
            <a:off x="6239024" y="2937543"/>
            <a:ext cx="520504" cy="268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15" name="Rectangle 14"/>
          <p:cNvSpPr/>
          <p:nvPr/>
        </p:nvSpPr>
        <p:spPr>
          <a:xfrm>
            <a:off x="6956476" y="2959296"/>
            <a:ext cx="520504" cy="268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6" name="Rectangle 15"/>
          <p:cNvSpPr/>
          <p:nvPr/>
        </p:nvSpPr>
        <p:spPr>
          <a:xfrm>
            <a:off x="7617657" y="2937543"/>
            <a:ext cx="520504" cy="268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7" name="Rectangle 16"/>
          <p:cNvSpPr/>
          <p:nvPr/>
        </p:nvSpPr>
        <p:spPr>
          <a:xfrm>
            <a:off x="8278838" y="2959296"/>
            <a:ext cx="520504" cy="268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33958159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Shape 736"/>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a:solidFill>
                  <a:schemeClr val="lt1"/>
                </a:solidFill>
                <a:latin typeface="Arial"/>
                <a:ea typeface="Arial"/>
                <a:cs typeface="Arial"/>
                <a:sym typeface="Arial"/>
              </a:rPr>
              <a:t> MPI_Allgather</a:t>
            </a:r>
          </a:p>
        </p:txBody>
      </p:sp>
      <p:pic>
        <p:nvPicPr>
          <p:cNvPr id="737" name="Shape 737"/>
          <p:cNvPicPr preferRelativeResize="0"/>
          <p:nvPr/>
        </p:nvPicPr>
        <p:blipFill rotWithShape="1">
          <a:blip r:embed="rId3">
            <a:alphaModFix/>
          </a:blip>
          <a:srcRect/>
          <a:stretch/>
        </p:blipFill>
        <p:spPr>
          <a:xfrm>
            <a:off x="2091517" y="1746911"/>
            <a:ext cx="5210032" cy="4973093"/>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Shape 481"/>
          <p:cNvSpPr txBox="1">
            <a:spLocks noGrp="1"/>
          </p:cNvSpPr>
          <p:nvPr>
            <p:ph type="ctrTitle"/>
          </p:nvPr>
        </p:nvSpPr>
        <p:spPr>
          <a:xfrm>
            <a:off x="685800" y="2490375"/>
            <a:ext cx="7772400" cy="2198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Droid Sans"/>
              <a:buNone/>
            </a:pPr>
            <a:r>
              <a:rPr lang="en" sz="6000" b="0" i="0" u="none" strike="noStrike" cap="none" dirty="0" smtClean="0">
                <a:solidFill>
                  <a:schemeClr val="lt1"/>
                </a:solidFill>
                <a:latin typeface="Droid Sans"/>
                <a:ea typeface="Droid Sans"/>
                <a:cs typeface="Droid Sans"/>
                <a:sym typeface="Droid Sans"/>
              </a:rPr>
              <a:t>GPGPU Programming</a:t>
            </a:r>
            <a:endParaRPr lang="en" sz="6000" b="0" i="0" u="none" strike="noStrike" cap="none" dirty="0">
              <a:solidFill>
                <a:schemeClr val="lt1"/>
              </a:solidFill>
              <a:latin typeface="Droid Sans"/>
              <a:ea typeface="Droid Sans"/>
              <a:cs typeface="Droid Sans"/>
              <a:sym typeface="Droid Sans"/>
            </a:endParaRPr>
          </a:p>
        </p:txBody>
      </p:sp>
      <p:sp>
        <p:nvSpPr>
          <p:cNvPr id="482" name="Shape 482"/>
          <p:cNvSpPr txBox="1">
            <a:spLocks noGrp="1"/>
          </p:cNvSpPr>
          <p:nvPr>
            <p:ph type="subTitle" idx="1"/>
          </p:nvPr>
        </p:nvSpPr>
        <p:spPr>
          <a:xfrm>
            <a:off x="685800" y="4836035"/>
            <a:ext cx="7772400" cy="10325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Droid Sans"/>
              <a:buNone/>
            </a:pPr>
            <a:r>
              <a:rPr lang="en" sz="2400" b="0" i="0" u="none" strike="noStrike" cap="none" dirty="0" smtClean="0">
                <a:solidFill>
                  <a:schemeClr val="dk2"/>
                </a:solidFill>
                <a:latin typeface="Droid Sans"/>
                <a:ea typeface="Droid Sans"/>
                <a:cs typeface="Droid Sans"/>
                <a:sym typeface="Droid Sans"/>
              </a:rPr>
              <a:t>Sonia Gupta</a:t>
            </a:r>
          </a:p>
          <a:p>
            <a:pPr marL="0" marR="0" lvl="0" indent="0" algn="l" rtl="0">
              <a:lnSpc>
                <a:spcPct val="100000"/>
              </a:lnSpc>
              <a:spcBef>
                <a:spcPts val="0"/>
              </a:spcBef>
              <a:spcAft>
                <a:spcPts val="0"/>
              </a:spcAft>
              <a:buClr>
                <a:schemeClr val="dk2"/>
              </a:buClr>
              <a:buSzPct val="25000"/>
              <a:buFont typeface="Droid Sans"/>
              <a:buNone/>
            </a:pPr>
            <a:r>
              <a:rPr lang="en" sz="2400" b="0" i="0" u="none" strike="noStrike" cap="none" dirty="0" smtClean="0">
                <a:solidFill>
                  <a:schemeClr val="dk2"/>
                </a:solidFill>
                <a:latin typeface="Droid Sans"/>
                <a:ea typeface="Droid Sans"/>
                <a:cs typeface="Droid Sans"/>
                <a:sym typeface="Droid Sans"/>
              </a:rPr>
              <a:t>HPC </a:t>
            </a:r>
            <a:r>
              <a:rPr lang="en" sz="2400" b="0" i="0" u="none" strike="noStrike" cap="none" dirty="0">
                <a:solidFill>
                  <a:schemeClr val="dk2"/>
                </a:solidFill>
                <a:latin typeface="Droid Sans"/>
                <a:ea typeface="Droid Sans"/>
                <a:cs typeface="Droid Sans"/>
                <a:sym typeface="Droid Sans"/>
              </a:rPr>
              <a:t>Team, TCS Pune</a:t>
            </a:r>
          </a:p>
        </p:txBody>
      </p:sp>
    </p:spTree>
    <p:extLst>
      <p:ext uri="{BB962C8B-B14F-4D97-AF65-F5344CB8AC3E}">
        <p14:creationId xmlns:p14="http://schemas.microsoft.com/office/powerpoint/2010/main" val="12983931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 CUDA</a:t>
            </a:r>
            <a:endParaRPr lang="en-US" dirty="0"/>
          </a:p>
        </p:txBody>
      </p:sp>
      <p:sp>
        <p:nvSpPr>
          <p:cNvPr id="3" name="Text Placeholder 2"/>
          <p:cNvSpPr>
            <a:spLocks noGrp="1"/>
          </p:cNvSpPr>
          <p:nvPr>
            <p:ph type="body" idx="1"/>
          </p:nvPr>
        </p:nvSpPr>
        <p:spPr/>
        <p:txBody>
          <a:bodyPr/>
          <a:lstStyle/>
          <a:p>
            <a:pPr eaLnBrk="1" hangingPunct="1">
              <a:buNone/>
            </a:pPr>
            <a:r>
              <a:rPr lang="en-US" altLang="zh-CN" sz="1600" dirty="0">
                <a:ea typeface="SimSun" panose="02010600030101010101" pitchFamily="2" charset="-122"/>
              </a:rPr>
              <a:t>General Purpose computation using </a:t>
            </a:r>
            <a:r>
              <a:rPr lang="en-US" altLang="zh-CN" sz="1600" dirty="0" smtClean="0">
                <a:ea typeface="SimSun" panose="02010600030101010101" pitchFamily="2" charset="-122"/>
              </a:rPr>
              <a:t>GPU (GPGPU) in </a:t>
            </a:r>
            <a:r>
              <a:rPr lang="en-US" altLang="zh-CN" sz="1600" dirty="0">
                <a:ea typeface="SimSun" panose="02010600030101010101" pitchFamily="2" charset="-122"/>
              </a:rPr>
              <a:t>applications other than 3D graphics</a:t>
            </a:r>
          </a:p>
          <a:p>
            <a:pPr marL="285750" lvl="1" indent="-285750">
              <a:buFont typeface="Wingdings" panose="05000000000000000000" pitchFamily="2" charset="2"/>
              <a:buChar char="q"/>
            </a:pPr>
            <a:r>
              <a:rPr lang="en-US" altLang="zh-CN" sz="1600" dirty="0" smtClean="0">
                <a:ea typeface="SimSun" panose="02010600030101010101" pitchFamily="2" charset="-122"/>
              </a:rPr>
              <a:t>	GPU </a:t>
            </a:r>
            <a:r>
              <a:rPr lang="en-US" altLang="zh-CN" sz="1600" dirty="0">
                <a:ea typeface="SimSun" panose="02010600030101010101" pitchFamily="2" charset="-122"/>
              </a:rPr>
              <a:t>accelerates critical path of </a:t>
            </a:r>
            <a:r>
              <a:rPr lang="en-US" altLang="zh-CN" sz="1600" dirty="0" smtClean="0">
                <a:ea typeface="SimSun" panose="02010600030101010101" pitchFamily="2" charset="-122"/>
              </a:rPr>
              <a:t>application</a:t>
            </a:r>
          </a:p>
          <a:p>
            <a:pPr marL="285750" lvl="1" indent="-285750">
              <a:buFont typeface="Wingdings" panose="05000000000000000000" pitchFamily="2" charset="2"/>
              <a:buChar char="q"/>
            </a:pPr>
            <a:r>
              <a:rPr lang="en-US" altLang="zh-CN" sz="1600" dirty="0">
                <a:ea typeface="SimSun" panose="02010600030101010101" pitchFamily="2" charset="-122"/>
              </a:rPr>
              <a:t>	</a:t>
            </a:r>
            <a:r>
              <a:rPr lang="en-US" altLang="zh-CN" sz="1600" dirty="0" smtClean="0">
                <a:ea typeface="SimSun" panose="02010600030101010101" pitchFamily="2" charset="-122"/>
              </a:rPr>
              <a:t>CUDA, </a:t>
            </a:r>
            <a:r>
              <a:rPr lang="en-US" altLang="zh-CN" sz="1600" dirty="0" err="1" smtClean="0">
                <a:ea typeface="SimSun" panose="02010600030101010101" pitchFamily="2" charset="-122"/>
              </a:rPr>
              <a:t>OpenCL</a:t>
            </a:r>
            <a:r>
              <a:rPr lang="en-US" altLang="zh-CN" sz="1600" dirty="0" smtClean="0">
                <a:ea typeface="SimSun" panose="02010600030101010101" pitchFamily="2" charset="-122"/>
              </a:rPr>
              <a:t> are being used to program on GPU.</a:t>
            </a:r>
          </a:p>
          <a:p>
            <a:pPr>
              <a:buNone/>
            </a:pPr>
            <a:endParaRPr lang="en-GB" sz="1600" dirty="0" smtClean="0"/>
          </a:p>
          <a:p>
            <a:pPr>
              <a:buNone/>
            </a:pPr>
            <a:r>
              <a:rPr lang="zh-CN" altLang="en-US" sz="1600" dirty="0"/>
              <a:t>“</a:t>
            </a:r>
            <a:r>
              <a:rPr lang="en-US" altLang="zh-CN" sz="1600" dirty="0"/>
              <a:t>Compute Unified Device Architecture</a:t>
            </a:r>
            <a:r>
              <a:rPr lang="en-US" altLang="zh-CN" sz="1600" dirty="0" smtClean="0"/>
              <a:t>” (CUDA) - </a:t>
            </a:r>
            <a:r>
              <a:rPr lang="en-US" altLang="zh-CN" sz="1600" dirty="0">
                <a:ea typeface="SimSun" panose="02010600030101010101" pitchFamily="2" charset="-122"/>
              </a:rPr>
              <a:t>General purpose programming </a:t>
            </a:r>
            <a:r>
              <a:rPr lang="en-US" altLang="zh-CN" sz="1600" dirty="0" smtClean="0">
                <a:ea typeface="SimSun" panose="02010600030101010101" pitchFamily="2" charset="-122"/>
              </a:rPr>
              <a:t>model</a:t>
            </a:r>
            <a:endParaRPr lang="en-GB" sz="1600" dirty="0"/>
          </a:p>
          <a:p>
            <a:pPr lvl="1">
              <a:buNone/>
            </a:pPr>
            <a:r>
              <a:rPr lang="en-GB" sz="1600" dirty="0" smtClean="0"/>
              <a:t>			</a:t>
            </a:r>
            <a:endParaRPr lang="en-US" altLang="en-US" sz="1600" dirty="0" smtClean="0">
              <a:solidFill>
                <a:srgbClr val="444444"/>
              </a:solidFill>
              <a:latin typeface="Arial" panose="020B0604020202020204" pitchFamily="34" charset="0"/>
            </a:endParaRPr>
          </a:p>
          <a:p>
            <a:pPr lvl="1" eaLnBrk="1" hangingPunct="1">
              <a:buNone/>
            </a:pPr>
            <a:r>
              <a:rPr lang="en-US" altLang="en-US" sz="1600" dirty="0" smtClean="0">
                <a:solidFill>
                  <a:srgbClr val="444444"/>
                </a:solidFill>
                <a:latin typeface="Arial" panose="020B0604020202020204" pitchFamily="34" charset="0"/>
              </a:rPr>
              <a:t>CUDA </a:t>
            </a:r>
            <a:r>
              <a:rPr lang="en-US" altLang="en-US" sz="1600" dirty="0">
                <a:solidFill>
                  <a:srgbClr val="444444"/>
                </a:solidFill>
                <a:latin typeface="Arial" panose="020B0604020202020204" pitchFamily="34" charset="0"/>
              </a:rPr>
              <a:t>was released on February 15, 2007 for PC and Beta version for </a:t>
            </a:r>
            <a:r>
              <a:rPr lang="en-US" altLang="en-US" sz="1600" dirty="0" err="1">
                <a:solidFill>
                  <a:srgbClr val="444444"/>
                </a:solidFill>
                <a:latin typeface="Arial" panose="020B0604020202020204" pitchFamily="34" charset="0"/>
              </a:rPr>
              <a:t>MacOS</a:t>
            </a:r>
            <a:r>
              <a:rPr lang="en-US" altLang="en-US" sz="1600" dirty="0">
                <a:solidFill>
                  <a:srgbClr val="444444"/>
                </a:solidFill>
                <a:latin typeface="Arial" panose="020B0604020202020204" pitchFamily="34" charset="0"/>
              </a:rPr>
              <a:t> X on August 19, 2008. </a:t>
            </a:r>
            <a:endParaRPr lang="en-US" altLang="en-US" sz="1600" dirty="0" smtClean="0">
              <a:solidFill>
                <a:srgbClr val="444444"/>
              </a:solidFill>
              <a:latin typeface="Arial" panose="020B0604020202020204" pitchFamily="34" charset="0"/>
            </a:endParaRPr>
          </a:p>
          <a:p>
            <a:pPr lvl="1" eaLnBrk="1" hangingPunct="1">
              <a:buNone/>
            </a:pPr>
            <a:endParaRPr lang="en-US" altLang="zh-CN" sz="1600" dirty="0" smtClean="0">
              <a:ea typeface="SimSun" panose="02010600030101010101" pitchFamily="2" charset="-122"/>
            </a:endParaRPr>
          </a:p>
          <a:p>
            <a:pPr lvl="1" eaLnBrk="1" hangingPunct="1">
              <a:buNone/>
            </a:pPr>
            <a:r>
              <a:rPr lang="en-US" altLang="zh-CN" sz="1600" b="1" dirty="0" smtClean="0">
                <a:ea typeface="SimSun" panose="02010600030101010101" pitchFamily="2" charset="-122"/>
              </a:rPr>
              <a:t>Why CUDA:</a:t>
            </a:r>
          </a:p>
          <a:p>
            <a:pPr marL="285750" lvl="1" indent="-285750" eaLnBrk="1" hangingPunct="1">
              <a:buFont typeface="Wingdings" panose="05000000000000000000" pitchFamily="2" charset="2"/>
              <a:buChar char="q"/>
            </a:pPr>
            <a:r>
              <a:rPr lang="en-US" altLang="en-US" sz="1600" dirty="0" smtClean="0">
                <a:solidFill>
                  <a:srgbClr val="444444"/>
                </a:solidFill>
                <a:latin typeface="Arial" panose="020B0604020202020204" pitchFamily="34" charset="0"/>
              </a:rPr>
              <a:t>CUDA </a:t>
            </a:r>
            <a:r>
              <a:rPr lang="en-US" altLang="en-US" sz="1600" dirty="0">
                <a:solidFill>
                  <a:srgbClr val="444444"/>
                </a:solidFill>
                <a:latin typeface="Arial" panose="020B0604020202020204" pitchFamily="34" charset="0"/>
              </a:rPr>
              <a:t>provides ability to use high-level languages such as C to develop application that can take advantage of high level of performance and scalability that GPUs architecture offer. </a:t>
            </a:r>
            <a:endParaRPr lang="en-US" altLang="en-US" sz="1600" dirty="0" smtClean="0">
              <a:solidFill>
                <a:srgbClr val="444444"/>
              </a:solidFill>
              <a:latin typeface="Arial" panose="020B0604020202020204" pitchFamily="34" charset="0"/>
            </a:endParaRPr>
          </a:p>
          <a:p>
            <a:pPr marL="285750" lvl="1" indent="-285750" eaLnBrk="1" hangingPunct="1">
              <a:buFont typeface="Wingdings" panose="05000000000000000000" pitchFamily="2" charset="2"/>
              <a:buChar char="q"/>
            </a:pPr>
            <a:r>
              <a:rPr lang="en-GB" sz="1600" dirty="0"/>
              <a:t>Small set of extensions to enable heterogeneous </a:t>
            </a:r>
            <a:r>
              <a:rPr lang="en-GB" sz="1600" dirty="0" smtClean="0"/>
              <a:t>programming</a:t>
            </a:r>
          </a:p>
          <a:p>
            <a:pPr marL="285750" lvl="1" indent="-285750">
              <a:buFont typeface="Wingdings" panose="05000000000000000000" pitchFamily="2" charset="2"/>
              <a:buChar char="q"/>
            </a:pPr>
            <a:r>
              <a:rPr lang="en-GB" sz="1600" dirty="0"/>
              <a:t>Straightforward APIs to manage devices, memory etc.</a:t>
            </a:r>
          </a:p>
          <a:p>
            <a:pPr lvl="1" eaLnBrk="1" hangingPunct="1">
              <a:buNone/>
            </a:pPr>
            <a:endParaRPr lang="en-US" altLang="en-US" sz="1600" dirty="0"/>
          </a:p>
          <a:p>
            <a:pPr lvl="1" eaLnBrk="1" hangingPunct="1">
              <a:buNone/>
            </a:pPr>
            <a:endParaRPr lang="en-US" altLang="zh-CN" sz="1600" dirty="0">
              <a:ea typeface="SimSun" panose="02010600030101010101" pitchFamily="2" charset="-122"/>
            </a:endParaRPr>
          </a:p>
        </p:txBody>
      </p:sp>
    </p:spTree>
    <p:extLst>
      <p:ext uri="{BB962C8B-B14F-4D97-AF65-F5344CB8AC3E}">
        <p14:creationId xmlns:p14="http://schemas.microsoft.com/office/powerpoint/2010/main" val="30183747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123689"/>
            <a:ext cx="8229600" cy="868499"/>
          </a:xfrm>
        </p:spPr>
        <p:txBody>
          <a:bodyPr/>
          <a:lstStyle/>
          <a:p>
            <a:r>
              <a:rPr lang="en-US" dirty="0" smtClean="0"/>
              <a:t>CUDA - Environment</a:t>
            </a:r>
            <a:endParaRPr lang="en-US" dirty="0"/>
          </a:p>
        </p:txBody>
      </p:sp>
      <p:grpSp>
        <p:nvGrpSpPr>
          <p:cNvPr id="4" name="Group 4"/>
          <p:cNvGrpSpPr>
            <a:grpSpLocks/>
          </p:cNvGrpSpPr>
          <p:nvPr/>
        </p:nvGrpSpPr>
        <p:grpSpPr bwMode="auto">
          <a:xfrm>
            <a:off x="123564" y="1191904"/>
            <a:ext cx="4056063" cy="5381625"/>
            <a:chOff x="3034" y="690"/>
            <a:chExt cx="2555" cy="3390"/>
          </a:xfrm>
        </p:grpSpPr>
        <p:sp>
          <p:nvSpPr>
            <p:cNvPr id="5" name="AutoShape 5"/>
            <p:cNvSpPr>
              <a:spLocks noChangeAspect="1" noChangeArrowheads="1"/>
            </p:cNvSpPr>
            <p:nvPr/>
          </p:nvSpPr>
          <p:spPr bwMode="auto">
            <a:xfrm>
              <a:off x="3034" y="690"/>
              <a:ext cx="2555" cy="3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6" name="Text Box 6"/>
            <p:cNvSpPr txBox="1">
              <a:spLocks noChangeArrowheads="1"/>
            </p:cNvSpPr>
            <p:nvPr/>
          </p:nvSpPr>
          <p:spPr bwMode="auto">
            <a:xfrm>
              <a:off x="3037" y="693"/>
              <a:ext cx="671" cy="2864"/>
            </a:xfrm>
            <a:prstGeom prst="rect">
              <a:avLst/>
            </a:prstGeom>
            <a:solidFill>
              <a:schemeClr val="accent1">
                <a:lumMod val="20000"/>
                <a:lumOff val="80000"/>
              </a:schemeClr>
            </a:solidFill>
            <a:ln w="9525">
              <a:solidFill>
                <a:srgbClr val="969696"/>
              </a:solidFill>
              <a:miter lim="800000"/>
              <a:headEnd/>
              <a:tailEnd/>
            </a:ln>
          </p:spPr>
          <p:txBody>
            <a:bodyP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r>
                <a:rPr lang="en-US" altLang="zh-CN" sz="1200" b="1">
                  <a:solidFill>
                    <a:srgbClr val="003300"/>
                  </a:solidFill>
                  <a:latin typeface="Arial" panose="020B0604020202020204" pitchFamily="34" charset="0"/>
                  <a:ea typeface="SimSun" panose="02010600030101010101" pitchFamily="2" charset="-122"/>
                </a:rPr>
                <a:t>Host</a:t>
              </a:r>
              <a:endParaRPr lang="en-US" altLang="zh-CN" sz="1800">
                <a:solidFill>
                  <a:srgbClr val="003300"/>
                </a:solidFill>
                <a:latin typeface="Arial" panose="020B0604020202020204" pitchFamily="34" charset="0"/>
                <a:ea typeface="SimSun" panose="02010600030101010101" pitchFamily="2" charset="-122"/>
              </a:endParaRPr>
            </a:p>
          </p:txBody>
        </p:sp>
        <p:sp>
          <p:nvSpPr>
            <p:cNvPr id="7" name="Text Box 7"/>
            <p:cNvSpPr txBox="1">
              <a:spLocks noChangeArrowheads="1"/>
            </p:cNvSpPr>
            <p:nvPr/>
          </p:nvSpPr>
          <p:spPr bwMode="auto">
            <a:xfrm>
              <a:off x="3199" y="1171"/>
              <a:ext cx="432" cy="336"/>
            </a:xfrm>
            <a:prstGeom prst="rect">
              <a:avLst/>
            </a:prstGeom>
            <a:solidFill>
              <a:srgbClr val="99FF66"/>
            </a:solidFill>
            <a:ln w="9525">
              <a:solidFill>
                <a:srgbClr val="969696"/>
              </a:solidFill>
              <a:miter lim="800000"/>
              <a:headEnd/>
              <a:tailEnd/>
            </a:ln>
          </p:spPr>
          <p:txBody>
            <a:bodyP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algn="ctr" eaLnBrk="1" hangingPunct="1"/>
              <a:r>
                <a:rPr lang="en-US" altLang="zh-CN" sz="1200" b="1">
                  <a:solidFill>
                    <a:srgbClr val="003300"/>
                  </a:solidFill>
                  <a:latin typeface="Arial" panose="020B0604020202020204" pitchFamily="34" charset="0"/>
                  <a:ea typeface="SimSun" panose="02010600030101010101" pitchFamily="2" charset="-122"/>
                </a:rPr>
                <a:t>Kernel 1</a:t>
              </a:r>
              <a:endParaRPr lang="en-US" altLang="zh-CN" sz="1800">
                <a:solidFill>
                  <a:srgbClr val="003300"/>
                </a:solidFill>
                <a:latin typeface="Arial" panose="020B0604020202020204" pitchFamily="34" charset="0"/>
                <a:ea typeface="SimSun" panose="02010600030101010101" pitchFamily="2" charset="-122"/>
              </a:endParaRPr>
            </a:p>
          </p:txBody>
        </p:sp>
        <p:sp>
          <p:nvSpPr>
            <p:cNvPr id="8" name="Text Box 10"/>
            <p:cNvSpPr txBox="1">
              <a:spLocks noChangeArrowheads="1"/>
            </p:cNvSpPr>
            <p:nvPr/>
          </p:nvSpPr>
          <p:spPr bwMode="auto">
            <a:xfrm>
              <a:off x="3827" y="698"/>
              <a:ext cx="1759" cy="2864"/>
            </a:xfrm>
            <a:prstGeom prst="rect">
              <a:avLst/>
            </a:prstGeom>
            <a:solidFill>
              <a:schemeClr val="accent1">
                <a:lumMod val="20000"/>
                <a:lumOff val="80000"/>
              </a:schemeClr>
            </a:solidFill>
            <a:ln w="9525">
              <a:solidFill>
                <a:srgbClr val="969696"/>
              </a:solidFill>
              <a:miter lim="800000"/>
              <a:headEnd/>
              <a:tailEnd/>
            </a:ln>
          </p:spPr>
          <p:txBody>
            <a:bodyP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r>
                <a:rPr lang="en-US" altLang="zh-CN" sz="1200" b="1">
                  <a:solidFill>
                    <a:srgbClr val="003300"/>
                  </a:solidFill>
                  <a:latin typeface="Arial" panose="020B0604020202020204" pitchFamily="34" charset="0"/>
                  <a:ea typeface="SimSun" panose="02010600030101010101" pitchFamily="2" charset="-122"/>
                </a:rPr>
                <a:t>Device</a:t>
              </a:r>
              <a:endParaRPr lang="en-US" altLang="zh-CN" sz="1800">
                <a:solidFill>
                  <a:srgbClr val="003300"/>
                </a:solidFill>
                <a:latin typeface="Arial" panose="020B0604020202020204" pitchFamily="34" charset="0"/>
                <a:ea typeface="SimSun" panose="02010600030101010101" pitchFamily="2" charset="-122"/>
              </a:endParaRPr>
            </a:p>
          </p:txBody>
        </p:sp>
        <p:grpSp>
          <p:nvGrpSpPr>
            <p:cNvPr id="9" name="Group 11"/>
            <p:cNvGrpSpPr>
              <a:grpSpLocks/>
            </p:cNvGrpSpPr>
            <p:nvPr/>
          </p:nvGrpSpPr>
          <p:grpSpPr bwMode="auto">
            <a:xfrm>
              <a:off x="3927" y="957"/>
              <a:ext cx="1554" cy="1004"/>
              <a:chOff x="3820" y="4577"/>
              <a:chExt cx="4116" cy="2660"/>
            </a:xfrm>
          </p:grpSpPr>
          <p:sp>
            <p:nvSpPr>
              <p:cNvPr id="50" name="Text Box 12"/>
              <p:cNvSpPr txBox="1">
                <a:spLocks noChangeArrowheads="1"/>
              </p:cNvSpPr>
              <p:nvPr/>
            </p:nvSpPr>
            <p:spPr bwMode="auto">
              <a:xfrm>
                <a:off x="3820" y="4577"/>
                <a:ext cx="4116" cy="2660"/>
              </a:xfrm>
              <a:prstGeom prst="rect">
                <a:avLst/>
              </a:prstGeom>
              <a:solidFill>
                <a:srgbClr val="99FF66"/>
              </a:solidFill>
              <a:ln w="9525">
                <a:solidFill>
                  <a:srgbClr val="969696"/>
                </a:solidFill>
                <a:miter lim="800000"/>
                <a:headEnd/>
                <a:tailEnd/>
              </a:ln>
            </p:spPr>
            <p:txBody>
              <a:bodyP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r>
                  <a:rPr lang="en-US" altLang="zh-CN" sz="1200" b="1">
                    <a:solidFill>
                      <a:srgbClr val="003300"/>
                    </a:solidFill>
                    <a:latin typeface="Arial" panose="020B0604020202020204" pitchFamily="34" charset="0"/>
                    <a:ea typeface="SimSun" panose="02010600030101010101" pitchFamily="2" charset="-122"/>
                  </a:rPr>
                  <a:t>Grid 1</a:t>
                </a:r>
                <a:endParaRPr lang="en-US" altLang="zh-CN" sz="1800">
                  <a:solidFill>
                    <a:srgbClr val="003300"/>
                  </a:solidFill>
                  <a:latin typeface="Arial" panose="020B0604020202020204" pitchFamily="34" charset="0"/>
                  <a:ea typeface="SimSun" panose="02010600030101010101" pitchFamily="2" charset="-122"/>
                </a:endParaRPr>
              </a:p>
            </p:txBody>
          </p:sp>
          <p:grpSp>
            <p:nvGrpSpPr>
              <p:cNvPr id="51" name="Group 13"/>
              <p:cNvGrpSpPr>
                <a:grpSpLocks/>
              </p:cNvGrpSpPr>
              <p:nvPr/>
            </p:nvGrpSpPr>
            <p:grpSpPr bwMode="auto">
              <a:xfrm>
                <a:off x="3985" y="5169"/>
                <a:ext cx="3785" cy="864"/>
                <a:chOff x="3997" y="5169"/>
                <a:chExt cx="3785" cy="864"/>
              </a:xfrm>
            </p:grpSpPr>
            <p:sp>
              <p:nvSpPr>
                <p:cNvPr id="56" name="Text Box 14"/>
                <p:cNvSpPr txBox="1">
                  <a:spLocks noChangeArrowheads="1"/>
                </p:cNvSpPr>
                <p:nvPr/>
              </p:nvSpPr>
              <p:spPr bwMode="auto">
                <a:xfrm>
                  <a:off x="3997" y="5169"/>
                  <a:ext cx="1181" cy="864"/>
                </a:xfrm>
                <a:prstGeom prst="rect">
                  <a:avLst/>
                </a:prstGeom>
                <a:solidFill>
                  <a:srgbClr val="FFCC00"/>
                </a:solidFill>
                <a:ln w="9525">
                  <a:solidFill>
                    <a:srgbClr val="969696"/>
                  </a:solidFill>
                  <a:miter lim="800000"/>
                  <a:headEnd/>
                  <a:tailEnd/>
                </a:ln>
              </p:spPr>
              <p:txBody>
                <a:bodyPr lIns="0" tIns="91440" rIns="0" bIns="0"/>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algn="ctr" eaLnBrk="1" hangingPunct="1"/>
                  <a:r>
                    <a:rPr lang="en-US" altLang="zh-CN" sz="1200" b="1">
                      <a:solidFill>
                        <a:srgbClr val="003300"/>
                      </a:solidFill>
                      <a:latin typeface="Arial" panose="020B0604020202020204" pitchFamily="34" charset="0"/>
                      <a:ea typeface="SimSun" panose="02010600030101010101" pitchFamily="2" charset="-122"/>
                    </a:rPr>
                    <a:t>Block</a:t>
                  </a:r>
                </a:p>
                <a:p>
                  <a:pPr algn="ctr" eaLnBrk="1" hangingPunct="1"/>
                  <a:r>
                    <a:rPr lang="en-US" altLang="zh-CN" sz="1200" b="1">
                      <a:solidFill>
                        <a:srgbClr val="003300"/>
                      </a:solidFill>
                      <a:latin typeface="Arial" panose="020B0604020202020204" pitchFamily="34" charset="0"/>
                      <a:ea typeface="SimSun" panose="02010600030101010101" pitchFamily="2" charset="-122"/>
                    </a:rPr>
                    <a:t>(0, 0)</a:t>
                  </a:r>
                  <a:endParaRPr lang="en-US" altLang="zh-CN" sz="1800">
                    <a:solidFill>
                      <a:srgbClr val="003300"/>
                    </a:solidFill>
                    <a:latin typeface="Arial" panose="020B0604020202020204" pitchFamily="34" charset="0"/>
                    <a:ea typeface="SimSun" panose="02010600030101010101" pitchFamily="2" charset="-122"/>
                  </a:endParaRPr>
                </a:p>
              </p:txBody>
            </p:sp>
            <p:sp>
              <p:nvSpPr>
                <p:cNvPr id="57" name="Text Box 15"/>
                <p:cNvSpPr txBox="1">
                  <a:spLocks noChangeArrowheads="1"/>
                </p:cNvSpPr>
                <p:nvPr/>
              </p:nvSpPr>
              <p:spPr bwMode="auto">
                <a:xfrm>
                  <a:off x="5299" y="5169"/>
                  <a:ext cx="1181" cy="864"/>
                </a:xfrm>
                <a:prstGeom prst="rect">
                  <a:avLst/>
                </a:prstGeom>
                <a:solidFill>
                  <a:srgbClr val="FFCC00"/>
                </a:solidFill>
                <a:ln w="9525">
                  <a:solidFill>
                    <a:srgbClr val="969696"/>
                  </a:solidFill>
                  <a:miter lim="800000"/>
                  <a:headEnd/>
                  <a:tailEnd/>
                </a:ln>
              </p:spPr>
              <p:txBody>
                <a:bodyPr lIns="0" tIns="91440" rIns="0" bIns="0"/>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algn="ctr" eaLnBrk="1" hangingPunct="1"/>
                  <a:r>
                    <a:rPr lang="en-US" altLang="zh-CN" sz="1200" b="1">
                      <a:solidFill>
                        <a:srgbClr val="003300"/>
                      </a:solidFill>
                      <a:latin typeface="Arial" panose="020B0604020202020204" pitchFamily="34" charset="0"/>
                      <a:ea typeface="SimSun" panose="02010600030101010101" pitchFamily="2" charset="-122"/>
                    </a:rPr>
                    <a:t>Block</a:t>
                  </a:r>
                </a:p>
                <a:p>
                  <a:pPr algn="ctr" eaLnBrk="1" hangingPunct="1"/>
                  <a:r>
                    <a:rPr lang="en-US" altLang="zh-CN" sz="1200" b="1">
                      <a:solidFill>
                        <a:srgbClr val="003300"/>
                      </a:solidFill>
                      <a:latin typeface="Arial" panose="020B0604020202020204" pitchFamily="34" charset="0"/>
                      <a:ea typeface="SimSun" panose="02010600030101010101" pitchFamily="2" charset="-122"/>
                    </a:rPr>
                    <a:t>(1, 0)</a:t>
                  </a:r>
                  <a:endParaRPr lang="en-US" altLang="zh-CN" sz="1800">
                    <a:solidFill>
                      <a:srgbClr val="003300"/>
                    </a:solidFill>
                    <a:latin typeface="Arial" panose="020B0604020202020204" pitchFamily="34" charset="0"/>
                    <a:ea typeface="SimSun" panose="02010600030101010101" pitchFamily="2" charset="-122"/>
                  </a:endParaRPr>
                </a:p>
              </p:txBody>
            </p:sp>
            <p:sp>
              <p:nvSpPr>
                <p:cNvPr id="58" name="Text Box 16"/>
                <p:cNvSpPr txBox="1">
                  <a:spLocks noChangeArrowheads="1"/>
                </p:cNvSpPr>
                <p:nvPr/>
              </p:nvSpPr>
              <p:spPr bwMode="auto">
                <a:xfrm>
                  <a:off x="6601" y="5169"/>
                  <a:ext cx="1181" cy="864"/>
                </a:xfrm>
                <a:prstGeom prst="rect">
                  <a:avLst/>
                </a:prstGeom>
                <a:solidFill>
                  <a:srgbClr val="FFCC00"/>
                </a:solidFill>
                <a:ln w="9525">
                  <a:solidFill>
                    <a:srgbClr val="969696"/>
                  </a:solidFill>
                  <a:miter lim="800000"/>
                  <a:headEnd/>
                  <a:tailEnd/>
                </a:ln>
              </p:spPr>
              <p:txBody>
                <a:bodyPr lIns="0" tIns="91440" rIns="0" bIns="0"/>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algn="ctr" eaLnBrk="1" hangingPunct="1"/>
                  <a:r>
                    <a:rPr lang="en-US" altLang="zh-CN" sz="1200" b="1">
                      <a:solidFill>
                        <a:srgbClr val="003300"/>
                      </a:solidFill>
                      <a:latin typeface="Arial" panose="020B0604020202020204" pitchFamily="34" charset="0"/>
                      <a:ea typeface="SimSun" panose="02010600030101010101" pitchFamily="2" charset="-122"/>
                    </a:rPr>
                    <a:t>Block</a:t>
                  </a:r>
                </a:p>
                <a:p>
                  <a:pPr algn="ctr" eaLnBrk="1" hangingPunct="1"/>
                  <a:r>
                    <a:rPr lang="en-US" altLang="zh-CN" sz="1200" b="1">
                      <a:solidFill>
                        <a:srgbClr val="003300"/>
                      </a:solidFill>
                      <a:latin typeface="Arial" panose="020B0604020202020204" pitchFamily="34" charset="0"/>
                      <a:ea typeface="SimSun" panose="02010600030101010101" pitchFamily="2" charset="-122"/>
                    </a:rPr>
                    <a:t>(2, 0)</a:t>
                  </a:r>
                  <a:endParaRPr lang="en-US" altLang="zh-CN" sz="1800">
                    <a:solidFill>
                      <a:srgbClr val="003300"/>
                    </a:solidFill>
                    <a:latin typeface="Arial" panose="020B0604020202020204" pitchFamily="34" charset="0"/>
                    <a:ea typeface="SimSun" panose="02010600030101010101" pitchFamily="2" charset="-122"/>
                  </a:endParaRPr>
                </a:p>
              </p:txBody>
            </p:sp>
          </p:grpSp>
          <p:grpSp>
            <p:nvGrpSpPr>
              <p:cNvPr id="52" name="Group 17"/>
              <p:cNvGrpSpPr>
                <a:grpSpLocks/>
              </p:cNvGrpSpPr>
              <p:nvPr/>
            </p:nvGrpSpPr>
            <p:grpSpPr bwMode="auto">
              <a:xfrm>
                <a:off x="3985" y="6187"/>
                <a:ext cx="3785" cy="864"/>
                <a:chOff x="3997" y="5169"/>
                <a:chExt cx="3785" cy="864"/>
              </a:xfrm>
            </p:grpSpPr>
            <p:sp>
              <p:nvSpPr>
                <p:cNvPr id="53" name="Text Box 18"/>
                <p:cNvSpPr txBox="1">
                  <a:spLocks noChangeArrowheads="1"/>
                </p:cNvSpPr>
                <p:nvPr/>
              </p:nvSpPr>
              <p:spPr bwMode="auto">
                <a:xfrm>
                  <a:off x="3997" y="5169"/>
                  <a:ext cx="1181" cy="864"/>
                </a:xfrm>
                <a:prstGeom prst="rect">
                  <a:avLst/>
                </a:prstGeom>
                <a:solidFill>
                  <a:srgbClr val="FFCC00"/>
                </a:solidFill>
                <a:ln w="9525">
                  <a:solidFill>
                    <a:srgbClr val="969696"/>
                  </a:solidFill>
                  <a:miter lim="800000"/>
                  <a:headEnd/>
                  <a:tailEnd/>
                </a:ln>
              </p:spPr>
              <p:txBody>
                <a:bodyPr lIns="0" tIns="91440" rIns="0" bIns="0"/>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algn="ctr" eaLnBrk="1" hangingPunct="1"/>
                  <a:r>
                    <a:rPr lang="en-US" altLang="zh-CN" sz="1200" b="1">
                      <a:solidFill>
                        <a:srgbClr val="003300"/>
                      </a:solidFill>
                      <a:latin typeface="Arial" panose="020B0604020202020204" pitchFamily="34" charset="0"/>
                      <a:ea typeface="SimSun" panose="02010600030101010101" pitchFamily="2" charset="-122"/>
                    </a:rPr>
                    <a:t>Block</a:t>
                  </a:r>
                </a:p>
                <a:p>
                  <a:pPr algn="ctr" eaLnBrk="1" hangingPunct="1"/>
                  <a:r>
                    <a:rPr lang="en-US" altLang="zh-CN" sz="1200" b="1">
                      <a:solidFill>
                        <a:srgbClr val="003300"/>
                      </a:solidFill>
                      <a:latin typeface="Arial" panose="020B0604020202020204" pitchFamily="34" charset="0"/>
                      <a:ea typeface="SimSun" panose="02010600030101010101" pitchFamily="2" charset="-122"/>
                    </a:rPr>
                    <a:t>(0, 1)</a:t>
                  </a:r>
                  <a:endParaRPr lang="en-US" altLang="zh-CN" sz="1800">
                    <a:solidFill>
                      <a:srgbClr val="003300"/>
                    </a:solidFill>
                    <a:latin typeface="Arial" panose="020B0604020202020204" pitchFamily="34" charset="0"/>
                    <a:ea typeface="SimSun" panose="02010600030101010101" pitchFamily="2" charset="-122"/>
                  </a:endParaRPr>
                </a:p>
              </p:txBody>
            </p:sp>
            <p:sp>
              <p:nvSpPr>
                <p:cNvPr id="54" name="Text Box 19"/>
                <p:cNvSpPr txBox="1">
                  <a:spLocks noChangeArrowheads="1"/>
                </p:cNvSpPr>
                <p:nvPr/>
              </p:nvSpPr>
              <p:spPr bwMode="auto">
                <a:xfrm>
                  <a:off x="5299" y="5169"/>
                  <a:ext cx="1181" cy="864"/>
                </a:xfrm>
                <a:prstGeom prst="rect">
                  <a:avLst/>
                </a:prstGeom>
                <a:solidFill>
                  <a:srgbClr val="FFCC00"/>
                </a:solidFill>
                <a:ln w="9525">
                  <a:solidFill>
                    <a:srgbClr val="969696"/>
                  </a:solidFill>
                  <a:miter lim="800000"/>
                  <a:headEnd/>
                  <a:tailEnd/>
                </a:ln>
              </p:spPr>
              <p:txBody>
                <a:bodyPr lIns="0" tIns="91440" rIns="0" bIns="0"/>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algn="ctr" eaLnBrk="1" hangingPunct="1"/>
                  <a:r>
                    <a:rPr lang="en-US" altLang="zh-CN" sz="1200" b="1" dirty="0">
                      <a:solidFill>
                        <a:srgbClr val="003300"/>
                      </a:solidFill>
                      <a:latin typeface="Arial" panose="020B0604020202020204" pitchFamily="34" charset="0"/>
                      <a:ea typeface="SimSun" panose="02010600030101010101" pitchFamily="2" charset="-122"/>
                    </a:rPr>
                    <a:t>Block</a:t>
                  </a:r>
                </a:p>
                <a:p>
                  <a:pPr algn="ctr" eaLnBrk="1" hangingPunct="1"/>
                  <a:r>
                    <a:rPr lang="en-US" altLang="zh-CN" sz="1200" b="1" dirty="0">
                      <a:solidFill>
                        <a:srgbClr val="003300"/>
                      </a:solidFill>
                      <a:latin typeface="Arial" panose="020B0604020202020204" pitchFamily="34" charset="0"/>
                      <a:ea typeface="SimSun" panose="02010600030101010101" pitchFamily="2" charset="-122"/>
                    </a:rPr>
                    <a:t>(1, 1)</a:t>
                  </a:r>
                  <a:endParaRPr lang="en-US" altLang="zh-CN" sz="1800" dirty="0">
                    <a:solidFill>
                      <a:srgbClr val="003300"/>
                    </a:solidFill>
                    <a:latin typeface="Arial" panose="020B0604020202020204" pitchFamily="34" charset="0"/>
                    <a:ea typeface="SimSun" panose="02010600030101010101" pitchFamily="2" charset="-122"/>
                  </a:endParaRPr>
                </a:p>
              </p:txBody>
            </p:sp>
            <p:sp>
              <p:nvSpPr>
                <p:cNvPr id="55" name="Text Box 20"/>
                <p:cNvSpPr txBox="1">
                  <a:spLocks noChangeArrowheads="1"/>
                </p:cNvSpPr>
                <p:nvPr/>
              </p:nvSpPr>
              <p:spPr bwMode="auto">
                <a:xfrm>
                  <a:off x="6601" y="5169"/>
                  <a:ext cx="1181" cy="864"/>
                </a:xfrm>
                <a:prstGeom prst="rect">
                  <a:avLst/>
                </a:prstGeom>
                <a:solidFill>
                  <a:srgbClr val="FFCC00"/>
                </a:solidFill>
                <a:ln w="9525">
                  <a:solidFill>
                    <a:srgbClr val="969696"/>
                  </a:solidFill>
                  <a:miter lim="800000"/>
                  <a:headEnd/>
                  <a:tailEnd/>
                </a:ln>
              </p:spPr>
              <p:txBody>
                <a:bodyPr lIns="0" tIns="91440" rIns="0" bIns="0"/>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algn="ctr" eaLnBrk="1" hangingPunct="1"/>
                  <a:r>
                    <a:rPr lang="en-US" altLang="zh-CN" sz="1200" b="1" dirty="0">
                      <a:solidFill>
                        <a:srgbClr val="003300"/>
                      </a:solidFill>
                      <a:latin typeface="Arial" panose="020B0604020202020204" pitchFamily="34" charset="0"/>
                      <a:ea typeface="SimSun" panose="02010600030101010101" pitchFamily="2" charset="-122"/>
                    </a:rPr>
                    <a:t>Block</a:t>
                  </a:r>
                </a:p>
                <a:p>
                  <a:pPr algn="ctr" eaLnBrk="1" hangingPunct="1"/>
                  <a:r>
                    <a:rPr lang="en-US" altLang="zh-CN" sz="1200" b="1" dirty="0">
                      <a:solidFill>
                        <a:srgbClr val="003300"/>
                      </a:solidFill>
                      <a:latin typeface="Arial" panose="020B0604020202020204" pitchFamily="34" charset="0"/>
                      <a:ea typeface="SimSun" panose="02010600030101010101" pitchFamily="2" charset="-122"/>
                    </a:rPr>
                    <a:t>(2, 1)</a:t>
                  </a:r>
                  <a:endParaRPr lang="en-US" altLang="zh-CN" sz="1800" dirty="0">
                    <a:solidFill>
                      <a:srgbClr val="003300"/>
                    </a:solidFill>
                    <a:latin typeface="Arial" panose="020B0604020202020204" pitchFamily="34" charset="0"/>
                    <a:ea typeface="SimSun" panose="02010600030101010101" pitchFamily="2" charset="-122"/>
                  </a:endParaRPr>
                </a:p>
              </p:txBody>
            </p:sp>
          </p:grpSp>
        </p:grpSp>
        <p:grpSp>
          <p:nvGrpSpPr>
            <p:cNvPr id="10" name="Group 33"/>
            <p:cNvGrpSpPr>
              <a:grpSpLocks/>
            </p:cNvGrpSpPr>
            <p:nvPr/>
          </p:nvGrpSpPr>
          <p:grpSpPr bwMode="auto">
            <a:xfrm>
              <a:off x="4115" y="3074"/>
              <a:ext cx="870" cy="337"/>
              <a:chOff x="4391" y="8441"/>
              <a:chExt cx="2305" cy="892"/>
            </a:xfrm>
          </p:grpSpPr>
          <p:sp>
            <p:nvSpPr>
              <p:cNvPr id="47" name="Text Box 34"/>
              <p:cNvSpPr txBox="1">
                <a:spLocks noChangeArrowheads="1"/>
              </p:cNvSpPr>
              <p:nvPr/>
            </p:nvSpPr>
            <p:spPr bwMode="auto">
              <a:xfrm>
                <a:off x="4391" y="8441"/>
                <a:ext cx="689" cy="892"/>
              </a:xfrm>
              <a:prstGeom prst="rect">
                <a:avLst/>
              </a:prstGeom>
              <a:solidFill>
                <a:srgbClr val="FFCC00"/>
              </a:solidFill>
              <a:ln w="9525">
                <a:solidFill>
                  <a:srgbClr val="969696"/>
                </a:solidFill>
                <a:miter lim="800000"/>
                <a:headEnd/>
                <a:tailEnd/>
              </a:ln>
            </p:spPr>
            <p:txBody>
              <a:bodyPr lIns="0" tIns="91440" rIns="0" bIns="0"/>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zh-CN" altLang="en-US" sz="1800">
                  <a:solidFill>
                    <a:srgbClr val="003300"/>
                  </a:solidFill>
                  <a:latin typeface="Arial" panose="020B0604020202020204" pitchFamily="34" charset="0"/>
                  <a:ea typeface="SimSun" panose="02010600030101010101" pitchFamily="2" charset="-122"/>
                </a:endParaRPr>
              </a:p>
            </p:txBody>
          </p:sp>
          <p:sp>
            <p:nvSpPr>
              <p:cNvPr id="48" name="Text Box 35"/>
              <p:cNvSpPr txBox="1">
                <a:spLocks noChangeArrowheads="1"/>
              </p:cNvSpPr>
              <p:nvPr/>
            </p:nvSpPr>
            <p:spPr bwMode="auto">
              <a:xfrm>
                <a:off x="5199" y="8441"/>
                <a:ext cx="689" cy="892"/>
              </a:xfrm>
              <a:prstGeom prst="rect">
                <a:avLst/>
              </a:prstGeom>
              <a:solidFill>
                <a:srgbClr val="FFCC00"/>
              </a:solidFill>
              <a:ln w="9525">
                <a:solidFill>
                  <a:srgbClr val="969696"/>
                </a:solidFill>
                <a:miter lim="800000"/>
                <a:headEnd/>
                <a:tailEnd/>
              </a:ln>
            </p:spPr>
            <p:txBody>
              <a:bodyPr lIns="0" tIns="91440" rIns="0" bIns="0"/>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zh-CN" altLang="en-US" sz="1800">
                  <a:solidFill>
                    <a:srgbClr val="003300"/>
                  </a:solidFill>
                  <a:latin typeface="Arial" panose="020B0604020202020204" pitchFamily="34" charset="0"/>
                  <a:ea typeface="SimSun" panose="02010600030101010101" pitchFamily="2" charset="-122"/>
                </a:endParaRPr>
              </a:p>
            </p:txBody>
          </p:sp>
          <p:sp>
            <p:nvSpPr>
              <p:cNvPr id="49" name="Text Box 36"/>
              <p:cNvSpPr txBox="1">
                <a:spLocks noChangeArrowheads="1"/>
              </p:cNvSpPr>
              <p:nvPr/>
            </p:nvSpPr>
            <p:spPr bwMode="auto">
              <a:xfrm>
                <a:off x="6007" y="8441"/>
                <a:ext cx="689" cy="892"/>
              </a:xfrm>
              <a:prstGeom prst="rect">
                <a:avLst/>
              </a:prstGeom>
              <a:solidFill>
                <a:srgbClr val="FFCC00"/>
              </a:solidFill>
              <a:ln w="9525">
                <a:solidFill>
                  <a:srgbClr val="969696"/>
                </a:solidFill>
                <a:miter lim="800000"/>
                <a:headEnd/>
                <a:tailEnd/>
              </a:ln>
            </p:spPr>
            <p:txBody>
              <a:bodyPr lIns="0" tIns="91440" rIns="0" bIns="0"/>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zh-CN" altLang="en-US" sz="1800">
                  <a:solidFill>
                    <a:srgbClr val="003300"/>
                  </a:solidFill>
                  <a:latin typeface="Arial" panose="020B0604020202020204" pitchFamily="34" charset="0"/>
                  <a:ea typeface="SimSun" panose="02010600030101010101" pitchFamily="2" charset="-122"/>
                </a:endParaRPr>
              </a:p>
            </p:txBody>
          </p:sp>
        </p:grpSp>
        <p:grpSp>
          <p:nvGrpSpPr>
            <p:cNvPr id="11" name="Group 38"/>
            <p:cNvGrpSpPr>
              <a:grpSpLocks/>
            </p:cNvGrpSpPr>
            <p:nvPr/>
          </p:nvGrpSpPr>
          <p:grpSpPr bwMode="auto">
            <a:xfrm>
              <a:off x="3414" y="2782"/>
              <a:ext cx="1765" cy="1295"/>
              <a:chOff x="1972" y="8931"/>
              <a:chExt cx="4676" cy="3430"/>
            </a:xfrm>
          </p:grpSpPr>
          <p:sp>
            <p:nvSpPr>
              <p:cNvPr id="19" name="Text Box 39"/>
              <p:cNvSpPr txBox="1">
                <a:spLocks noChangeArrowheads="1"/>
              </p:cNvSpPr>
              <p:nvPr/>
            </p:nvSpPr>
            <p:spPr bwMode="auto">
              <a:xfrm>
                <a:off x="1972" y="8931"/>
                <a:ext cx="4676" cy="3430"/>
              </a:xfrm>
              <a:prstGeom prst="rect">
                <a:avLst/>
              </a:prstGeom>
              <a:solidFill>
                <a:srgbClr val="FFCC00"/>
              </a:solidFill>
              <a:ln w="9525">
                <a:solidFill>
                  <a:srgbClr val="969696"/>
                </a:solidFill>
                <a:miter lim="800000"/>
                <a:headEnd/>
                <a:tailEnd/>
              </a:ln>
            </p:spPr>
            <p:txBody>
              <a:bodyP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r>
                  <a:rPr lang="en-US" altLang="zh-CN" sz="1200" b="1">
                    <a:solidFill>
                      <a:srgbClr val="003300"/>
                    </a:solidFill>
                    <a:latin typeface="Arial" panose="020B0604020202020204" pitchFamily="34" charset="0"/>
                    <a:ea typeface="SimSun" panose="02010600030101010101" pitchFamily="2" charset="-122"/>
                  </a:rPr>
                  <a:t>Block (1, 1)</a:t>
                </a:r>
                <a:endParaRPr lang="en-US" altLang="zh-CN" sz="1800">
                  <a:solidFill>
                    <a:srgbClr val="003300"/>
                  </a:solidFill>
                  <a:latin typeface="Arial" panose="020B0604020202020204" pitchFamily="34" charset="0"/>
                  <a:ea typeface="SimSun" panose="02010600030101010101" pitchFamily="2" charset="-122"/>
                </a:endParaRPr>
              </a:p>
            </p:txBody>
          </p:sp>
          <p:grpSp>
            <p:nvGrpSpPr>
              <p:cNvPr id="20" name="Group 40"/>
              <p:cNvGrpSpPr>
                <a:grpSpLocks/>
              </p:cNvGrpSpPr>
              <p:nvPr/>
            </p:nvGrpSpPr>
            <p:grpSpPr bwMode="auto">
              <a:xfrm>
                <a:off x="2147" y="9559"/>
                <a:ext cx="4325" cy="2592"/>
                <a:chOff x="2630" y="11267"/>
                <a:chExt cx="4325" cy="2592"/>
              </a:xfrm>
            </p:grpSpPr>
            <p:grpSp>
              <p:nvGrpSpPr>
                <p:cNvPr id="21" name="Group 41"/>
                <p:cNvGrpSpPr>
                  <a:grpSpLocks/>
                </p:cNvGrpSpPr>
                <p:nvPr/>
              </p:nvGrpSpPr>
              <p:grpSpPr bwMode="auto">
                <a:xfrm>
                  <a:off x="2630" y="11267"/>
                  <a:ext cx="4325" cy="2592"/>
                  <a:chOff x="2160" y="10769"/>
                  <a:chExt cx="4325" cy="2592"/>
                </a:xfrm>
              </p:grpSpPr>
              <p:sp>
                <p:nvSpPr>
                  <p:cNvPr id="40" name="Rectangle 42"/>
                  <p:cNvSpPr>
                    <a:spLocks noChangeArrowheads="1"/>
                  </p:cNvSpPr>
                  <p:nvPr/>
                </p:nvSpPr>
                <p:spPr bwMode="auto">
                  <a:xfrm>
                    <a:off x="2160" y="10769"/>
                    <a:ext cx="4320" cy="2592"/>
                  </a:xfrm>
                  <a:prstGeom prst="rect">
                    <a:avLst/>
                  </a:prstGeom>
                  <a:solidFill>
                    <a:srgbClr val="FF6600"/>
                  </a:solidFill>
                  <a:ln w="12700">
                    <a:solidFill>
                      <a:srgbClr val="000000"/>
                    </a:solidFill>
                    <a:miter lim="800000"/>
                    <a:headEnd/>
                    <a:tailEnd/>
                  </a:ln>
                </p:spPr>
                <p:txBody>
                  <a:bodyP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41" name="Line 43"/>
                  <p:cNvSpPr>
                    <a:spLocks noChangeShapeType="1"/>
                  </p:cNvSpPr>
                  <p:nvPr/>
                </p:nvSpPr>
                <p:spPr bwMode="auto">
                  <a:xfrm flipV="1">
                    <a:off x="2160" y="11631"/>
                    <a:ext cx="4325"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44"/>
                  <p:cNvSpPr>
                    <a:spLocks noChangeShapeType="1"/>
                  </p:cNvSpPr>
                  <p:nvPr/>
                </p:nvSpPr>
                <p:spPr bwMode="auto">
                  <a:xfrm>
                    <a:off x="2161" y="12497"/>
                    <a:ext cx="4324" cy="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45"/>
                  <p:cNvSpPr>
                    <a:spLocks noChangeShapeType="1"/>
                  </p:cNvSpPr>
                  <p:nvPr/>
                </p:nvSpPr>
                <p:spPr bwMode="auto">
                  <a:xfrm>
                    <a:off x="3024" y="10769"/>
                    <a:ext cx="1" cy="259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46"/>
                  <p:cNvSpPr>
                    <a:spLocks noChangeShapeType="1"/>
                  </p:cNvSpPr>
                  <p:nvPr/>
                </p:nvSpPr>
                <p:spPr bwMode="auto">
                  <a:xfrm>
                    <a:off x="3888" y="10769"/>
                    <a:ext cx="1" cy="259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Line 47"/>
                  <p:cNvSpPr>
                    <a:spLocks noChangeShapeType="1"/>
                  </p:cNvSpPr>
                  <p:nvPr/>
                </p:nvSpPr>
                <p:spPr bwMode="auto">
                  <a:xfrm>
                    <a:off x="4752" y="10769"/>
                    <a:ext cx="1" cy="259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Line 48"/>
                  <p:cNvSpPr>
                    <a:spLocks noChangeShapeType="1"/>
                  </p:cNvSpPr>
                  <p:nvPr/>
                </p:nvSpPr>
                <p:spPr bwMode="auto">
                  <a:xfrm>
                    <a:off x="5616" y="10769"/>
                    <a:ext cx="1" cy="259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2" name="Group 49"/>
                <p:cNvGrpSpPr>
                  <a:grpSpLocks/>
                </p:cNvGrpSpPr>
                <p:nvPr/>
              </p:nvGrpSpPr>
              <p:grpSpPr bwMode="auto">
                <a:xfrm>
                  <a:off x="2756" y="12340"/>
                  <a:ext cx="4075" cy="448"/>
                  <a:chOff x="2364" y="10793"/>
                  <a:chExt cx="4075" cy="448"/>
                </a:xfrm>
              </p:grpSpPr>
              <p:sp>
                <p:nvSpPr>
                  <p:cNvPr id="35" name="Text Box 50"/>
                  <p:cNvSpPr txBox="1">
                    <a:spLocks noChangeArrowheads="1"/>
                  </p:cNvSpPr>
                  <p:nvPr/>
                </p:nvSpPr>
                <p:spPr bwMode="auto">
                  <a:xfrm>
                    <a:off x="2364" y="10793"/>
                    <a:ext cx="617"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algn="ctr" eaLnBrk="1" hangingPunct="1"/>
                    <a:r>
                      <a:rPr lang="en-US" altLang="zh-CN" sz="1000" b="1">
                        <a:solidFill>
                          <a:srgbClr val="003300"/>
                        </a:solidFill>
                        <a:latin typeface="Times New Roman" panose="02020603050405020304" pitchFamily="18" charset="0"/>
                        <a:ea typeface="SimSun" panose="02010600030101010101" pitchFamily="2" charset="-122"/>
                      </a:rPr>
                      <a:t>Thread</a:t>
                    </a:r>
                  </a:p>
                  <a:p>
                    <a:pPr algn="ctr" eaLnBrk="1" hangingPunct="1"/>
                    <a:r>
                      <a:rPr lang="en-US" altLang="zh-CN" sz="1000" b="1">
                        <a:solidFill>
                          <a:srgbClr val="003300"/>
                        </a:solidFill>
                        <a:latin typeface="Times New Roman" panose="02020603050405020304" pitchFamily="18" charset="0"/>
                        <a:ea typeface="SimSun" panose="02010600030101010101" pitchFamily="2" charset="-122"/>
                      </a:rPr>
                      <a:t>(0, 1)</a:t>
                    </a:r>
                    <a:endParaRPr lang="en-US" altLang="zh-CN" sz="1800">
                      <a:solidFill>
                        <a:srgbClr val="003300"/>
                      </a:solidFill>
                      <a:latin typeface="Arial" panose="020B0604020202020204" pitchFamily="34" charset="0"/>
                      <a:ea typeface="SimSun" panose="02010600030101010101" pitchFamily="2" charset="-122"/>
                    </a:endParaRPr>
                  </a:p>
                </p:txBody>
              </p:sp>
              <p:sp>
                <p:nvSpPr>
                  <p:cNvPr id="36" name="Text Box 51"/>
                  <p:cNvSpPr txBox="1">
                    <a:spLocks noChangeArrowheads="1"/>
                  </p:cNvSpPr>
                  <p:nvPr/>
                </p:nvSpPr>
                <p:spPr bwMode="auto">
                  <a:xfrm>
                    <a:off x="3228" y="10793"/>
                    <a:ext cx="617"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algn="ctr" eaLnBrk="1" hangingPunct="1"/>
                    <a:r>
                      <a:rPr lang="en-US" altLang="zh-CN" sz="1000" b="1">
                        <a:solidFill>
                          <a:srgbClr val="003300"/>
                        </a:solidFill>
                        <a:latin typeface="Times New Roman" panose="02020603050405020304" pitchFamily="18" charset="0"/>
                        <a:ea typeface="SimSun" panose="02010600030101010101" pitchFamily="2" charset="-122"/>
                      </a:rPr>
                      <a:t>Thread</a:t>
                    </a:r>
                  </a:p>
                  <a:p>
                    <a:pPr algn="ctr" eaLnBrk="1" hangingPunct="1"/>
                    <a:r>
                      <a:rPr lang="en-US" altLang="zh-CN" sz="1000" b="1">
                        <a:solidFill>
                          <a:srgbClr val="003300"/>
                        </a:solidFill>
                        <a:latin typeface="Times New Roman" panose="02020603050405020304" pitchFamily="18" charset="0"/>
                        <a:ea typeface="SimSun" panose="02010600030101010101" pitchFamily="2" charset="-122"/>
                      </a:rPr>
                      <a:t>(1, 1)</a:t>
                    </a:r>
                    <a:endParaRPr lang="en-US" altLang="zh-CN" sz="1800">
                      <a:solidFill>
                        <a:srgbClr val="003300"/>
                      </a:solidFill>
                      <a:latin typeface="Arial" panose="020B0604020202020204" pitchFamily="34" charset="0"/>
                      <a:ea typeface="SimSun" panose="02010600030101010101" pitchFamily="2" charset="-122"/>
                    </a:endParaRPr>
                  </a:p>
                </p:txBody>
              </p:sp>
              <p:sp>
                <p:nvSpPr>
                  <p:cNvPr id="37" name="Text Box 52"/>
                  <p:cNvSpPr txBox="1">
                    <a:spLocks noChangeArrowheads="1"/>
                  </p:cNvSpPr>
                  <p:nvPr/>
                </p:nvSpPr>
                <p:spPr bwMode="auto">
                  <a:xfrm>
                    <a:off x="4093" y="10793"/>
                    <a:ext cx="617"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algn="ctr" eaLnBrk="1" hangingPunct="1"/>
                    <a:r>
                      <a:rPr lang="en-US" altLang="zh-CN" sz="1000" b="1">
                        <a:solidFill>
                          <a:srgbClr val="003300"/>
                        </a:solidFill>
                        <a:latin typeface="Times New Roman" panose="02020603050405020304" pitchFamily="18" charset="0"/>
                        <a:ea typeface="SimSun" panose="02010600030101010101" pitchFamily="2" charset="-122"/>
                      </a:rPr>
                      <a:t>Thread</a:t>
                    </a:r>
                  </a:p>
                  <a:p>
                    <a:pPr algn="ctr" eaLnBrk="1" hangingPunct="1"/>
                    <a:r>
                      <a:rPr lang="en-US" altLang="zh-CN" sz="1000" b="1">
                        <a:solidFill>
                          <a:srgbClr val="003300"/>
                        </a:solidFill>
                        <a:latin typeface="Times New Roman" panose="02020603050405020304" pitchFamily="18" charset="0"/>
                        <a:ea typeface="SimSun" panose="02010600030101010101" pitchFamily="2" charset="-122"/>
                      </a:rPr>
                      <a:t>(2, 1)</a:t>
                    </a:r>
                    <a:endParaRPr lang="en-US" altLang="zh-CN" sz="1800">
                      <a:solidFill>
                        <a:srgbClr val="003300"/>
                      </a:solidFill>
                      <a:latin typeface="Arial" panose="020B0604020202020204" pitchFamily="34" charset="0"/>
                      <a:ea typeface="SimSun" panose="02010600030101010101" pitchFamily="2" charset="-122"/>
                    </a:endParaRPr>
                  </a:p>
                </p:txBody>
              </p:sp>
              <p:sp>
                <p:nvSpPr>
                  <p:cNvPr id="38" name="Text Box 53"/>
                  <p:cNvSpPr txBox="1">
                    <a:spLocks noChangeArrowheads="1"/>
                  </p:cNvSpPr>
                  <p:nvPr/>
                </p:nvSpPr>
                <p:spPr bwMode="auto">
                  <a:xfrm>
                    <a:off x="4957" y="10793"/>
                    <a:ext cx="617"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algn="ctr" eaLnBrk="1" hangingPunct="1"/>
                    <a:r>
                      <a:rPr lang="en-US" altLang="zh-CN" sz="1000" b="1">
                        <a:solidFill>
                          <a:srgbClr val="003300"/>
                        </a:solidFill>
                        <a:latin typeface="Times New Roman" panose="02020603050405020304" pitchFamily="18" charset="0"/>
                        <a:ea typeface="SimSun" panose="02010600030101010101" pitchFamily="2" charset="-122"/>
                      </a:rPr>
                      <a:t>Thread</a:t>
                    </a:r>
                  </a:p>
                  <a:p>
                    <a:pPr algn="ctr" eaLnBrk="1" hangingPunct="1"/>
                    <a:r>
                      <a:rPr lang="en-US" altLang="zh-CN" sz="1000" b="1">
                        <a:solidFill>
                          <a:srgbClr val="003300"/>
                        </a:solidFill>
                        <a:latin typeface="Times New Roman" panose="02020603050405020304" pitchFamily="18" charset="0"/>
                        <a:ea typeface="SimSun" panose="02010600030101010101" pitchFamily="2" charset="-122"/>
                      </a:rPr>
                      <a:t>(3, 1)</a:t>
                    </a:r>
                    <a:endParaRPr lang="en-US" altLang="zh-CN" sz="1800">
                      <a:solidFill>
                        <a:srgbClr val="003300"/>
                      </a:solidFill>
                      <a:latin typeface="Arial" panose="020B0604020202020204" pitchFamily="34" charset="0"/>
                      <a:ea typeface="SimSun" panose="02010600030101010101" pitchFamily="2" charset="-122"/>
                    </a:endParaRPr>
                  </a:p>
                </p:txBody>
              </p:sp>
              <p:sp>
                <p:nvSpPr>
                  <p:cNvPr id="39" name="Text Box 54"/>
                  <p:cNvSpPr txBox="1">
                    <a:spLocks noChangeArrowheads="1"/>
                  </p:cNvSpPr>
                  <p:nvPr/>
                </p:nvSpPr>
                <p:spPr bwMode="auto">
                  <a:xfrm>
                    <a:off x="5822" y="10793"/>
                    <a:ext cx="617"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algn="ctr" eaLnBrk="1" hangingPunct="1"/>
                    <a:r>
                      <a:rPr lang="en-US" altLang="zh-CN" sz="1000" b="1">
                        <a:solidFill>
                          <a:srgbClr val="003300"/>
                        </a:solidFill>
                        <a:latin typeface="Times New Roman" panose="02020603050405020304" pitchFamily="18" charset="0"/>
                        <a:ea typeface="SimSun" panose="02010600030101010101" pitchFamily="2" charset="-122"/>
                      </a:rPr>
                      <a:t>Thread</a:t>
                    </a:r>
                  </a:p>
                  <a:p>
                    <a:pPr algn="ctr" eaLnBrk="1" hangingPunct="1"/>
                    <a:r>
                      <a:rPr lang="en-US" altLang="zh-CN" sz="1000" b="1">
                        <a:solidFill>
                          <a:srgbClr val="003300"/>
                        </a:solidFill>
                        <a:latin typeface="Times New Roman" panose="02020603050405020304" pitchFamily="18" charset="0"/>
                        <a:ea typeface="SimSun" panose="02010600030101010101" pitchFamily="2" charset="-122"/>
                      </a:rPr>
                      <a:t>(4, 1)</a:t>
                    </a:r>
                    <a:endParaRPr lang="en-US" altLang="zh-CN" sz="1800">
                      <a:solidFill>
                        <a:srgbClr val="003300"/>
                      </a:solidFill>
                      <a:latin typeface="Arial" panose="020B0604020202020204" pitchFamily="34" charset="0"/>
                      <a:ea typeface="SimSun" panose="02010600030101010101" pitchFamily="2" charset="-122"/>
                    </a:endParaRPr>
                  </a:p>
                </p:txBody>
              </p:sp>
            </p:grpSp>
            <p:grpSp>
              <p:nvGrpSpPr>
                <p:cNvPr id="23" name="Group 55"/>
                <p:cNvGrpSpPr>
                  <a:grpSpLocks/>
                </p:cNvGrpSpPr>
                <p:nvPr/>
              </p:nvGrpSpPr>
              <p:grpSpPr bwMode="auto">
                <a:xfrm>
                  <a:off x="2756" y="13201"/>
                  <a:ext cx="4075" cy="448"/>
                  <a:chOff x="2364" y="10793"/>
                  <a:chExt cx="4075" cy="448"/>
                </a:xfrm>
              </p:grpSpPr>
              <p:sp>
                <p:nvSpPr>
                  <p:cNvPr id="30" name="Text Box 56"/>
                  <p:cNvSpPr txBox="1">
                    <a:spLocks noChangeArrowheads="1"/>
                  </p:cNvSpPr>
                  <p:nvPr/>
                </p:nvSpPr>
                <p:spPr bwMode="auto">
                  <a:xfrm>
                    <a:off x="2364" y="10793"/>
                    <a:ext cx="617"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algn="ctr" eaLnBrk="1" hangingPunct="1"/>
                    <a:r>
                      <a:rPr lang="en-US" altLang="zh-CN" sz="1000" b="1">
                        <a:solidFill>
                          <a:srgbClr val="003300"/>
                        </a:solidFill>
                        <a:latin typeface="Times New Roman" panose="02020603050405020304" pitchFamily="18" charset="0"/>
                        <a:ea typeface="SimSun" panose="02010600030101010101" pitchFamily="2" charset="-122"/>
                      </a:rPr>
                      <a:t>Thread</a:t>
                    </a:r>
                  </a:p>
                  <a:p>
                    <a:pPr algn="ctr" eaLnBrk="1" hangingPunct="1"/>
                    <a:r>
                      <a:rPr lang="en-US" altLang="zh-CN" sz="1000" b="1">
                        <a:solidFill>
                          <a:srgbClr val="003300"/>
                        </a:solidFill>
                        <a:latin typeface="Times New Roman" panose="02020603050405020304" pitchFamily="18" charset="0"/>
                        <a:ea typeface="SimSun" panose="02010600030101010101" pitchFamily="2" charset="-122"/>
                      </a:rPr>
                      <a:t>(0, 2)</a:t>
                    </a:r>
                    <a:endParaRPr lang="en-US" altLang="zh-CN" sz="1800">
                      <a:solidFill>
                        <a:srgbClr val="003300"/>
                      </a:solidFill>
                      <a:latin typeface="Arial" panose="020B0604020202020204" pitchFamily="34" charset="0"/>
                      <a:ea typeface="SimSun" panose="02010600030101010101" pitchFamily="2" charset="-122"/>
                    </a:endParaRPr>
                  </a:p>
                </p:txBody>
              </p:sp>
              <p:sp>
                <p:nvSpPr>
                  <p:cNvPr id="31" name="Text Box 57"/>
                  <p:cNvSpPr txBox="1">
                    <a:spLocks noChangeArrowheads="1"/>
                  </p:cNvSpPr>
                  <p:nvPr/>
                </p:nvSpPr>
                <p:spPr bwMode="auto">
                  <a:xfrm>
                    <a:off x="3228" y="10793"/>
                    <a:ext cx="617"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algn="ctr" eaLnBrk="1" hangingPunct="1"/>
                    <a:r>
                      <a:rPr lang="en-US" altLang="zh-CN" sz="1000" b="1">
                        <a:solidFill>
                          <a:srgbClr val="003300"/>
                        </a:solidFill>
                        <a:latin typeface="Times New Roman" panose="02020603050405020304" pitchFamily="18" charset="0"/>
                        <a:ea typeface="SimSun" panose="02010600030101010101" pitchFamily="2" charset="-122"/>
                      </a:rPr>
                      <a:t>Thread</a:t>
                    </a:r>
                  </a:p>
                  <a:p>
                    <a:pPr algn="ctr" eaLnBrk="1" hangingPunct="1"/>
                    <a:r>
                      <a:rPr lang="en-US" altLang="zh-CN" sz="1000" b="1">
                        <a:solidFill>
                          <a:srgbClr val="003300"/>
                        </a:solidFill>
                        <a:latin typeface="Times New Roman" panose="02020603050405020304" pitchFamily="18" charset="0"/>
                        <a:ea typeface="SimSun" panose="02010600030101010101" pitchFamily="2" charset="-122"/>
                      </a:rPr>
                      <a:t>(1, 2)</a:t>
                    </a:r>
                    <a:endParaRPr lang="en-US" altLang="zh-CN" sz="1800">
                      <a:solidFill>
                        <a:srgbClr val="003300"/>
                      </a:solidFill>
                      <a:latin typeface="Arial" panose="020B0604020202020204" pitchFamily="34" charset="0"/>
                      <a:ea typeface="SimSun" panose="02010600030101010101" pitchFamily="2" charset="-122"/>
                    </a:endParaRPr>
                  </a:p>
                </p:txBody>
              </p:sp>
              <p:sp>
                <p:nvSpPr>
                  <p:cNvPr id="32" name="Text Box 58"/>
                  <p:cNvSpPr txBox="1">
                    <a:spLocks noChangeArrowheads="1"/>
                  </p:cNvSpPr>
                  <p:nvPr/>
                </p:nvSpPr>
                <p:spPr bwMode="auto">
                  <a:xfrm>
                    <a:off x="4093" y="10793"/>
                    <a:ext cx="617"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algn="ctr" eaLnBrk="1" hangingPunct="1"/>
                    <a:r>
                      <a:rPr lang="en-US" altLang="zh-CN" sz="1000" b="1">
                        <a:solidFill>
                          <a:srgbClr val="003300"/>
                        </a:solidFill>
                        <a:latin typeface="Times New Roman" panose="02020603050405020304" pitchFamily="18" charset="0"/>
                        <a:ea typeface="SimSun" panose="02010600030101010101" pitchFamily="2" charset="-122"/>
                      </a:rPr>
                      <a:t>Thread</a:t>
                    </a:r>
                  </a:p>
                  <a:p>
                    <a:pPr algn="ctr" eaLnBrk="1" hangingPunct="1"/>
                    <a:r>
                      <a:rPr lang="en-US" altLang="zh-CN" sz="1000" b="1">
                        <a:solidFill>
                          <a:srgbClr val="003300"/>
                        </a:solidFill>
                        <a:latin typeface="Times New Roman" panose="02020603050405020304" pitchFamily="18" charset="0"/>
                        <a:ea typeface="SimSun" panose="02010600030101010101" pitchFamily="2" charset="-122"/>
                      </a:rPr>
                      <a:t>(2, 2)</a:t>
                    </a:r>
                    <a:endParaRPr lang="en-US" altLang="zh-CN" sz="1800">
                      <a:solidFill>
                        <a:srgbClr val="003300"/>
                      </a:solidFill>
                      <a:latin typeface="Arial" panose="020B0604020202020204" pitchFamily="34" charset="0"/>
                      <a:ea typeface="SimSun" panose="02010600030101010101" pitchFamily="2" charset="-122"/>
                    </a:endParaRPr>
                  </a:p>
                </p:txBody>
              </p:sp>
              <p:sp>
                <p:nvSpPr>
                  <p:cNvPr id="33" name="Text Box 59"/>
                  <p:cNvSpPr txBox="1">
                    <a:spLocks noChangeArrowheads="1"/>
                  </p:cNvSpPr>
                  <p:nvPr/>
                </p:nvSpPr>
                <p:spPr bwMode="auto">
                  <a:xfrm>
                    <a:off x="4957" y="10793"/>
                    <a:ext cx="617"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algn="ctr" eaLnBrk="1" hangingPunct="1"/>
                    <a:r>
                      <a:rPr lang="en-US" altLang="zh-CN" sz="1000" b="1">
                        <a:solidFill>
                          <a:srgbClr val="003300"/>
                        </a:solidFill>
                        <a:latin typeface="Times New Roman" panose="02020603050405020304" pitchFamily="18" charset="0"/>
                        <a:ea typeface="SimSun" panose="02010600030101010101" pitchFamily="2" charset="-122"/>
                      </a:rPr>
                      <a:t>Thread</a:t>
                    </a:r>
                  </a:p>
                  <a:p>
                    <a:pPr algn="ctr" eaLnBrk="1" hangingPunct="1"/>
                    <a:r>
                      <a:rPr lang="en-US" altLang="zh-CN" sz="1000" b="1">
                        <a:solidFill>
                          <a:srgbClr val="003300"/>
                        </a:solidFill>
                        <a:latin typeface="Times New Roman" panose="02020603050405020304" pitchFamily="18" charset="0"/>
                        <a:ea typeface="SimSun" panose="02010600030101010101" pitchFamily="2" charset="-122"/>
                      </a:rPr>
                      <a:t>(3, 2)</a:t>
                    </a:r>
                    <a:endParaRPr lang="en-US" altLang="zh-CN" sz="1800">
                      <a:solidFill>
                        <a:srgbClr val="003300"/>
                      </a:solidFill>
                      <a:latin typeface="Arial" panose="020B0604020202020204" pitchFamily="34" charset="0"/>
                      <a:ea typeface="SimSun" panose="02010600030101010101" pitchFamily="2" charset="-122"/>
                    </a:endParaRPr>
                  </a:p>
                </p:txBody>
              </p:sp>
              <p:sp>
                <p:nvSpPr>
                  <p:cNvPr id="34" name="Text Box 60"/>
                  <p:cNvSpPr txBox="1">
                    <a:spLocks noChangeArrowheads="1"/>
                  </p:cNvSpPr>
                  <p:nvPr/>
                </p:nvSpPr>
                <p:spPr bwMode="auto">
                  <a:xfrm>
                    <a:off x="5822" y="10793"/>
                    <a:ext cx="617"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algn="ctr" eaLnBrk="1" hangingPunct="1"/>
                    <a:r>
                      <a:rPr lang="en-US" altLang="zh-CN" sz="1000" b="1">
                        <a:solidFill>
                          <a:srgbClr val="003300"/>
                        </a:solidFill>
                        <a:latin typeface="Times New Roman" panose="02020603050405020304" pitchFamily="18" charset="0"/>
                        <a:ea typeface="SimSun" panose="02010600030101010101" pitchFamily="2" charset="-122"/>
                      </a:rPr>
                      <a:t>Thread</a:t>
                    </a:r>
                  </a:p>
                  <a:p>
                    <a:pPr algn="ctr" eaLnBrk="1" hangingPunct="1"/>
                    <a:r>
                      <a:rPr lang="en-US" altLang="zh-CN" sz="1000" b="1">
                        <a:solidFill>
                          <a:srgbClr val="003300"/>
                        </a:solidFill>
                        <a:latin typeface="Times New Roman" panose="02020603050405020304" pitchFamily="18" charset="0"/>
                        <a:ea typeface="SimSun" panose="02010600030101010101" pitchFamily="2" charset="-122"/>
                      </a:rPr>
                      <a:t>(4, 2)</a:t>
                    </a:r>
                    <a:endParaRPr lang="en-US" altLang="zh-CN" sz="1800">
                      <a:solidFill>
                        <a:srgbClr val="003300"/>
                      </a:solidFill>
                      <a:latin typeface="Arial" panose="020B0604020202020204" pitchFamily="34" charset="0"/>
                      <a:ea typeface="SimSun" panose="02010600030101010101" pitchFamily="2" charset="-122"/>
                    </a:endParaRPr>
                  </a:p>
                </p:txBody>
              </p:sp>
            </p:grpSp>
            <p:grpSp>
              <p:nvGrpSpPr>
                <p:cNvPr id="24" name="Group 61"/>
                <p:cNvGrpSpPr>
                  <a:grpSpLocks/>
                </p:cNvGrpSpPr>
                <p:nvPr/>
              </p:nvGrpSpPr>
              <p:grpSpPr bwMode="auto">
                <a:xfrm>
                  <a:off x="2755" y="11479"/>
                  <a:ext cx="4075" cy="448"/>
                  <a:chOff x="2364" y="10793"/>
                  <a:chExt cx="4075" cy="448"/>
                </a:xfrm>
              </p:grpSpPr>
              <p:sp>
                <p:nvSpPr>
                  <p:cNvPr id="25" name="Text Box 62"/>
                  <p:cNvSpPr txBox="1">
                    <a:spLocks noChangeArrowheads="1"/>
                  </p:cNvSpPr>
                  <p:nvPr/>
                </p:nvSpPr>
                <p:spPr bwMode="auto">
                  <a:xfrm>
                    <a:off x="2364" y="10793"/>
                    <a:ext cx="617"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algn="ctr" eaLnBrk="1" hangingPunct="1"/>
                    <a:r>
                      <a:rPr lang="en-US" altLang="zh-CN" sz="1000" b="1">
                        <a:solidFill>
                          <a:srgbClr val="003300"/>
                        </a:solidFill>
                        <a:latin typeface="Times New Roman" panose="02020603050405020304" pitchFamily="18" charset="0"/>
                        <a:ea typeface="SimSun" panose="02010600030101010101" pitchFamily="2" charset="-122"/>
                      </a:rPr>
                      <a:t>Thread</a:t>
                    </a:r>
                  </a:p>
                  <a:p>
                    <a:pPr algn="ctr" eaLnBrk="1" hangingPunct="1"/>
                    <a:r>
                      <a:rPr lang="en-US" altLang="zh-CN" sz="1000" b="1">
                        <a:solidFill>
                          <a:srgbClr val="003300"/>
                        </a:solidFill>
                        <a:latin typeface="Times New Roman" panose="02020603050405020304" pitchFamily="18" charset="0"/>
                        <a:ea typeface="SimSun" panose="02010600030101010101" pitchFamily="2" charset="-122"/>
                      </a:rPr>
                      <a:t>(0, 0)</a:t>
                    </a:r>
                    <a:endParaRPr lang="en-US" altLang="zh-CN" sz="1800">
                      <a:solidFill>
                        <a:srgbClr val="003300"/>
                      </a:solidFill>
                      <a:latin typeface="Arial" panose="020B0604020202020204" pitchFamily="34" charset="0"/>
                      <a:ea typeface="SimSun" panose="02010600030101010101" pitchFamily="2" charset="-122"/>
                    </a:endParaRPr>
                  </a:p>
                </p:txBody>
              </p:sp>
              <p:sp>
                <p:nvSpPr>
                  <p:cNvPr id="26" name="Text Box 63"/>
                  <p:cNvSpPr txBox="1">
                    <a:spLocks noChangeArrowheads="1"/>
                  </p:cNvSpPr>
                  <p:nvPr/>
                </p:nvSpPr>
                <p:spPr bwMode="auto">
                  <a:xfrm>
                    <a:off x="3228" y="10793"/>
                    <a:ext cx="617"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algn="ctr" eaLnBrk="1" hangingPunct="1"/>
                    <a:r>
                      <a:rPr lang="en-US" altLang="zh-CN" sz="1000" b="1">
                        <a:solidFill>
                          <a:srgbClr val="003300"/>
                        </a:solidFill>
                        <a:latin typeface="Times New Roman" panose="02020603050405020304" pitchFamily="18" charset="0"/>
                        <a:ea typeface="SimSun" panose="02010600030101010101" pitchFamily="2" charset="-122"/>
                      </a:rPr>
                      <a:t>Thread</a:t>
                    </a:r>
                  </a:p>
                  <a:p>
                    <a:pPr algn="ctr" eaLnBrk="1" hangingPunct="1"/>
                    <a:r>
                      <a:rPr lang="en-US" altLang="zh-CN" sz="1000" b="1">
                        <a:solidFill>
                          <a:srgbClr val="003300"/>
                        </a:solidFill>
                        <a:latin typeface="Times New Roman" panose="02020603050405020304" pitchFamily="18" charset="0"/>
                        <a:ea typeface="SimSun" panose="02010600030101010101" pitchFamily="2" charset="-122"/>
                      </a:rPr>
                      <a:t>(1, 0)</a:t>
                    </a:r>
                    <a:endParaRPr lang="en-US" altLang="zh-CN" sz="1800">
                      <a:solidFill>
                        <a:srgbClr val="003300"/>
                      </a:solidFill>
                      <a:latin typeface="Arial" panose="020B0604020202020204" pitchFamily="34" charset="0"/>
                      <a:ea typeface="SimSun" panose="02010600030101010101" pitchFamily="2" charset="-122"/>
                    </a:endParaRPr>
                  </a:p>
                </p:txBody>
              </p:sp>
              <p:sp>
                <p:nvSpPr>
                  <p:cNvPr id="27" name="Text Box 64"/>
                  <p:cNvSpPr txBox="1">
                    <a:spLocks noChangeArrowheads="1"/>
                  </p:cNvSpPr>
                  <p:nvPr/>
                </p:nvSpPr>
                <p:spPr bwMode="auto">
                  <a:xfrm>
                    <a:off x="4093" y="10793"/>
                    <a:ext cx="617"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algn="ctr" eaLnBrk="1" hangingPunct="1"/>
                    <a:r>
                      <a:rPr lang="en-US" altLang="zh-CN" sz="1000" b="1">
                        <a:solidFill>
                          <a:srgbClr val="003300"/>
                        </a:solidFill>
                        <a:latin typeface="Times New Roman" panose="02020603050405020304" pitchFamily="18" charset="0"/>
                        <a:ea typeface="SimSun" panose="02010600030101010101" pitchFamily="2" charset="-122"/>
                      </a:rPr>
                      <a:t>Thread</a:t>
                    </a:r>
                  </a:p>
                  <a:p>
                    <a:pPr algn="ctr" eaLnBrk="1" hangingPunct="1"/>
                    <a:r>
                      <a:rPr lang="en-US" altLang="zh-CN" sz="1000" b="1">
                        <a:solidFill>
                          <a:srgbClr val="003300"/>
                        </a:solidFill>
                        <a:latin typeface="Times New Roman" panose="02020603050405020304" pitchFamily="18" charset="0"/>
                        <a:ea typeface="SimSun" panose="02010600030101010101" pitchFamily="2" charset="-122"/>
                      </a:rPr>
                      <a:t>(2, 0)</a:t>
                    </a:r>
                    <a:endParaRPr lang="en-US" altLang="zh-CN" sz="1800">
                      <a:solidFill>
                        <a:srgbClr val="003300"/>
                      </a:solidFill>
                      <a:latin typeface="Arial" panose="020B0604020202020204" pitchFamily="34" charset="0"/>
                      <a:ea typeface="SimSun" panose="02010600030101010101" pitchFamily="2" charset="-122"/>
                    </a:endParaRPr>
                  </a:p>
                </p:txBody>
              </p:sp>
              <p:sp>
                <p:nvSpPr>
                  <p:cNvPr id="28" name="Text Box 65"/>
                  <p:cNvSpPr txBox="1">
                    <a:spLocks noChangeArrowheads="1"/>
                  </p:cNvSpPr>
                  <p:nvPr/>
                </p:nvSpPr>
                <p:spPr bwMode="auto">
                  <a:xfrm>
                    <a:off x="4957" y="10793"/>
                    <a:ext cx="617"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algn="ctr" eaLnBrk="1" hangingPunct="1"/>
                    <a:r>
                      <a:rPr lang="en-US" altLang="zh-CN" sz="1000" b="1">
                        <a:solidFill>
                          <a:srgbClr val="003300"/>
                        </a:solidFill>
                        <a:latin typeface="Times New Roman" panose="02020603050405020304" pitchFamily="18" charset="0"/>
                        <a:ea typeface="SimSun" panose="02010600030101010101" pitchFamily="2" charset="-122"/>
                      </a:rPr>
                      <a:t>Thread</a:t>
                    </a:r>
                  </a:p>
                  <a:p>
                    <a:pPr algn="ctr" eaLnBrk="1" hangingPunct="1"/>
                    <a:r>
                      <a:rPr lang="en-US" altLang="zh-CN" sz="1000" b="1">
                        <a:solidFill>
                          <a:srgbClr val="003300"/>
                        </a:solidFill>
                        <a:latin typeface="Times New Roman" panose="02020603050405020304" pitchFamily="18" charset="0"/>
                        <a:ea typeface="SimSun" panose="02010600030101010101" pitchFamily="2" charset="-122"/>
                      </a:rPr>
                      <a:t>(3, 0)</a:t>
                    </a:r>
                    <a:endParaRPr lang="en-US" altLang="zh-CN" sz="1800">
                      <a:solidFill>
                        <a:srgbClr val="003300"/>
                      </a:solidFill>
                      <a:latin typeface="Arial" panose="020B0604020202020204" pitchFamily="34" charset="0"/>
                      <a:ea typeface="SimSun" panose="02010600030101010101" pitchFamily="2" charset="-122"/>
                    </a:endParaRPr>
                  </a:p>
                </p:txBody>
              </p:sp>
              <p:sp>
                <p:nvSpPr>
                  <p:cNvPr id="29" name="Text Box 66"/>
                  <p:cNvSpPr txBox="1">
                    <a:spLocks noChangeArrowheads="1"/>
                  </p:cNvSpPr>
                  <p:nvPr/>
                </p:nvSpPr>
                <p:spPr bwMode="auto">
                  <a:xfrm>
                    <a:off x="5822" y="10793"/>
                    <a:ext cx="617"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algn="ctr" eaLnBrk="1" hangingPunct="1"/>
                    <a:r>
                      <a:rPr lang="en-US" altLang="zh-CN" sz="1000" b="1">
                        <a:solidFill>
                          <a:srgbClr val="003300"/>
                        </a:solidFill>
                        <a:latin typeface="Times New Roman" panose="02020603050405020304" pitchFamily="18" charset="0"/>
                        <a:ea typeface="SimSun" panose="02010600030101010101" pitchFamily="2" charset="-122"/>
                      </a:rPr>
                      <a:t>Thread</a:t>
                    </a:r>
                  </a:p>
                  <a:p>
                    <a:pPr algn="ctr" eaLnBrk="1" hangingPunct="1"/>
                    <a:r>
                      <a:rPr lang="en-US" altLang="zh-CN" sz="1000" b="1">
                        <a:solidFill>
                          <a:srgbClr val="003300"/>
                        </a:solidFill>
                        <a:latin typeface="Times New Roman" panose="02020603050405020304" pitchFamily="18" charset="0"/>
                        <a:ea typeface="SimSun" panose="02010600030101010101" pitchFamily="2" charset="-122"/>
                      </a:rPr>
                      <a:t>(4, 0)</a:t>
                    </a:r>
                    <a:endParaRPr lang="en-US" altLang="zh-CN" sz="1800">
                      <a:solidFill>
                        <a:srgbClr val="003300"/>
                      </a:solidFill>
                      <a:latin typeface="Arial" panose="020B0604020202020204" pitchFamily="34" charset="0"/>
                      <a:ea typeface="SimSun" panose="02010600030101010101" pitchFamily="2" charset="-122"/>
                    </a:endParaRPr>
                  </a:p>
                </p:txBody>
              </p:sp>
            </p:grpSp>
          </p:grpSp>
        </p:grpSp>
        <p:sp>
          <p:nvSpPr>
            <p:cNvPr id="12" name="Line 67"/>
            <p:cNvSpPr>
              <a:spLocks noChangeShapeType="1"/>
            </p:cNvSpPr>
            <p:nvPr/>
          </p:nvSpPr>
          <p:spPr bwMode="auto">
            <a:xfrm>
              <a:off x="3605" y="1277"/>
              <a:ext cx="322" cy="0"/>
            </a:xfrm>
            <a:prstGeom prst="line">
              <a:avLst/>
            </a:prstGeom>
            <a:noFill/>
            <a:ln w="1905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 name="Line 69"/>
            <p:cNvSpPr>
              <a:spLocks noChangeShapeType="1"/>
            </p:cNvSpPr>
            <p:nvPr/>
          </p:nvSpPr>
          <p:spPr bwMode="auto">
            <a:xfrm flipH="1">
              <a:off x="3414" y="1562"/>
              <a:ext cx="1068" cy="122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70"/>
            <p:cNvSpPr>
              <a:spLocks noChangeShapeType="1"/>
            </p:cNvSpPr>
            <p:nvPr/>
          </p:nvSpPr>
          <p:spPr bwMode="auto">
            <a:xfrm>
              <a:off x="4926" y="1562"/>
              <a:ext cx="243" cy="121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71"/>
            <p:cNvSpPr>
              <a:spLocks noChangeShapeType="1"/>
            </p:cNvSpPr>
            <p:nvPr/>
          </p:nvSpPr>
          <p:spPr bwMode="auto">
            <a:xfrm flipH="1">
              <a:off x="4048" y="1889"/>
              <a:ext cx="434" cy="88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72"/>
            <p:cNvSpPr>
              <a:spLocks noChangeShapeType="1"/>
            </p:cNvSpPr>
            <p:nvPr/>
          </p:nvSpPr>
          <p:spPr bwMode="auto">
            <a:xfrm>
              <a:off x="4926" y="1895"/>
              <a:ext cx="100" cy="89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73"/>
            <p:cNvSpPr>
              <a:spLocks noChangeShapeType="1"/>
            </p:cNvSpPr>
            <p:nvPr/>
          </p:nvSpPr>
          <p:spPr bwMode="auto">
            <a:xfrm flipH="1">
              <a:off x="3420" y="2777"/>
              <a:ext cx="623" cy="1295"/>
            </a:xfrm>
            <a:prstGeom prst="line">
              <a:avLst/>
            </a:prstGeom>
            <a:noFill/>
            <a:ln w="9525">
              <a:solidFill>
                <a:srgbClr val="000000">
                  <a:alpha val="10196"/>
                </a:srgbClr>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74"/>
            <p:cNvSpPr>
              <a:spLocks noChangeShapeType="1"/>
            </p:cNvSpPr>
            <p:nvPr/>
          </p:nvSpPr>
          <p:spPr bwMode="auto">
            <a:xfrm>
              <a:off x="5026" y="2777"/>
              <a:ext cx="153" cy="1300"/>
            </a:xfrm>
            <a:prstGeom prst="line">
              <a:avLst/>
            </a:prstGeom>
            <a:noFill/>
            <a:ln w="9525">
              <a:solidFill>
                <a:srgbClr val="000000">
                  <a:alpha val="10196"/>
                </a:srgbClr>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9" name="Rectangle 3"/>
          <p:cNvSpPr>
            <a:spLocks noGrp="1" noChangeArrowheads="1"/>
          </p:cNvSpPr>
          <p:nvPr>
            <p:ph type="body" idx="1"/>
          </p:nvPr>
        </p:nvSpPr>
        <p:spPr>
          <a:xfrm>
            <a:off x="4426773" y="4343279"/>
            <a:ext cx="4495800" cy="2514721"/>
          </a:xfrm>
        </p:spPr>
        <p:txBody>
          <a:bodyPr/>
          <a:lstStyle/>
          <a:p>
            <a:pPr marL="457200" indent="-457200" eaLnBrk="1" hangingPunct="1">
              <a:lnSpc>
                <a:spcPct val="90000"/>
              </a:lnSpc>
            </a:pPr>
            <a:r>
              <a:rPr lang="en-US" altLang="zh-CN" sz="1400" dirty="0" smtClean="0">
                <a:ea typeface="SimSun" panose="02010600030101010101" pitchFamily="2" charset="-122"/>
              </a:rPr>
              <a:t>A kernel is executed as a </a:t>
            </a:r>
            <a:r>
              <a:rPr lang="en-US" altLang="zh-CN" sz="1400" dirty="0" smtClean="0">
                <a:solidFill>
                  <a:schemeClr val="accent2"/>
                </a:solidFill>
                <a:ea typeface="SimSun" panose="02010600030101010101" pitchFamily="2" charset="-122"/>
              </a:rPr>
              <a:t>grid of thread blocks</a:t>
            </a:r>
          </a:p>
          <a:p>
            <a:pPr marL="457200" indent="-457200" eaLnBrk="1" hangingPunct="1">
              <a:lnSpc>
                <a:spcPct val="90000"/>
              </a:lnSpc>
            </a:pPr>
            <a:r>
              <a:rPr lang="en-US" altLang="zh-CN" sz="1400" dirty="0" smtClean="0">
                <a:ea typeface="SimSun" panose="02010600030101010101" pitchFamily="2" charset="-122"/>
              </a:rPr>
              <a:t>A </a:t>
            </a:r>
            <a:r>
              <a:rPr lang="en-US" altLang="zh-CN" sz="1400" dirty="0" smtClean="0">
                <a:solidFill>
                  <a:schemeClr val="accent2"/>
                </a:solidFill>
                <a:ea typeface="SimSun" panose="02010600030101010101" pitchFamily="2" charset="-122"/>
              </a:rPr>
              <a:t>thread block</a:t>
            </a:r>
            <a:r>
              <a:rPr lang="en-US" altLang="zh-CN" sz="1400" dirty="0" smtClean="0">
                <a:ea typeface="SimSun" panose="02010600030101010101" pitchFamily="2" charset="-122"/>
              </a:rPr>
              <a:t> is a batch of threads that can </a:t>
            </a:r>
            <a:r>
              <a:rPr lang="en-US" altLang="zh-CN" sz="1400" dirty="0" smtClean="0">
                <a:solidFill>
                  <a:schemeClr val="accent2"/>
                </a:solidFill>
                <a:ea typeface="SimSun" panose="02010600030101010101" pitchFamily="2" charset="-122"/>
              </a:rPr>
              <a:t>cooperate</a:t>
            </a:r>
            <a:r>
              <a:rPr lang="en-US" altLang="zh-CN" sz="1400" dirty="0" smtClean="0">
                <a:ea typeface="SimSun" panose="02010600030101010101" pitchFamily="2" charset="-122"/>
              </a:rPr>
              <a:t> with each other by:</a:t>
            </a:r>
          </a:p>
          <a:p>
            <a:pPr marL="974725" lvl="1" indent="-403225" eaLnBrk="1" hangingPunct="1">
              <a:lnSpc>
                <a:spcPct val="90000"/>
              </a:lnSpc>
            </a:pPr>
            <a:r>
              <a:rPr lang="en-US" altLang="zh-CN" sz="1400" dirty="0" smtClean="0">
                <a:ea typeface="SimSun" panose="02010600030101010101" pitchFamily="2" charset="-122"/>
              </a:rPr>
              <a:t>Synchronizing their execution</a:t>
            </a:r>
          </a:p>
          <a:p>
            <a:pPr marL="974725" lvl="1" indent="-403225" eaLnBrk="1" hangingPunct="1">
              <a:lnSpc>
                <a:spcPct val="90000"/>
              </a:lnSpc>
            </a:pPr>
            <a:r>
              <a:rPr lang="en-US" altLang="zh-CN" sz="1400" dirty="0" smtClean="0">
                <a:ea typeface="SimSun" panose="02010600030101010101" pitchFamily="2" charset="-122"/>
              </a:rPr>
              <a:t>Efficiently sharing data through a low latency </a:t>
            </a:r>
            <a:r>
              <a:rPr lang="en-US" altLang="zh-CN" sz="1400" dirty="0" smtClean="0">
                <a:solidFill>
                  <a:schemeClr val="accent2"/>
                </a:solidFill>
                <a:ea typeface="SimSun" panose="02010600030101010101" pitchFamily="2" charset="-122"/>
              </a:rPr>
              <a:t>shared memory</a:t>
            </a:r>
            <a:endParaRPr lang="en-US" altLang="zh-CN" sz="1400" dirty="0" smtClean="0">
              <a:ea typeface="SimSun" panose="02010600030101010101" pitchFamily="2" charset="-122"/>
            </a:endParaRPr>
          </a:p>
          <a:p>
            <a:pPr marL="457200" indent="-457200" eaLnBrk="1" hangingPunct="1">
              <a:lnSpc>
                <a:spcPct val="90000"/>
              </a:lnSpc>
            </a:pPr>
            <a:r>
              <a:rPr lang="en-US" altLang="zh-CN" sz="1400" dirty="0" smtClean="0">
                <a:ea typeface="SimSun" panose="02010600030101010101" pitchFamily="2" charset="-122"/>
              </a:rPr>
              <a:t>Two threads from two different blocks cannot cooperate</a:t>
            </a:r>
          </a:p>
          <a:p>
            <a:pPr marL="457200" indent="-457200" eaLnBrk="1" hangingPunct="1">
              <a:lnSpc>
                <a:spcPct val="90000"/>
              </a:lnSpc>
            </a:pPr>
            <a:r>
              <a:rPr lang="en-US" altLang="zh-CN" sz="1400" dirty="0" smtClean="0">
                <a:ea typeface="SimSun" panose="02010600030101010101" pitchFamily="2" charset="-122"/>
              </a:rPr>
              <a:t>Threads will execute inside a SM in group of 32 thread called warp.</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6462" y="1236197"/>
            <a:ext cx="4426111" cy="3107081"/>
          </a:xfrm>
          <a:prstGeom prst="rect">
            <a:avLst/>
          </a:prstGeom>
        </p:spPr>
      </p:pic>
      <p:cxnSp>
        <p:nvCxnSpPr>
          <p:cNvPr id="61" name="Straight Arrow Connector 60"/>
          <p:cNvCxnSpPr/>
          <p:nvPr/>
        </p:nvCxnSpPr>
        <p:spPr>
          <a:xfrm>
            <a:off x="3749706" y="1955492"/>
            <a:ext cx="1660233" cy="168275"/>
          </a:xfrm>
          <a:prstGeom prst="straightConnector1">
            <a:avLst/>
          </a:prstGeom>
          <a:ln>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3285864" y="2784143"/>
            <a:ext cx="2227832" cy="2192361"/>
          </a:xfrm>
          <a:prstGeom prst="straightConnector1">
            <a:avLst/>
          </a:prstGeom>
          <a:ln>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3749706" y="1615767"/>
            <a:ext cx="2200718" cy="339725"/>
          </a:xfrm>
          <a:prstGeom prst="straightConnector1">
            <a:avLst/>
          </a:prstGeom>
          <a:ln>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73733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CUDA - Memory</a:t>
            </a:r>
            <a:endParaRPr lang="en-US" dirty="0"/>
          </a:p>
        </p:txBody>
      </p:sp>
      <p:grpSp>
        <p:nvGrpSpPr>
          <p:cNvPr id="4" name="Group 4"/>
          <p:cNvGrpSpPr>
            <a:grpSpLocks/>
          </p:cNvGrpSpPr>
          <p:nvPr/>
        </p:nvGrpSpPr>
        <p:grpSpPr bwMode="auto">
          <a:xfrm>
            <a:off x="4575175" y="1546225"/>
            <a:ext cx="4541838" cy="5045075"/>
            <a:chOff x="2842" y="974"/>
            <a:chExt cx="2861" cy="3178"/>
          </a:xfrm>
        </p:grpSpPr>
        <p:sp>
          <p:nvSpPr>
            <p:cNvPr id="5" name="AutoShape 5"/>
            <p:cNvSpPr>
              <a:spLocks noChangeAspect="1" noChangeArrowheads="1"/>
            </p:cNvSpPr>
            <p:nvPr/>
          </p:nvSpPr>
          <p:spPr bwMode="auto">
            <a:xfrm>
              <a:off x="3362" y="974"/>
              <a:ext cx="2341" cy="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6" name="Text Box 6"/>
            <p:cNvSpPr txBox="1">
              <a:spLocks noChangeArrowheads="1"/>
            </p:cNvSpPr>
            <p:nvPr/>
          </p:nvSpPr>
          <p:spPr bwMode="auto">
            <a:xfrm>
              <a:off x="3365" y="977"/>
              <a:ext cx="2335" cy="3172"/>
            </a:xfrm>
            <a:prstGeom prst="rect">
              <a:avLst/>
            </a:prstGeom>
            <a:solidFill>
              <a:srgbClr val="99CCFF"/>
            </a:solidFill>
            <a:ln w="9525">
              <a:solidFill>
                <a:srgbClr val="969696"/>
              </a:solidFill>
              <a:miter lim="800000"/>
              <a:headEnd/>
              <a:tailEnd/>
            </a:ln>
          </p:spPr>
          <p:txBody>
            <a:bodyP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r>
                <a:rPr lang="en-US" altLang="zh-CN" sz="1200" b="1">
                  <a:solidFill>
                    <a:srgbClr val="003300"/>
                  </a:solidFill>
                  <a:latin typeface="Arial" panose="020B0604020202020204" pitchFamily="34" charset="0"/>
                  <a:ea typeface="SimSun" panose="02010600030101010101" pitchFamily="2" charset="-122"/>
                </a:rPr>
                <a:t>(Device) Grid</a:t>
              </a:r>
            </a:p>
          </p:txBody>
        </p:sp>
        <p:sp>
          <p:nvSpPr>
            <p:cNvPr id="7" name="Text Box 7"/>
            <p:cNvSpPr txBox="1">
              <a:spLocks noChangeArrowheads="1"/>
            </p:cNvSpPr>
            <p:nvPr/>
          </p:nvSpPr>
          <p:spPr bwMode="auto">
            <a:xfrm>
              <a:off x="3397" y="3491"/>
              <a:ext cx="2271" cy="269"/>
            </a:xfrm>
            <a:prstGeom prst="rect">
              <a:avLst/>
            </a:prstGeom>
            <a:solidFill>
              <a:srgbClr val="FF6600"/>
            </a:solidFill>
            <a:ln w="9525">
              <a:solidFill>
                <a:srgbClr val="969696"/>
              </a:solidFill>
              <a:miter lim="800000"/>
              <a:headEnd/>
              <a:tailEnd/>
            </a:ln>
          </p:spPr>
          <p:txBody>
            <a:bodyP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r>
                <a:rPr lang="en-US" altLang="zh-CN" sz="1000" b="1">
                  <a:solidFill>
                    <a:srgbClr val="003300"/>
                  </a:solidFill>
                  <a:latin typeface="Arial" panose="020B0604020202020204" pitchFamily="34" charset="0"/>
                  <a:ea typeface="SimSun" panose="02010600030101010101" pitchFamily="2" charset="-122"/>
                </a:rPr>
                <a:t>Constant</a:t>
              </a:r>
            </a:p>
            <a:p>
              <a:pPr eaLnBrk="1" hangingPunct="1"/>
              <a:r>
                <a:rPr lang="en-US" altLang="zh-CN" sz="1000" b="1">
                  <a:solidFill>
                    <a:srgbClr val="003300"/>
                  </a:solidFill>
                  <a:latin typeface="Arial" panose="020B0604020202020204" pitchFamily="34" charset="0"/>
                  <a:ea typeface="SimSun" panose="02010600030101010101" pitchFamily="2" charset="-122"/>
                </a:rPr>
                <a:t>Memory</a:t>
              </a:r>
              <a:endParaRPr lang="en-US" altLang="zh-CN" sz="1000">
                <a:solidFill>
                  <a:srgbClr val="003300"/>
                </a:solidFill>
                <a:latin typeface="Arial" panose="020B0604020202020204" pitchFamily="34" charset="0"/>
                <a:ea typeface="SimSun" panose="02010600030101010101" pitchFamily="2" charset="-122"/>
              </a:endParaRPr>
            </a:p>
          </p:txBody>
        </p:sp>
        <p:sp>
          <p:nvSpPr>
            <p:cNvPr id="8" name="Text Box 8"/>
            <p:cNvSpPr txBox="1">
              <a:spLocks noChangeArrowheads="1"/>
            </p:cNvSpPr>
            <p:nvPr/>
          </p:nvSpPr>
          <p:spPr bwMode="auto">
            <a:xfrm>
              <a:off x="3397" y="3830"/>
              <a:ext cx="2271" cy="268"/>
            </a:xfrm>
            <a:prstGeom prst="rect">
              <a:avLst/>
            </a:prstGeom>
            <a:solidFill>
              <a:srgbClr val="FF6600"/>
            </a:solidFill>
            <a:ln w="9525">
              <a:solidFill>
                <a:srgbClr val="969696"/>
              </a:solidFill>
              <a:miter lim="800000"/>
              <a:headEnd/>
              <a:tailEnd/>
            </a:ln>
          </p:spPr>
          <p:txBody>
            <a:bodyP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r>
                <a:rPr lang="en-US" altLang="zh-CN" sz="1000" b="1">
                  <a:solidFill>
                    <a:srgbClr val="003300"/>
                  </a:solidFill>
                  <a:latin typeface="Arial" panose="020B0604020202020204" pitchFamily="34" charset="0"/>
                  <a:ea typeface="SimSun" panose="02010600030101010101" pitchFamily="2" charset="-122"/>
                </a:rPr>
                <a:t>Texture</a:t>
              </a:r>
            </a:p>
            <a:p>
              <a:pPr eaLnBrk="1" hangingPunct="1"/>
              <a:r>
                <a:rPr lang="en-US" altLang="zh-CN" sz="1000" b="1">
                  <a:solidFill>
                    <a:srgbClr val="003300"/>
                  </a:solidFill>
                  <a:latin typeface="Arial" panose="020B0604020202020204" pitchFamily="34" charset="0"/>
                  <a:ea typeface="SimSun" panose="02010600030101010101" pitchFamily="2" charset="-122"/>
                </a:rPr>
                <a:t>Memory</a:t>
              </a:r>
              <a:endParaRPr lang="en-US" altLang="zh-CN" sz="1000">
                <a:solidFill>
                  <a:srgbClr val="003300"/>
                </a:solidFill>
                <a:latin typeface="Arial" panose="020B0604020202020204" pitchFamily="34" charset="0"/>
                <a:ea typeface="SimSun" panose="02010600030101010101" pitchFamily="2" charset="-122"/>
              </a:endParaRPr>
            </a:p>
          </p:txBody>
        </p:sp>
        <p:sp>
          <p:nvSpPr>
            <p:cNvPr id="9" name="Text Box 9"/>
            <p:cNvSpPr txBox="1">
              <a:spLocks noChangeArrowheads="1"/>
            </p:cNvSpPr>
            <p:nvPr/>
          </p:nvSpPr>
          <p:spPr bwMode="auto">
            <a:xfrm>
              <a:off x="3397" y="3147"/>
              <a:ext cx="2271" cy="268"/>
            </a:xfrm>
            <a:prstGeom prst="rect">
              <a:avLst/>
            </a:prstGeom>
            <a:solidFill>
              <a:srgbClr val="FF6600"/>
            </a:solidFill>
            <a:ln w="9525">
              <a:solidFill>
                <a:srgbClr val="969696"/>
              </a:solidFill>
              <a:miter lim="800000"/>
              <a:headEnd/>
              <a:tailEnd/>
            </a:ln>
          </p:spPr>
          <p:txBody>
            <a:bodyP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r>
                <a:rPr lang="en-US" altLang="zh-CN" sz="1000" b="1">
                  <a:solidFill>
                    <a:srgbClr val="003300"/>
                  </a:solidFill>
                  <a:latin typeface="Arial" panose="020B0604020202020204" pitchFamily="34" charset="0"/>
                  <a:ea typeface="SimSun" panose="02010600030101010101" pitchFamily="2" charset="-122"/>
                </a:rPr>
                <a:t>Global</a:t>
              </a:r>
            </a:p>
            <a:p>
              <a:pPr eaLnBrk="1" hangingPunct="1"/>
              <a:r>
                <a:rPr lang="en-US" altLang="zh-CN" sz="1000" b="1">
                  <a:solidFill>
                    <a:srgbClr val="003300"/>
                  </a:solidFill>
                  <a:latin typeface="Arial" panose="020B0604020202020204" pitchFamily="34" charset="0"/>
                  <a:ea typeface="SimSun" panose="02010600030101010101" pitchFamily="2" charset="-122"/>
                </a:rPr>
                <a:t>Memory</a:t>
              </a:r>
              <a:endParaRPr lang="en-US" altLang="zh-CN" sz="1000">
                <a:solidFill>
                  <a:srgbClr val="003300"/>
                </a:solidFill>
                <a:latin typeface="Arial" panose="020B0604020202020204" pitchFamily="34" charset="0"/>
                <a:ea typeface="SimSun" panose="02010600030101010101" pitchFamily="2" charset="-122"/>
              </a:endParaRPr>
            </a:p>
          </p:txBody>
        </p:sp>
        <p:sp>
          <p:nvSpPr>
            <p:cNvPr id="10" name="Text Box 10"/>
            <p:cNvSpPr txBox="1">
              <a:spLocks noChangeArrowheads="1"/>
            </p:cNvSpPr>
            <p:nvPr/>
          </p:nvSpPr>
          <p:spPr bwMode="auto">
            <a:xfrm>
              <a:off x="3396" y="1288"/>
              <a:ext cx="1116" cy="1797"/>
            </a:xfrm>
            <a:prstGeom prst="rect">
              <a:avLst/>
            </a:prstGeom>
            <a:solidFill>
              <a:srgbClr val="FFCC00"/>
            </a:solidFill>
            <a:ln w="9525">
              <a:solidFill>
                <a:srgbClr val="969696"/>
              </a:solidFill>
              <a:miter lim="800000"/>
              <a:headEnd/>
              <a:tailEnd/>
            </a:ln>
          </p:spPr>
          <p:txBody>
            <a:bodyP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r>
                <a:rPr lang="en-US" altLang="zh-CN" sz="1200" b="1">
                  <a:solidFill>
                    <a:srgbClr val="003300"/>
                  </a:solidFill>
                  <a:latin typeface="Arial" panose="020B0604020202020204" pitchFamily="34" charset="0"/>
                  <a:ea typeface="SimSun" panose="02010600030101010101" pitchFamily="2" charset="-122"/>
                </a:rPr>
                <a:t>Block (0, 0)</a:t>
              </a:r>
            </a:p>
          </p:txBody>
        </p:sp>
        <p:sp>
          <p:nvSpPr>
            <p:cNvPr id="11" name="Text Box 11"/>
            <p:cNvSpPr txBox="1">
              <a:spLocks noChangeArrowheads="1"/>
            </p:cNvSpPr>
            <p:nvPr/>
          </p:nvSpPr>
          <p:spPr bwMode="auto">
            <a:xfrm>
              <a:off x="3427" y="1609"/>
              <a:ext cx="1060" cy="220"/>
            </a:xfrm>
            <a:prstGeom prst="rect">
              <a:avLst/>
            </a:prstGeom>
            <a:solidFill>
              <a:srgbClr val="FF6600"/>
            </a:solidFill>
            <a:ln w="9525">
              <a:solidFill>
                <a:srgbClr val="969696"/>
              </a:solidFill>
              <a:miter lim="800000"/>
              <a:headEnd/>
              <a:tailEnd/>
            </a:ln>
          </p:spPr>
          <p:txBody>
            <a:bodyPr lIns="0" tIns="91440" rIns="0" bIns="0"/>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algn="ctr" eaLnBrk="1" hangingPunct="1"/>
              <a:r>
                <a:rPr lang="en-US" altLang="zh-CN" sz="1000" b="1">
                  <a:solidFill>
                    <a:srgbClr val="003300"/>
                  </a:solidFill>
                  <a:latin typeface="Arial" panose="020B0604020202020204" pitchFamily="34" charset="0"/>
                  <a:ea typeface="SimSun" panose="02010600030101010101" pitchFamily="2" charset="-122"/>
                </a:rPr>
                <a:t>Shared Memory</a:t>
              </a:r>
              <a:endParaRPr lang="en-US" altLang="zh-CN" sz="1000">
                <a:solidFill>
                  <a:srgbClr val="003300"/>
                </a:solidFill>
                <a:latin typeface="Arial" panose="020B0604020202020204" pitchFamily="34" charset="0"/>
                <a:ea typeface="SimSun" panose="02010600030101010101" pitchFamily="2" charset="-122"/>
              </a:endParaRPr>
            </a:p>
          </p:txBody>
        </p:sp>
        <p:sp>
          <p:nvSpPr>
            <p:cNvPr id="12" name="Text Box 12"/>
            <p:cNvSpPr txBox="1">
              <a:spLocks noChangeArrowheads="1"/>
            </p:cNvSpPr>
            <p:nvPr/>
          </p:nvSpPr>
          <p:spPr bwMode="auto">
            <a:xfrm>
              <a:off x="3427" y="2709"/>
              <a:ext cx="332" cy="345"/>
            </a:xfrm>
            <a:prstGeom prst="rect">
              <a:avLst/>
            </a:prstGeom>
            <a:solidFill>
              <a:srgbClr val="FF6600"/>
            </a:solidFill>
            <a:ln w="9525">
              <a:solidFill>
                <a:srgbClr val="969696"/>
              </a:solidFill>
              <a:miter lim="800000"/>
              <a:headEnd/>
              <a:tailEnd/>
            </a:ln>
          </p:spPr>
          <p:txBody>
            <a:bodyPr lIns="0" tIns="91440" rIns="0" bIns="0"/>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algn="ctr" eaLnBrk="1" hangingPunct="1"/>
              <a:r>
                <a:rPr lang="en-US" altLang="zh-CN" sz="1000" b="1">
                  <a:solidFill>
                    <a:srgbClr val="003300"/>
                  </a:solidFill>
                  <a:latin typeface="Arial" panose="020B0604020202020204" pitchFamily="34" charset="0"/>
                  <a:ea typeface="SimSun" panose="02010600030101010101" pitchFamily="2" charset="-122"/>
                </a:rPr>
                <a:t>Local</a:t>
              </a:r>
            </a:p>
            <a:p>
              <a:pPr algn="ctr" eaLnBrk="1" hangingPunct="1"/>
              <a:r>
                <a:rPr lang="en-US" altLang="zh-CN" sz="1000" b="1">
                  <a:solidFill>
                    <a:srgbClr val="003300"/>
                  </a:solidFill>
                  <a:latin typeface="Arial" panose="020B0604020202020204" pitchFamily="34" charset="0"/>
                  <a:ea typeface="SimSun" panose="02010600030101010101" pitchFamily="2" charset="-122"/>
                </a:rPr>
                <a:t>Memory</a:t>
              </a:r>
              <a:endParaRPr lang="en-US" altLang="zh-CN" sz="1000">
                <a:solidFill>
                  <a:srgbClr val="003300"/>
                </a:solidFill>
                <a:latin typeface="Arial" panose="020B0604020202020204" pitchFamily="34" charset="0"/>
                <a:ea typeface="SimSun" panose="02010600030101010101" pitchFamily="2" charset="-122"/>
              </a:endParaRPr>
            </a:p>
          </p:txBody>
        </p:sp>
        <p:sp>
          <p:nvSpPr>
            <p:cNvPr id="13" name="Text Box 13"/>
            <p:cNvSpPr txBox="1">
              <a:spLocks noChangeArrowheads="1"/>
            </p:cNvSpPr>
            <p:nvPr/>
          </p:nvSpPr>
          <p:spPr bwMode="auto">
            <a:xfrm>
              <a:off x="3421" y="2257"/>
              <a:ext cx="517" cy="307"/>
            </a:xfrm>
            <a:prstGeom prst="rect">
              <a:avLst/>
            </a:prstGeom>
            <a:solidFill>
              <a:srgbClr val="99FF66"/>
            </a:solidFill>
            <a:ln w="9525">
              <a:solidFill>
                <a:srgbClr val="969696"/>
              </a:solidFill>
              <a:miter lim="800000"/>
              <a:headEnd/>
              <a:tailEnd/>
            </a:ln>
          </p:spPr>
          <p:txBody>
            <a:bodyPr lIns="0" tIns="146304" rIns="0" bIns="0"/>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algn="ctr" eaLnBrk="1" hangingPunct="1"/>
              <a:r>
                <a:rPr lang="en-US" altLang="zh-CN" sz="1000" b="1">
                  <a:solidFill>
                    <a:srgbClr val="003300"/>
                  </a:solidFill>
                  <a:latin typeface="Arial" panose="020B0604020202020204" pitchFamily="34" charset="0"/>
                  <a:ea typeface="SimSun" panose="02010600030101010101" pitchFamily="2" charset="-122"/>
                </a:rPr>
                <a:t>Thread (0, 0)</a:t>
              </a:r>
              <a:endParaRPr lang="en-US" altLang="zh-CN" sz="1000">
                <a:solidFill>
                  <a:srgbClr val="003300"/>
                </a:solidFill>
                <a:latin typeface="Arial" panose="020B0604020202020204" pitchFamily="34" charset="0"/>
                <a:ea typeface="SimSun" panose="02010600030101010101" pitchFamily="2" charset="-122"/>
              </a:endParaRPr>
            </a:p>
          </p:txBody>
        </p:sp>
        <p:sp>
          <p:nvSpPr>
            <p:cNvPr id="14" name="Text Box 14"/>
            <p:cNvSpPr txBox="1">
              <a:spLocks noChangeArrowheads="1"/>
            </p:cNvSpPr>
            <p:nvPr/>
          </p:nvSpPr>
          <p:spPr bwMode="auto">
            <a:xfrm>
              <a:off x="3421" y="1926"/>
              <a:ext cx="392" cy="188"/>
            </a:xfrm>
            <a:prstGeom prst="rect">
              <a:avLst/>
            </a:prstGeom>
            <a:solidFill>
              <a:srgbClr val="FF6600"/>
            </a:solidFill>
            <a:ln w="9525">
              <a:solidFill>
                <a:srgbClr val="969696"/>
              </a:solidFill>
              <a:miter lim="800000"/>
              <a:headEnd/>
              <a:tailEnd/>
            </a:ln>
          </p:spPr>
          <p:txBody>
            <a:bodyPr lIns="0" tIns="0" rIns="0" bIns="0"/>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algn="ctr" eaLnBrk="1" hangingPunct="1"/>
              <a:r>
                <a:rPr lang="en-US" altLang="zh-CN" sz="1000" b="1">
                  <a:solidFill>
                    <a:srgbClr val="003300"/>
                  </a:solidFill>
                  <a:latin typeface="Arial" panose="020B0604020202020204" pitchFamily="34" charset="0"/>
                  <a:ea typeface="SimSun" panose="02010600030101010101" pitchFamily="2" charset="-122"/>
                </a:rPr>
                <a:t>Registers</a:t>
              </a:r>
              <a:endParaRPr lang="en-US" altLang="zh-CN" sz="1000">
                <a:solidFill>
                  <a:srgbClr val="003300"/>
                </a:solidFill>
                <a:latin typeface="Arial" panose="020B0604020202020204" pitchFamily="34" charset="0"/>
                <a:ea typeface="SimSun" panose="02010600030101010101" pitchFamily="2" charset="-122"/>
              </a:endParaRPr>
            </a:p>
          </p:txBody>
        </p:sp>
        <p:sp>
          <p:nvSpPr>
            <p:cNvPr id="15" name="Line 15"/>
            <p:cNvSpPr>
              <a:spLocks noChangeShapeType="1"/>
            </p:cNvSpPr>
            <p:nvPr/>
          </p:nvSpPr>
          <p:spPr bwMode="auto">
            <a:xfrm flipV="1">
              <a:off x="3874" y="1830"/>
              <a:ext cx="2" cy="421"/>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6" name="Line 16"/>
            <p:cNvSpPr>
              <a:spLocks noChangeShapeType="1"/>
            </p:cNvSpPr>
            <p:nvPr/>
          </p:nvSpPr>
          <p:spPr bwMode="auto">
            <a:xfrm flipV="1">
              <a:off x="3617" y="2111"/>
              <a:ext cx="0" cy="140"/>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7" name="Line 17"/>
            <p:cNvSpPr>
              <a:spLocks noChangeShapeType="1"/>
            </p:cNvSpPr>
            <p:nvPr/>
          </p:nvSpPr>
          <p:spPr bwMode="auto">
            <a:xfrm flipV="1">
              <a:off x="3593" y="2567"/>
              <a:ext cx="1" cy="140"/>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8" name="Line 18"/>
            <p:cNvSpPr>
              <a:spLocks noChangeShapeType="1"/>
            </p:cNvSpPr>
            <p:nvPr/>
          </p:nvSpPr>
          <p:spPr bwMode="auto">
            <a:xfrm>
              <a:off x="3798" y="2567"/>
              <a:ext cx="0" cy="577"/>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9" name="Line 19"/>
            <p:cNvSpPr>
              <a:spLocks noChangeShapeType="1"/>
            </p:cNvSpPr>
            <p:nvPr/>
          </p:nvSpPr>
          <p:spPr bwMode="auto">
            <a:xfrm>
              <a:off x="3919" y="2567"/>
              <a:ext cx="0" cy="1265"/>
            </a:xfrm>
            <a:prstGeom prst="line">
              <a:avLst/>
            </a:prstGeom>
            <a:noFill/>
            <a:ln w="25400">
              <a:solidFill>
                <a:schemeClr val="tx1"/>
              </a:solidFill>
              <a:round/>
              <a:headEnd type="triangle" w="lg" len="med"/>
              <a:tailEnd/>
            </a:ln>
            <a:extLst>
              <a:ext uri="{909E8E84-426E-40DD-AFC4-6F175D3DCCD1}">
                <a14:hiddenFill xmlns:a14="http://schemas.microsoft.com/office/drawing/2010/main">
                  <a:noFill/>
                </a14:hiddenFill>
              </a:ext>
            </a:extLst>
          </p:spPr>
          <p:txBody>
            <a:bodyPr/>
            <a:lstStyle/>
            <a:p>
              <a:endParaRPr lang="en-US"/>
            </a:p>
          </p:txBody>
        </p:sp>
        <p:sp>
          <p:nvSpPr>
            <p:cNvPr id="20" name="Line 20"/>
            <p:cNvSpPr>
              <a:spLocks noChangeShapeType="1"/>
            </p:cNvSpPr>
            <p:nvPr/>
          </p:nvSpPr>
          <p:spPr bwMode="auto">
            <a:xfrm>
              <a:off x="3858" y="2567"/>
              <a:ext cx="1" cy="921"/>
            </a:xfrm>
            <a:prstGeom prst="line">
              <a:avLst/>
            </a:prstGeom>
            <a:noFill/>
            <a:ln w="25400">
              <a:solidFill>
                <a:schemeClr val="tx1"/>
              </a:solidFill>
              <a:round/>
              <a:headEnd type="triangle" w="lg" len="med"/>
              <a:tailEnd/>
            </a:ln>
            <a:extLst>
              <a:ext uri="{909E8E84-426E-40DD-AFC4-6F175D3DCCD1}">
                <a14:hiddenFill xmlns:a14="http://schemas.microsoft.com/office/drawing/2010/main">
                  <a:noFill/>
                </a14:hiddenFill>
              </a:ext>
            </a:extLst>
          </p:spPr>
          <p:txBody>
            <a:bodyPr/>
            <a:lstStyle/>
            <a:p>
              <a:endParaRPr lang="en-US"/>
            </a:p>
          </p:txBody>
        </p:sp>
        <p:sp>
          <p:nvSpPr>
            <p:cNvPr id="21" name="Text Box 21"/>
            <p:cNvSpPr txBox="1">
              <a:spLocks noChangeArrowheads="1"/>
            </p:cNvSpPr>
            <p:nvPr/>
          </p:nvSpPr>
          <p:spPr bwMode="auto">
            <a:xfrm>
              <a:off x="3975" y="2709"/>
              <a:ext cx="333" cy="345"/>
            </a:xfrm>
            <a:prstGeom prst="rect">
              <a:avLst/>
            </a:prstGeom>
            <a:solidFill>
              <a:srgbClr val="FF6600"/>
            </a:solidFill>
            <a:ln w="9525">
              <a:solidFill>
                <a:srgbClr val="969696"/>
              </a:solidFill>
              <a:miter lim="800000"/>
              <a:headEnd/>
              <a:tailEnd/>
            </a:ln>
          </p:spPr>
          <p:txBody>
            <a:bodyPr lIns="0" tIns="91440" rIns="0" bIns="0"/>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algn="ctr" eaLnBrk="1" hangingPunct="1"/>
              <a:r>
                <a:rPr lang="en-US" altLang="zh-CN" sz="1000" b="1">
                  <a:solidFill>
                    <a:srgbClr val="003300"/>
                  </a:solidFill>
                  <a:latin typeface="Arial" panose="020B0604020202020204" pitchFamily="34" charset="0"/>
                  <a:ea typeface="SimSun" panose="02010600030101010101" pitchFamily="2" charset="-122"/>
                </a:rPr>
                <a:t>Local</a:t>
              </a:r>
            </a:p>
            <a:p>
              <a:pPr algn="ctr" eaLnBrk="1" hangingPunct="1"/>
              <a:r>
                <a:rPr lang="en-US" altLang="zh-CN" sz="1000" b="1">
                  <a:solidFill>
                    <a:srgbClr val="003300"/>
                  </a:solidFill>
                  <a:latin typeface="Arial" panose="020B0604020202020204" pitchFamily="34" charset="0"/>
                  <a:ea typeface="SimSun" panose="02010600030101010101" pitchFamily="2" charset="-122"/>
                </a:rPr>
                <a:t>Memory</a:t>
              </a:r>
              <a:endParaRPr lang="en-US" altLang="zh-CN" sz="1000">
                <a:solidFill>
                  <a:srgbClr val="003300"/>
                </a:solidFill>
                <a:latin typeface="Arial" panose="020B0604020202020204" pitchFamily="34" charset="0"/>
                <a:ea typeface="SimSun" panose="02010600030101010101" pitchFamily="2" charset="-122"/>
              </a:endParaRPr>
            </a:p>
          </p:txBody>
        </p:sp>
        <p:sp>
          <p:nvSpPr>
            <p:cNvPr id="22" name="Text Box 22"/>
            <p:cNvSpPr txBox="1">
              <a:spLocks noChangeArrowheads="1"/>
            </p:cNvSpPr>
            <p:nvPr/>
          </p:nvSpPr>
          <p:spPr bwMode="auto">
            <a:xfrm>
              <a:off x="3970" y="2257"/>
              <a:ext cx="517" cy="307"/>
            </a:xfrm>
            <a:prstGeom prst="rect">
              <a:avLst/>
            </a:prstGeom>
            <a:solidFill>
              <a:srgbClr val="99FF66"/>
            </a:solidFill>
            <a:ln w="9525">
              <a:solidFill>
                <a:srgbClr val="969696"/>
              </a:solidFill>
              <a:miter lim="800000"/>
              <a:headEnd/>
              <a:tailEnd/>
            </a:ln>
          </p:spPr>
          <p:txBody>
            <a:bodyPr lIns="0" tIns="146304" rIns="0" bIns="0"/>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algn="ctr" eaLnBrk="1" hangingPunct="1"/>
              <a:r>
                <a:rPr lang="en-US" altLang="zh-CN" sz="1000" b="1">
                  <a:solidFill>
                    <a:srgbClr val="003300"/>
                  </a:solidFill>
                  <a:latin typeface="Arial" panose="020B0604020202020204" pitchFamily="34" charset="0"/>
                  <a:ea typeface="SimSun" panose="02010600030101010101" pitchFamily="2" charset="-122"/>
                </a:rPr>
                <a:t>Thread (1, 0)</a:t>
              </a:r>
              <a:endParaRPr lang="en-US" altLang="zh-CN" sz="1000">
                <a:solidFill>
                  <a:srgbClr val="003300"/>
                </a:solidFill>
                <a:latin typeface="Arial" panose="020B0604020202020204" pitchFamily="34" charset="0"/>
                <a:ea typeface="SimSun" panose="02010600030101010101" pitchFamily="2" charset="-122"/>
              </a:endParaRPr>
            </a:p>
          </p:txBody>
        </p:sp>
        <p:sp>
          <p:nvSpPr>
            <p:cNvPr id="23" name="Text Box 23"/>
            <p:cNvSpPr txBox="1">
              <a:spLocks noChangeArrowheads="1"/>
            </p:cNvSpPr>
            <p:nvPr/>
          </p:nvSpPr>
          <p:spPr bwMode="auto">
            <a:xfrm>
              <a:off x="3970" y="1926"/>
              <a:ext cx="391" cy="188"/>
            </a:xfrm>
            <a:prstGeom prst="rect">
              <a:avLst/>
            </a:prstGeom>
            <a:solidFill>
              <a:srgbClr val="FF6600"/>
            </a:solidFill>
            <a:ln w="9525">
              <a:solidFill>
                <a:srgbClr val="969696"/>
              </a:solidFill>
              <a:miter lim="800000"/>
              <a:headEnd/>
              <a:tailEnd/>
            </a:ln>
          </p:spPr>
          <p:txBody>
            <a:bodyPr lIns="0" tIns="0" rIns="0" bIns="0"/>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algn="ctr" eaLnBrk="1" hangingPunct="1"/>
              <a:r>
                <a:rPr lang="en-US" altLang="zh-CN" sz="1000" b="1">
                  <a:solidFill>
                    <a:srgbClr val="003300"/>
                  </a:solidFill>
                  <a:latin typeface="Arial" panose="020B0604020202020204" pitchFamily="34" charset="0"/>
                  <a:ea typeface="SimSun" panose="02010600030101010101" pitchFamily="2" charset="-122"/>
                </a:rPr>
                <a:t>Registers</a:t>
              </a:r>
              <a:endParaRPr lang="en-US" altLang="zh-CN" sz="1000">
                <a:solidFill>
                  <a:srgbClr val="003300"/>
                </a:solidFill>
                <a:latin typeface="Arial" panose="020B0604020202020204" pitchFamily="34" charset="0"/>
                <a:ea typeface="SimSun" panose="02010600030101010101" pitchFamily="2" charset="-122"/>
              </a:endParaRPr>
            </a:p>
          </p:txBody>
        </p:sp>
        <p:sp>
          <p:nvSpPr>
            <p:cNvPr id="24" name="Line 24"/>
            <p:cNvSpPr>
              <a:spLocks noChangeShapeType="1"/>
            </p:cNvSpPr>
            <p:nvPr/>
          </p:nvSpPr>
          <p:spPr bwMode="auto">
            <a:xfrm flipV="1">
              <a:off x="4422" y="1830"/>
              <a:ext cx="2" cy="421"/>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5" name="Line 25"/>
            <p:cNvSpPr>
              <a:spLocks noChangeShapeType="1"/>
            </p:cNvSpPr>
            <p:nvPr/>
          </p:nvSpPr>
          <p:spPr bwMode="auto">
            <a:xfrm flipV="1">
              <a:off x="4166" y="2111"/>
              <a:ext cx="0" cy="140"/>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6" name="Line 26"/>
            <p:cNvSpPr>
              <a:spLocks noChangeShapeType="1"/>
            </p:cNvSpPr>
            <p:nvPr/>
          </p:nvSpPr>
          <p:spPr bwMode="auto">
            <a:xfrm flipV="1">
              <a:off x="4141" y="2567"/>
              <a:ext cx="1" cy="140"/>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7" name="Line 27"/>
            <p:cNvSpPr>
              <a:spLocks noChangeShapeType="1"/>
            </p:cNvSpPr>
            <p:nvPr/>
          </p:nvSpPr>
          <p:spPr bwMode="auto">
            <a:xfrm>
              <a:off x="4347" y="2567"/>
              <a:ext cx="0" cy="577"/>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8" name="Line 28"/>
            <p:cNvSpPr>
              <a:spLocks noChangeShapeType="1"/>
            </p:cNvSpPr>
            <p:nvPr/>
          </p:nvSpPr>
          <p:spPr bwMode="auto">
            <a:xfrm>
              <a:off x="4467" y="2567"/>
              <a:ext cx="0" cy="1265"/>
            </a:xfrm>
            <a:prstGeom prst="line">
              <a:avLst/>
            </a:prstGeom>
            <a:noFill/>
            <a:ln w="25400">
              <a:solidFill>
                <a:schemeClr val="tx1"/>
              </a:solidFill>
              <a:round/>
              <a:headEnd type="triangle" w="lg" len="med"/>
              <a:tailEnd/>
            </a:ln>
            <a:extLst>
              <a:ext uri="{909E8E84-426E-40DD-AFC4-6F175D3DCCD1}">
                <a14:hiddenFill xmlns:a14="http://schemas.microsoft.com/office/drawing/2010/main">
                  <a:noFill/>
                </a14:hiddenFill>
              </a:ext>
            </a:extLst>
          </p:spPr>
          <p:txBody>
            <a:bodyPr/>
            <a:lstStyle/>
            <a:p>
              <a:endParaRPr lang="en-US"/>
            </a:p>
          </p:txBody>
        </p:sp>
        <p:sp>
          <p:nvSpPr>
            <p:cNvPr id="29" name="Line 29"/>
            <p:cNvSpPr>
              <a:spLocks noChangeShapeType="1"/>
            </p:cNvSpPr>
            <p:nvPr/>
          </p:nvSpPr>
          <p:spPr bwMode="auto">
            <a:xfrm>
              <a:off x="4406" y="2567"/>
              <a:ext cx="1" cy="921"/>
            </a:xfrm>
            <a:prstGeom prst="line">
              <a:avLst/>
            </a:prstGeom>
            <a:noFill/>
            <a:ln w="25400">
              <a:solidFill>
                <a:schemeClr val="tx1"/>
              </a:solidFill>
              <a:round/>
              <a:headEnd type="triangle" w="lg" len="med"/>
              <a:tailEnd/>
            </a:ln>
            <a:extLst>
              <a:ext uri="{909E8E84-426E-40DD-AFC4-6F175D3DCCD1}">
                <a14:hiddenFill xmlns:a14="http://schemas.microsoft.com/office/drawing/2010/main">
                  <a:noFill/>
                </a14:hiddenFill>
              </a:ext>
            </a:extLst>
          </p:spPr>
          <p:txBody>
            <a:bodyPr/>
            <a:lstStyle/>
            <a:p>
              <a:endParaRPr lang="en-US"/>
            </a:p>
          </p:txBody>
        </p:sp>
        <p:sp>
          <p:nvSpPr>
            <p:cNvPr id="30" name="Text Box 30"/>
            <p:cNvSpPr txBox="1">
              <a:spLocks noChangeArrowheads="1"/>
            </p:cNvSpPr>
            <p:nvPr/>
          </p:nvSpPr>
          <p:spPr bwMode="auto">
            <a:xfrm>
              <a:off x="4553" y="1288"/>
              <a:ext cx="1116" cy="1797"/>
            </a:xfrm>
            <a:prstGeom prst="rect">
              <a:avLst/>
            </a:prstGeom>
            <a:solidFill>
              <a:srgbClr val="FFCC00"/>
            </a:solidFill>
            <a:ln w="9525">
              <a:solidFill>
                <a:srgbClr val="969696"/>
              </a:solidFill>
              <a:miter lim="800000"/>
              <a:headEnd/>
              <a:tailEnd/>
            </a:ln>
          </p:spPr>
          <p:txBody>
            <a:bodyP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r>
                <a:rPr lang="en-US" altLang="zh-CN" sz="1200" b="1">
                  <a:solidFill>
                    <a:srgbClr val="003300"/>
                  </a:solidFill>
                  <a:latin typeface="Arial" panose="020B0604020202020204" pitchFamily="34" charset="0"/>
                  <a:ea typeface="SimSun" panose="02010600030101010101" pitchFamily="2" charset="-122"/>
                </a:rPr>
                <a:t>Block (1, 0)</a:t>
              </a:r>
              <a:endParaRPr lang="en-US" altLang="zh-CN" sz="1800">
                <a:solidFill>
                  <a:srgbClr val="003300"/>
                </a:solidFill>
                <a:latin typeface="Arial" panose="020B0604020202020204" pitchFamily="34" charset="0"/>
                <a:ea typeface="SimSun" panose="02010600030101010101" pitchFamily="2" charset="-122"/>
              </a:endParaRPr>
            </a:p>
          </p:txBody>
        </p:sp>
        <p:sp>
          <p:nvSpPr>
            <p:cNvPr id="31" name="Text Box 31"/>
            <p:cNvSpPr txBox="1">
              <a:spLocks noChangeArrowheads="1"/>
            </p:cNvSpPr>
            <p:nvPr/>
          </p:nvSpPr>
          <p:spPr bwMode="auto">
            <a:xfrm>
              <a:off x="4583" y="1609"/>
              <a:ext cx="1061" cy="220"/>
            </a:xfrm>
            <a:prstGeom prst="rect">
              <a:avLst/>
            </a:prstGeom>
            <a:solidFill>
              <a:srgbClr val="FF6600"/>
            </a:solidFill>
            <a:ln w="9525">
              <a:solidFill>
                <a:srgbClr val="969696"/>
              </a:solidFill>
              <a:miter lim="800000"/>
              <a:headEnd/>
              <a:tailEnd/>
            </a:ln>
          </p:spPr>
          <p:txBody>
            <a:bodyPr lIns="0" tIns="91440" rIns="0" bIns="0"/>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algn="ctr" eaLnBrk="1" hangingPunct="1"/>
              <a:r>
                <a:rPr lang="en-US" altLang="zh-CN" sz="1000" b="1">
                  <a:solidFill>
                    <a:srgbClr val="003300"/>
                  </a:solidFill>
                  <a:latin typeface="Arial" panose="020B0604020202020204" pitchFamily="34" charset="0"/>
                  <a:ea typeface="SimSun" panose="02010600030101010101" pitchFamily="2" charset="-122"/>
                </a:rPr>
                <a:t>Shared Memory</a:t>
              </a:r>
              <a:endParaRPr lang="en-US" altLang="zh-CN" sz="1000">
                <a:solidFill>
                  <a:srgbClr val="003300"/>
                </a:solidFill>
                <a:latin typeface="Arial" panose="020B0604020202020204" pitchFamily="34" charset="0"/>
                <a:ea typeface="SimSun" panose="02010600030101010101" pitchFamily="2" charset="-122"/>
              </a:endParaRPr>
            </a:p>
          </p:txBody>
        </p:sp>
        <p:sp>
          <p:nvSpPr>
            <p:cNvPr id="32" name="Text Box 32"/>
            <p:cNvSpPr txBox="1">
              <a:spLocks noChangeArrowheads="1"/>
            </p:cNvSpPr>
            <p:nvPr/>
          </p:nvSpPr>
          <p:spPr bwMode="auto">
            <a:xfrm>
              <a:off x="4583" y="2709"/>
              <a:ext cx="332" cy="345"/>
            </a:xfrm>
            <a:prstGeom prst="rect">
              <a:avLst/>
            </a:prstGeom>
            <a:solidFill>
              <a:srgbClr val="FF6600"/>
            </a:solidFill>
            <a:ln w="9525">
              <a:solidFill>
                <a:srgbClr val="969696"/>
              </a:solidFill>
              <a:miter lim="800000"/>
              <a:headEnd/>
              <a:tailEnd/>
            </a:ln>
          </p:spPr>
          <p:txBody>
            <a:bodyPr lIns="0" tIns="91440" rIns="0" bIns="0"/>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algn="ctr" eaLnBrk="1" hangingPunct="1"/>
              <a:r>
                <a:rPr lang="en-US" altLang="zh-CN" sz="1000" b="1">
                  <a:solidFill>
                    <a:srgbClr val="003300"/>
                  </a:solidFill>
                  <a:latin typeface="Arial" panose="020B0604020202020204" pitchFamily="34" charset="0"/>
                  <a:ea typeface="SimSun" panose="02010600030101010101" pitchFamily="2" charset="-122"/>
                </a:rPr>
                <a:t>Local</a:t>
              </a:r>
            </a:p>
            <a:p>
              <a:pPr algn="ctr" eaLnBrk="1" hangingPunct="1"/>
              <a:r>
                <a:rPr lang="en-US" altLang="zh-CN" sz="1000" b="1">
                  <a:solidFill>
                    <a:srgbClr val="003300"/>
                  </a:solidFill>
                  <a:latin typeface="Arial" panose="020B0604020202020204" pitchFamily="34" charset="0"/>
                  <a:ea typeface="SimSun" panose="02010600030101010101" pitchFamily="2" charset="-122"/>
                </a:rPr>
                <a:t>Memory</a:t>
              </a:r>
              <a:endParaRPr lang="en-US" altLang="zh-CN" sz="1000">
                <a:solidFill>
                  <a:srgbClr val="003300"/>
                </a:solidFill>
                <a:latin typeface="Arial" panose="020B0604020202020204" pitchFamily="34" charset="0"/>
                <a:ea typeface="SimSun" panose="02010600030101010101" pitchFamily="2" charset="-122"/>
              </a:endParaRPr>
            </a:p>
          </p:txBody>
        </p:sp>
        <p:sp>
          <p:nvSpPr>
            <p:cNvPr id="33" name="Text Box 33"/>
            <p:cNvSpPr txBox="1">
              <a:spLocks noChangeArrowheads="1"/>
            </p:cNvSpPr>
            <p:nvPr/>
          </p:nvSpPr>
          <p:spPr bwMode="auto">
            <a:xfrm>
              <a:off x="4578" y="2257"/>
              <a:ext cx="517" cy="307"/>
            </a:xfrm>
            <a:prstGeom prst="rect">
              <a:avLst/>
            </a:prstGeom>
            <a:solidFill>
              <a:srgbClr val="99FF66"/>
            </a:solidFill>
            <a:ln w="9525">
              <a:solidFill>
                <a:srgbClr val="969696"/>
              </a:solidFill>
              <a:miter lim="800000"/>
              <a:headEnd/>
              <a:tailEnd/>
            </a:ln>
          </p:spPr>
          <p:txBody>
            <a:bodyPr lIns="0" tIns="146304" rIns="0" bIns="0"/>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algn="ctr" eaLnBrk="1" hangingPunct="1"/>
              <a:r>
                <a:rPr lang="en-US" altLang="zh-CN" sz="1000" b="1">
                  <a:solidFill>
                    <a:srgbClr val="003300"/>
                  </a:solidFill>
                  <a:latin typeface="Arial" panose="020B0604020202020204" pitchFamily="34" charset="0"/>
                  <a:ea typeface="SimSun" panose="02010600030101010101" pitchFamily="2" charset="-122"/>
                </a:rPr>
                <a:t>Thread (0, 0)</a:t>
              </a:r>
              <a:endParaRPr lang="en-US" altLang="zh-CN" sz="1000">
                <a:solidFill>
                  <a:srgbClr val="003300"/>
                </a:solidFill>
                <a:latin typeface="Arial" panose="020B0604020202020204" pitchFamily="34" charset="0"/>
                <a:ea typeface="SimSun" panose="02010600030101010101" pitchFamily="2" charset="-122"/>
              </a:endParaRPr>
            </a:p>
          </p:txBody>
        </p:sp>
        <p:sp>
          <p:nvSpPr>
            <p:cNvPr id="34" name="Text Box 34"/>
            <p:cNvSpPr txBox="1">
              <a:spLocks noChangeArrowheads="1"/>
            </p:cNvSpPr>
            <p:nvPr/>
          </p:nvSpPr>
          <p:spPr bwMode="auto">
            <a:xfrm>
              <a:off x="4578" y="1926"/>
              <a:ext cx="391" cy="188"/>
            </a:xfrm>
            <a:prstGeom prst="rect">
              <a:avLst/>
            </a:prstGeom>
            <a:solidFill>
              <a:srgbClr val="FF6600"/>
            </a:solidFill>
            <a:ln w="9525">
              <a:solidFill>
                <a:srgbClr val="969696"/>
              </a:solidFill>
              <a:miter lim="800000"/>
              <a:headEnd/>
              <a:tailEnd/>
            </a:ln>
          </p:spPr>
          <p:txBody>
            <a:bodyPr lIns="0" tIns="0" rIns="0" bIns="0"/>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algn="ctr" eaLnBrk="1" hangingPunct="1"/>
              <a:r>
                <a:rPr lang="en-US" altLang="zh-CN" sz="1000" b="1">
                  <a:solidFill>
                    <a:srgbClr val="003300"/>
                  </a:solidFill>
                  <a:latin typeface="Arial" panose="020B0604020202020204" pitchFamily="34" charset="0"/>
                  <a:ea typeface="SimSun" panose="02010600030101010101" pitchFamily="2" charset="-122"/>
                </a:rPr>
                <a:t>Registers</a:t>
              </a:r>
              <a:endParaRPr lang="en-US" altLang="zh-CN" sz="1000">
                <a:solidFill>
                  <a:srgbClr val="003300"/>
                </a:solidFill>
                <a:latin typeface="Arial" panose="020B0604020202020204" pitchFamily="34" charset="0"/>
                <a:ea typeface="SimSun" panose="02010600030101010101" pitchFamily="2" charset="-122"/>
              </a:endParaRPr>
            </a:p>
          </p:txBody>
        </p:sp>
        <p:sp>
          <p:nvSpPr>
            <p:cNvPr id="35" name="Line 35"/>
            <p:cNvSpPr>
              <a:spLocks noChangeShapeType="1"/>
            </p:cNvSpPr>
            <p:nvPr/>
          </p:nvSpPr>
          <p:spPr bwMode="auto">
            <a:xfrm flipV="1">
              <a:off x="5030" y="1830"/>
              <a:ext cx="2" cy="421"/>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36" name="Line 36"/>
            <p:cNvSpPr>
              <a:spLocks noChangeShapeType="1"/>
            </p:cNvSpPr>
            <p:nvPr/>
          </p:nvSpPr>
          <p:spPr bwMode="auto">
            <a:xfrm flipV="1">
              <a:off x="4774" y="2111"/>
              <a:ext cx="0" cy="140"/>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37" name="Line 37"/>
            <p:cNvSpPr>
              <a:spLocks noChangeShapeType="1"/>
            </p:cNvSpPr>
            <p:nvPr/>
          </p:nvSpPr>
          <p:spPr bwMode="auto">
            <a:xfrm flipV="1">
              <a:off x="4749" y="2567"/>
              <a:ext cx="1" cy="140"/>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38" name="Line 38"/>
            <p:cNvSpPr>
              <a:spLocks noChangeShapeType="1"/>
            </p:cNvSpPr>
            <p:nvPr/>
          </p:nvSpPr>
          <p:spPr bwMode="auto">
            <a:xfrm>
              <a:off x="4955" y="2567"/>
              <a:ext cx="0" cy="577"/>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39" name="Line 39"/>
            <p:cNvSpPr>
              <a:spLocks noChangeShapeType="1"/>
            </p:cNvSpPr>
            <p:nvPr/>
          </p:nvSpPr>
          <p:spPr bwMode="auto">
            <a:xfrm>
              <a:off x="5075" y="2567"/>
              <a:ext cx="0" cy="1265"/>
            </a:xfrm>
            <a:prstGeom prst="line">
              <a:avLst/>
            </a:prstGeom>
            <a:noFill/>
            <a:ln w="25400">
              <a:solidFill>
                <a:schemeClr val="tx1"/>
              </a:solidFill>
              <a:round/>
              <a:headEnd type="triangle" w="lg" len="med"/>
              <a:tailEnd/>
            </a:ln>
            <a:extLst>
              <a:ext uri="{909E8E84-426E-40DD-AFC4-6F175D3DCCD1}">
                <a14:hiddenFill xmlns:a14="http://schemas.microsoft.com/office/drawing/2010/main">
                  <a:noFill/>
                </a14:hiddenFill>
              </a:ext>
            </a:extLst>
          </p:spPr>
          <p:txBody>
            <a:bodyPr/>
            <a:lstStyle/>
            <a:p>
              <a:endParaRPr lang="en-US"/>
            </a:p>
          </p:txBody>
        </p:sp>
        <p:sp>
          <p:nvSpPr>
            <p:cNvPr id="40" name="Line 40"/>
            <p:cNvSpPr>
              <a:spLocks noChangeShapeType="1"/>
            </p:cNvSpPr>
            <p:nvPr/>
          </p:nvSpPr>
          <p:spPr bwMode="auto">
            <a:xfrm>
              <a:off x="5014" y="2567"/>
              <a:ext cx="1" cy="921"/>
            </a:xfrm>
            <a:prstGeom prst="line">
              <a:avLst/>
            </a:prstGeom>
            <a:noFill/>
            <a:ln w="25400">
              <a:solidFill>
                <a:schemeClr val="tx1"/>
              </a:solidFill>
              <a:round/>
              <a:headEnd type="triangle" w="lg" len="med"/>
              <a:tailEnd/>
            </a:ln>
            <a:extLst>
              <a:ext uri="{909E8E84-426E-40DD-AFC4-6F175D3DCCD1}">
                <a14:hiddenFill xmlns:a14="http://schemas.microsoft.com/office/drawing/2010/main">
                  <a:noFill/>
                </a14:hiddenFill>
              </a:ext>
            </a:extLst>
          </p:spPr>
          <p:txBody>
            <a:bodyPr/>
            <a:lstStyle/>
            <a:p>
              <a:endParaRPr lang="en-US"/>
            </a:p>
          </p:txBody>
        </p:sp>
        <p:sp>
          <p:nvSpPr>
            <p:cNvPr id="41" name="Text Box 41"/>
            <p:cNvSpPr txBox="1">
              <a:spLocks noChangeArrowheads="1"/>
            </p:cNvSpPr>
            <p:nvPr/>
          </p:nvSpPr>
          <p:spPr bwMode="auto">
            <a:xfrm>
              <a:off x="5132" y="2709"/>
              <a:ext cx="332" cy="345"/>
            </a:xfrm>
            <a:prstGeom prst="rect">
              <a:avLst/>
            </a:prstGeom>
            <a:solidFill>
              <a:srgbClr val="FF6600"/>
            </a:solidFill>
            <a:ln w="9525">
              <a:solidFill>
                <a:srgbClr val="969696"/>
              </a:solidFill>
              <a:miter lim="800000"/>
              <a:headEnd/>
              <a:tailEnd/>
            </a:ln>
          </p:spPr>
          <p:txBody>
            <a:bodyPr lIns="0" tIns="91440" rIns="0" bIns="0"/>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algn="ctr" eaLnBrk="1" hangingPunct="1"/>
              <a:r>
                <a:rPr lang="en-US" altLang="zh-CN" sz="1000" b="1">
                  <a:solidFill>
                    <a:srgbClr val="003300"/>
                  </a:solidFill>
                  <a:latin typeface="Arial" panose="020B0604020202020204" pitchFamily="34" charset="0"/>
                  <a:ea typeface="SimSun" panose="02010600030101010101" pitchFamily="2" charset="-122"/>
                </a:rPr>
                <a:t>Local</a:t>
              </a:r>
            </a:p>
            <a:p>
              <a:pPr algn="ctr" eaLnBrk="1" hangingPunct="1"/>
              <a:r>
                <a:rPr lang="en-US" altLang="zh-CN" sz="1000" b="1">
                  <a:solidFill>
                    <a:srgbClr val="003300"/>
                  </a:solidFill>
                  <a:latin typeface="Arial" panose="020B0604020202020204" pitchFamily="34" charset="0"/>
                  <a:ea typeface="SimSun" panose="02010600030101010101" pitchFamily="2" charset="-122"/>
                </a:rPr>
                <a:t>Memory</a:t>
              </a:r>
              <a:endParaRPr lang="en-US" altLang="zh-CN" sz="1000">
                <a:solidFill>
                  <a:srgbClr val="003300"/>
                </a:solidFill>
                <a:latin typeface="Arial" panose="020B0604020202020204" pitchFamily="34" charset="0"/>
                <a:ea typeface="SimSun" panose="02010600030101010101" pitchFamily="2" charset="-122"/>
              </a:endParaRPr>
            </a:p>
          </p:txBody>
        </p:sp>
        <p:sp>
          <p:nvSpPr>
            <p:cNvPr id="42" name="Text Box 42"/>
            <p:cNvSpPr txBox="1">
              <a:spLocks noChangeArrowheads="1"/>
            </p:cNvSpPr>
            <p:nvPr/>
          </p:nvSpPr>
          <p:spPr bwMode="auto">
            <a:xfrm>
              <a:off x="5127" y="2257"/>
              <a:ext cx="517" cy="307"/>
            </a:xfrm>
            <a:prstGeom prst="rect">
              <a:avLst/>
            </a:prstGeom>
            <a:solidFill>
              <a:srgbClr val="99FF66"/>
            </a:solidFill>
            <a:ln w="9525">
              <a:solidFill>
                <a:srgbClr val="969696"/>
              </a:solidFill>
              <a:miter lim="800000"/>
              <a:headEnd/>
              <a:tailEnd/>
            </a:ln>
          </p:spPr>
          <p:txBody>
            <a:bodyPr lIns="0" tIns="146304" rIns="0" bIns="0"/>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algn="ctr" eaLnBrk="1" hangingPunct="1"/>
              <a:r>
                <a:rPr lang="en-US" altLang="zh-CN" sz="1000" b="1">
                  <a:solidFill>
                    <a:srgbClr val="003300"/>
                  </a:solidFill>
                  <a:latin typeface="Arial" panose="020B0604020202020204" pitchFamily="34" charset="0"/>
                  <a:ea typeface="SimSun" panose="02010600030101010101" pitchFamily="2" charset="-122"/>
                </a:rPr>
                <a:t>Thread (1, 0)</a:t>
              </a:r>
              <a:endParaRPr lang="en-US" altLang="zh-CN" sz="1000">
                <a:solidFill>
                  <a:srgbClr val="003300"/>
                </a:solidFill>
                <a:latin typeface="Arial" panose="020B0604020202020204" pitchFamily="34" charset="0"/>
                <a:ea typeface="SimSun" panose="02010600030101010101" pitchFamily="2" charset="-122"/>
              </a:endParaRPr>
            </a:p>
          </p:txBody>
        </p:sp>
        <p:sp>
          <p:nvSpPr>
            <p:cNvPr id="43" name="Text Box 43"/>
            <p:cNvSpPr txBox="1">
              <a:spLocks noChangeArrowheads="1"/>
            </p:cNvSpPr>
            <p:nvPr/>
          </p:nvSpPr>
          <p:spPr bwMode="auto">
            <a:xfrm>
              <a:off x="5127" y="1926"/>
              <a:ext cx="391" cy="188"/>
            </a:xfrm>
            <a:prstGeom prst="rect">
              <a:avLst/>
            </a:prstGeom>
            <a:solidFill>
              <a:srgbClr val="FF6600"/>
            </a:solidFill>
            <a:ln w="9525">
              <a:solidFill>
                <a:srgbClr val="969696"/>
              </a:solidFill>
              <a:miter lim="800000"/>
              <a:headEnd/>
              <a:tailEnd/>
            </a:ln>
          </p:spPr>
          <p:txBody>
            <a:bodyPr lIns="0" tIns="0" rIns="0" bIns="0"/>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algn="ctr" eaLnBrk="1" hangingPunct="1"/>
              <a:r>
                <a:rPr lang="en-US" altLang="zh-CN" sz="1000" b="1">
                  <a:solidFill>
                    <a:srgbClr val="003300"/>
                  </a:solidFill>
                  <a:latin typeface="Arial" panose="020B0604020202020204" pitchFamily="34" charset="0"/>
                  <a:ea typeface="SimSun" panose="02010600030101010101" pitchFamily="2" charset="-122"/>
                </a:rPr>
                <a:t>Registers</a:t>
              </a:r>
              <a:endParaRPr lang="en-US" altLang="zh-CN" sz="1000">
                <a:solidFill>
                  <a:srgbClr val="003300"/>
                </a:solidFill>
                <a:latin typeface="Arial" panose="020B0604020202020204" pitchFamily="34" charset="0"/>
                <a:ea typeface="SimSun" panose="02010600030101010101" pitchFamily="2" charset="-122"/>
              </a:endParaRPr>
            </a:p>
          </p:txBody>
        </p:sp>
        <p:sp>
          <p:nvSpPr>
            <p:cNvPr id="44" name="Line 44"/>
            <p:cNvSpPr>
              <a:spLocks noChangeShapeType="1"/>
            </p:cNvSpPr>
            <p:nvPr/>
          </p:nvSpPr>
          <p:spPr bwMode="auto">
            <a:xfrm flipV="1">
              <a:off x="5579" y="1830"/>
              <a:ext cx="2" cy="421"/>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45" name="Line 45"/>
            <p:cNvSpPr>
              <a:spLocks noChangeShapeType="1"/>
            </p:cNvSpPr>
            <p:nvPr/>
          </p:nvSpPr>
          <p:spPr bwMode="auto">
            <a:xfrm flipV="1">
              <a:off x="5322" y="2111"/>
              <a:ext cx="0" cy="140"/>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46" name="Line 46"/>
            <p:cNvSpPr>
              <a:spLocks noChangeShapeType="1"/>
            </p:cNvSpPr>
            <p:nvPr/>
          </p:nvSpPr>
          <p:spPr bwMode="auto">
            <a:xfrm flipV="1">
              <a:off x="5298" y="2567"/>
              <a:ext cx="1" cy="140"/>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47" name="Line 47"/>
            <p:cNvSpPr>
              <a:spLocks noChangeShapeType="1"/>
            </p:cNvSpPr>
            <p:nvPr/>
          </p:nvSpPr>
          <p:spPr bwMode="auto">
            <a:xfrm>
              <a:off x="5504" y="2567"/>
              <a:ext cx="0" cy="577"/>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48" name="Line 48"/>
            <p:cNvSpPr>
              <a:spLocks noChangeShapeType="1"/>
            </p:cNvSpPr>
            <p:nvPr/>
          </p:nvSpPr>
          <p:spPr bwMode="auto">
            <a:xfrm>
              <a:off x="5624" y="2567"/>
              <a:ext cx="0" cy="1265"/>
            </a:xfrm>
            <a:prstGeom prst="line">
              <a:avLst/>
            </a:prstGeom>
            <a:noFill/>
            <a:ln w="25400">
              <a:solidFill>
                <a:schemeClr val="tx1"/>
              </a:solidFill>
              <a:round/>
              <a:headEnd type="triangle" w="lg" len="med"/>
              <a:tailEnd/>
            </a:ln>
            <a:extLst>
              <a:ext uri="{909E8E84-426E-40DD-AFC4-6F175D3DCCD1}">
                <a14:hiddenFill xmlns:a14="http://schemas.microsoft.com/office/drawing/2010/main">
                  <a:noFill/>
                </a14:hiddenFill>
              </a:ext>
            </a:extLst>
          </p:spPr>
          <p:txBody>
            <a:bodyPr/>
            <a:lstStyle/>
            <a:p>
              <a:endParaRPr lang="en-US"/>
            </a:p>
          </p:txBody>
        </p:sp>
        <p:sp>
          <p:nvSpPr>
            <p:cNvPr id="49" name="Line 49"/>
            <p:cNvSpPr>
              <a:spLocks noChangeShapeType="1"/>
            </p:cNvSpPr>
            <p:nvPr/>
          </p:nvSpPr>
          <p:spPr bwMode="auto">
            <a:xfrm>
              <a:off x="5563" y="2567"/>
              <a:ext cx="1" cy="921"/>
            </a:xfrm>
            <a:prstGeom prst="line">
              <a:avLst/>
            </a:prstGeom>
            <a:noFill/>
            <a:ln w="25400">
              <a:solidFill>
                <a:schemeClr val="tx1"/>
              </a:solidFill>
              <a:round/>
              <a:headEnd type="triangle" w="lg" len="med"/>
              <a:tailEnd/>
            </a:ln>
            <a:extLst>
              <a:ext uri="{909E8E84-426E-40DD-AFC4-6F175D3DCCD1}">
                <a14:hiddenFill xmlns:a14="http://schemas.microsoft.com/office/drawing/2010/main">
                  <a:noFill/>
                </a14:hiddenFill>
              </a:ext>
            </a:extLst>
          </p:spPr>
          <p:txBody>
            <a:bodyPr/>
            <a:lstStyle/>
            <a:p>
              <a:endParaRPr lang="en-US"/>
            </a:p>
          </p:txBody>
        </p:sp>
        <p:sp>
          <p:nvSpPr>
            <p:cNvPr id="50" name="Text Box 50"/>
            <p:cNvSpPr txBox="1">
              <a:spLocks noChangeArrowheads="1"/>
            </p:cNvSpPr>
            <p:nvPr/>
          </p:nvSpPr>
          <p:spPr bwMode="auto">
            <a:xfrm>
              <a:off x="2842" y="3144"/>
              <a:ext cx="355" cy="1008"/>
            </a:xfrm>
            <a:prstGeom prst="rect">
              <a:avLst/>
            </a:prstGeom>
            <a:solidFill>
              <a:srgbClr val="99CCFF"/>
            </a:solidFill>
            <a:ln w="9525">
              <a:solidFill>
                <a:srgbClr val="969696"/>
              </a:solidFill>
              <a:miter lim="800000"/>
              <a:headEnd/>
              <a:tailEnd/>
            </a:ln>
          </p:spPr>
          <p:txBody>
            <a:bodyP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r>
                <a:rPr lang="en-US" altLang="zh-CN" sz="1200" b="1">
                  <a:solidFill>
                    <a:srgbClr val="003300"/>
                  </a:solidFill>
                  <a:latin typeface="Arial" panose="020B0604020202020204" pitchFamily="34" charset="0"/>
                  <a:ea typeface="SimSun" panose="02010600030101010101" pitchFamily="2" charset="-122"/>
                </a:rPr>
                <a:t>Host</a:t>
              </a:r>
            </a:p>
          </p:txBody>
        </p:sp>
        <p:sp>
          <p:nvSpPr>
            <p:cNvPr id="51" name="Line 51"/>
            <p:cNvSpPr>
              <a:spLocks noChangeShapeType="1"/>
            </p:cNvSpPr>
            <p:nvPr/>
          </p:nvSpPr>
          <p:spPr bwMode="auto">
            <a:xfrm flipV="1">
              <a:off x="3197" y="3278"/>
              <a:ext cx="199" cy="0"/>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52" name="Line 52"/>
            <p:cNvSpPr>
              <a:spLocks noChangeShapeType="1"/>
            </p:cNvSpPr>
            <p:nvPr/>
          </p:nvSpPr>
          <p:spPr bwMode="auto">
            <a:xfrm flipV="1">
              <a:off x="3197" y="3618"/>
              <a:ext cx="199" cy="0"/>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53" name="Line 53"/>
            <p:cNvSpPr>
              <a:spLocks noChangeShapeType="1"/>
            </p:cNvSpPr>
            <p:nvPr/>
          </p:nvSpPr>
          <p:spPr bwMode="auto">
            <a:xfrm flipV="1">
              <a:off x="3197" y="3958"/>
              <a:ext cx="199" cy="0"/>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p>
          </p:txBody>
        </p:sp>
      </p:grpSp>
      <p:sp>
        <p:nvSpPr>
          <p:cNvPr id="54" name="Rectangle 3"/>
          <p:cNvSpPr>
            <a:spLocks noGrp="1" noChangeArrowheads="1"/>
          </p:cNvSpPr>
          <p:nvPr>
            <p:ph type="body" idx="1"/>
          </p:nvPr>
        </p:nvSpPr>
        <p:spPr>
          <a:xfrm>
            <a:off x="381000" y="1371600"/>
            <a:ext cx="5059363" cy="2741613"/>
          </a:xfrm>
        </p:spPr>
        <p:txBody>
          <a:bodyPr/>
          <a:lstStyle/>
          <a:p>
            <a:pPr marL="457200" indent="-457200" eaLnBrk="1" hangingPunct="1"/>
            <a:r>
              <a:rPr lang="en-US" altLang="zh-CN" dirty="0" smtClean="0">
                <a:ea typeface="SimSun" panose="02010600030101010101" pitchFamily="2" charset="-122"/>
              </a:rPr>
              <a:t>Each thread can:</a:t>
            </a:r>
          </a:p>
          <a:p>
            <a:pPr marL="974725" lvl="1" indent="-403225" eaLnBrk="1" hangingPunct="1"/>
            <a:r>
              <a:rPr lang="en-US" altLang="zh-CN" sz="2100" dirty="0" smtClean="0">
                <a:ea typeface="SimSun" panose="02010600030101010101" pitchFamily="2" charset="-122"/>
              </a:rPr>
              <a:t>R/W per-thread </a:t>
            </a:r>
            <a:r>
              <a:rPr lang="en-US" altLang="zh-CN" sz="2100" dirty="0" smtClean="0">
                <a:solidFill>
                  <a:schemeClr val="accent2"/>
                </a:solidFill>
                <a:ea typeface="SimSun" panose="02010600030101010101" pitchFamily="2" charset="-122"/>
              </a:rPr>
              <a:t>registers</a:t>
            </a:r>
          </a:p>
          <a:p>
            <a:pPr marL="974725" lvl="1" indent="-403225" eaLnBrk="1" hangingPunct="1"/>
            <a:r>
              <a:rPr lang="en-US" altLang="zh-CN" sz="2100" dirty="0" smtClean="0">
                <a:ea typeface="SimSun" panose="02010600030101010101" pitchFamily="2" charset="-122"/>
              </a:rPr>
              <a:t>R/W per-thread </a:t>
            </a:r>
            <a:r>
              <a:rPr lang="en-US" altLang="zh-CN" sz="2100" dirty="0" smtClean="0">
                <a:solidFill>
                  <a:schemeClr val="accent2"/>
                </a:solidFill>
                <a:ea typeface="SimSun" panose="02010600030101010101" pitchFamily="2" charset="-122"/>
              </a:rPr>
              <a:t>local memory</a:t>
            </a:r>
          </a:p>
          <a:p>
            <a:pPr marL="974725" lvl="1" indent="-403225" eaLnBrk="1" hangingPunct="1"/>
            <a:r>
              <a:rPr lang="en-US" altLang="zh-CN" sz="2100" dirty="0" smtClean="0">
                <a:ea typeface="SimSun" panose="02010600030101010101" pitchFamily="2" charset="-122"/>
              </a:rPr>
              <a:t>R/W per-block </a:t>
            </a:r>
            <a:r>
              <a:rPr lang="en-US" altLang="zh-CN" sz="2100" dirty="0" smtClean="0">
                <a:solidFill>
                  <a:schemeClr val="accent2"/>
                </a:solidFill>
                <a:ea typeface="SimSun" panose="02010600030101010101" pitchFamily="2" charset="-122"/>
              </a:rPr>
              <a:t>shared memory</a:t>
            </a:r>
          </a:p>
          <a:p>
            <a:pPr marL="974725" lvl="1" indent="-403225" eaLnBrk="1" hangingPunct="1"/>
            <a:r>
              <a:rPr lang="en-US" altLang="zh-CN" sz="2100" dirty="0" smtClean="0">
                <a:ea typeface="SimSun" panose="02010600030101010101" pitchFamily="2" charset="-122"/>
              </a:rPr>
              <a:t>R/W per-grid </a:t>
            </a:r>
            <a:r>
              <a:rPr lang="en-US" altLang="zh-CN" sz="2100" dirty="0" smtClean="0">
                <a:solidFill>
                  <a:schemeClr val="accent2"/>
                </a:solidFill>
                <a:ea typeface="SimSun" panose="02010600030101010101" pitchFamily="2" charset="-122"/>
              </a:rPr>
              <a:t>global memory</a:t>
            </a:r>
          </a:p>
          <a:p>
            <a:pPr marL="974725" lvl="1" indent="-403225" eaLnBrk="1" hangingPunct="1"/>
            <a:r>
              <a:rPr lang="en-US" altLang="zh-CN" sz="2100" dirty="0" smtClean="0">
                <a:ea typeface="SimSun" panose="02010600030101010101" pitchFamily="2" charset="-122"/>
              </a:rPr>
              <a:t>Read only per-grid </a:t>
            </a:r>
            <a:r>
              <a:rPr lang="en-US" altLang="zh-CN" sz="2100" dirty="0" smtClean="0">
                <a:solidFill>
                  <a:schemeClr val="accent2"/>
                </a:solidFill>
                <a:ea typeface="SimSun" panose="02010600030101010101" pitchFamily="2" charset="-122"/>
              </a:rPr>
              <a:t>constant memory</a:t>
            </a:r>
          </a:p>
          <a:p>
            <a:pPr marL="974725" lvl="1" indent="-403225" eaLnBrk="1" hangingPunct="1"/>
            <a:r>
              <a:rPr lang="en-US" altLang="zh-CN" sz="2100" dirty="0" smtClean="0">
                <a:ea typeface="SimSun" panose="02010600030101010101" pitchFamily="2" charset="-122"/>
              </a:rPr>
              <a:t>Read only per-grid </a:t>
            </a:r>
            <a:r>
              <a:rPr lang="en-US" altLang="zh-CN" sz="2100" dirty="0" smtClean="0">
                <a:solidFill>
                  <a:schemeClr val="accent2"/>
                </a:solidFill>
                <a:ea typeface="SimSun" panose="02010600030101010101" pitchFamily="2" charset="-122"/>
              </a:rPr>
              <a:t>texture memory</a:t>
            </a:r>
          </a:p>
        </p:txBody>
      </p:sp>
      <p:sp>
        <p:nvSpPr>
          <p:cNvPr id="55" name="Rectangle 54"/>
          <p:cNvSpPr>
            <a:spLocks noChangeArrowheads="1"/>
          </p:cNvSpPr>
          <p:nvPr/>
        </p:nvSpPr>
        <p:spPr bwMode="auto">
          <a:xfrm>
            <a:off x="381000" y="4648200"/>
            <a:ext cx="3759200" cy="133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spcBef>
                <a:spcPct val="20000"/>
              </a:spcBef>
              <a:buFontTx/>
              <a:buChar char="•"/>
            </a:pPr>
            <a:r>
              <a:rPr lang="en-US" altLang="zh-CN" sz="2800" dirty="0">
                <a:latin typeface="Times New Roman" panose="02020603050405020304" pitchFamily="18" charset="0"/>
                <a:ea typeface="SimSun" panose="02010600030101010101" pitchFamily="2" charset="-122"/>
              </a:rPr>
              <a:t>The host can R/W </a:t>
            </a:r>
            <a:r>
              <a:rPr lang="en-US" altLang="zh-CN" sz="2800" dirty="0">
                <a:solidFill>
                  <a:schemeClr val="accent2"/>
                </a:solidFill>
                <a:latin typeface="Times New Roman" panose="02020603050405020304" pitchFamily="18" charset="0"/>
                <a:ea typeface="SimSun" panose="02010600030101010101" pitchFamily="2" charset="-122"/>
              </a:rPr>
              <a:t>global</a:t>
            </a:r>
            <a:r>
              <a:rPr lang="en-US" altLang="zh-CN" sz="2800" dirty="0">
                <a:latin typeface="Times New Roman" panose="02020603050405020304" pitchFamily="18" charset="0"/>
                <a:ea typeface="SimSun" panose="02010600030101010101" pitchFamily="2" charset="-122"/>
              </a:rPr>
              <a:t>, </a:t>
            </a:r>
            <a:r>
              <a:rPr lang="en-US" altLang="zh-CN" sz="2800" dirty="0">
                <a:solidFill>
                  <a:schemeClr val="accent2"/>
                </a:solidFill>
                <a:latin typeface="Times New Roman" panose="02020603050405020304" pitchFamily="18" charset="0"/>
                <a:ea typeface="SimSun" panose="02010600030101010101" pitchFamily="2" charset="-122"/>
              </a:rPr>
              <a:t>constant</a:t>
            </a:r>
            <a:r>
              <a:rPr lang="en-US" altLang="zh-CN" sz="2800" dirty="0">
                <a:latin typeface="Times New Roman" panose="02020603050405020304" pitchFamily="18" charset="0"/>
                <a:ea typeface="SimSun" panose="02010600030101010101" pitchFamily="2" charset="-122"/>
              </a:rPr>
              <a:t>, and </a:t>
            </a:r>
            <a:r>
              <a:rPr lang="en-US" altLang="zh-CN" sz="2800" dirty="0">
                <a:solidFill>
                  <a:schemeClr val="accent2"/>
                </a:solidFill>
                <a:latin typeface="Times New Roman" panose="02020603050405020304" pitchFamily="18" charset="0"/>
                <a:ea typeface="SimSun" panose="02010600030101010101" pitchFamily="2" charset="-122"/>
              </a:rPr>
              <a:t>texture</a:t>
            </a:r>
            <a:r>
              <a:rPr lang="en-US" altLang="zh-CN" sz="2800" dirty="0">
                <a:latin typeface="Times New Roman" panose="02020603050405020304" pitchFamily="18" charset="0"/>
                <a:ea typeface="SimSun" panose="02010600030101010101" pitchFamily="2" charset="-122"/>
              </a:rPr>
              <a:t> memories</a:t>
            </a:r>
          </a:p>
        </p:txBody>
      </p:sp>
    </p:spTree>
    <p:extLst>
      <p:ext uri="{BB962C8B-B14F-4D97-AF65-F5344CB8AC3E}">
        <p14:creationId xmlns:p14="http://schemas.microsoft.com/office/powerpoint/2010/main" val="38556037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CUDA MEMORY UNITS</a:t>
            </a:r>
            <a:endParaRPr lang="en-US" dirty="0"/>
          </a:p>
        </p:txBody>
      </p:sp>
      <p:sp>
        <p:nvSpPr>
          <p:cNvPr id="4" name="Rectangle 2"/>
          <p:cNvSpPr>
            <a:spLocks noGrp="1" noChangeArrowheads="1"/>
          </p:cNvSpPr>
          <p:nvPr>
            <p:ph type="body" idx="1"/>
          </p:nvPr>
        </p:nvSpPr>
        <p:spPr>
          <a:xfrm>
            <a:off x="247650" y="1364776"/>
            <a:ext cx="7599813" cy="4899545"/>
          </a:xfrm>
        </p:spPr>
        <p:txBody>
          <a:bodyPr lIns="0" tIns="0" rIns="0" bIns="0"/>
          <a:lstStyle/>
          <a:p>
            <a:pPr marL="457200" lvl="1" indent="-342900">
              <a:lnSpc>
                <a:spcPct val="95000"/>
              </a:lnSpc>
              <a:spcBef>
                <a:spcPct val="0"/>
              </a:spcBef>
              <a:buClr>
                <a:srgbClr val="000000"/>
              </a:buClr>
              <a:buFontTx/>
              <a:buChar char="•"/>
            </a:pPr>
            <a:r>
              <a:rPr lang="en-US" altLang="en-US" sz="1600" dirty="0">
                <a:solidFill>
                  <a:srgbClr val="444444"/>
                </a:solidFill>
                <a:latin typeface="Droid Sans" panose="020B0604020202020204" charset="0"/>
                <a:ea typeface="Droid Sans" panose="020B0604020202020204" charset="0"/>
                <a:cs typeface="Droid Sans" panose="020B0604020202020204" charset="0"/>
              </a:rPr>
              <a:t>Registers:</a:t>
            </a:r>
            <a:endParaRPr lang="en-US" altLang="en-US" sz="1600" dirty="0">
              <a:latin typeface="Droid Sans" panose="020B0604020202020204" charset="0"/>
              <a:ea typeface="Droid Sans" panose="020B0604020202020204" charset="0"/>
              <a:cs typeface="Droid Sans" panose="020B0604020202020204" charset="0"/>
            </a:endParaRPr>
          </a:p>
          <a:p>
            <a:pPr marL="857250" lvl="2" indent="-285750">
              <a:lnSpc>
                <a:spcPct val="95000"/>
              </a:lnSpc>
              <a:spcBef>
                <a:spcPct val="0"/>
              </a:spcBef>
              <a:buClr>
                <a:srgbClr val="000000"/>
              </a:buClr>
              <a:buSzPct val="80000"/>
              <a:buFont typeface="Courier New" panose="02070309020205020404" pitchFamily="49" charset="0"/>
              <a:buChar char="o"/>
            </a:pPr>
            <a:r>
              <a:rPr lang="en-US" altLang="en-US" sz="1600" dirty="0">
                <a:solidFill>
                  <a:srgbClr val="444444"/>
                </a:solidFill>
                <a:latin typeface="Droid Sans" panose="020B0604020202020204" charset="0"/>
                <a:ea typeface="Droid Sans" panose="020B0604020202020204" charset="0"/>
                <a:cs typeface="Droid Sans" panose="020B0604020202020204" charset="0"/>
              </a:rPr>
              <a:t>Fastest.</a:t>
            </a:r>
            <a:endParaRPr lang="en-US" altLang="en-US" sz="1600" dirty="0">
              <a:latin typeface="Droid Sans" panose="020B0604020202020204" charset="0"/>
              <a:ea typeface="Droid Sans" panose="020B0604020202020204" charset="0"/>
              <a:cs typeface="Droid Sans" panose="020B0604020202020204" charset="0"/>
            </a:endParaRPr>
          </a:p>
          <a:p>
            <a:pPr marL="857250" lvl="2" indent="-285750">
              <a:lnSpc>
                <a:spcPct val="95000"/>
              </a:lnSpc>
              <a:spcBef>
                <a:spcPct val="0"/>
              </a:spcBef>
              <a:buClr>
                <a:srgbClr val="000000"/>
              </a:buClr>
              <a:buSzPct val="80000"/>
              <a:buFont typeface="Courier New" panose="02070309020205020404" pitchFamily="49" charset="0"/>
              <a:buChar char="o"/>
            </a:pPr>
            <a:r>
              <a:rPr lang="en-US" altLang="en-US" sz="1600" dirty="0">
                <a:solidFill>
                  <a:srgbClr val="444444"/>
                </a:solidFill>
                <a:latin typeface="Droid Sans" panose="020B0604020202020204" charset="0"/>
                <a:ea typeface="Droid Sans" panose="020B0604020202020204" charset="0"/>
                <a:cs typeface="Droid Sans" panose="020B0604020202020204" charset="0"/>
              </a:rPr>
              <a:t>Only accessible by a thread.</a:t>
            </a:r>
            <a:endParaRPr lang="en-US" altLang="en-US" sz="1600" dirty="0">
              <a:latin typeface="Droid Sans" panose="020B0604020202020204" charset="0"/>
              <a:ea typeface="Droid Sans" panose="020B0604020202020204" charset="0"/>
              <a:cs typeface="Droid Sans" panose="020B0604020202020204" charset="0"/>
            </a:endParaRPr>
          </a:p>
          <a:p>
            <a:pPr marL="857250" lvl="2" indent="-285750">
              <a:lnSpc>
                <a:spcPct val="95000"/>
              </a:lnSpc>
              <a:spcBef>
                <a:spcPct val="0"/>
              </a:spcBef>
              <a:buClr>
                <a:srgbClr val="000000"/>
              </a:buClr>
              <a:buSzPct val="80000"/>
              <a:buFont typeface="Courier New" panose="02070309020205020404" pitchFamily="49" charset="0"/>
              <a:buChar char="o"/>
            </a:pPr>
            <a:r>
              <a:rPr lang="en-US" altLang="en-US" sz="1600" dirty="0">
                <a:solidFill>
                  <a:srgbClr val="444444"/>
                </a:solidFill>
                <a:latin typeface="Droid Sans" panose="020B0604020202020204" charset="0"/>
                <a:ea typeface="Droid Sans" panose="020B0604020202020204" charset="0"/>
                <a:cs typeface="Droid Sans" panose="020B0604020202020204" charset="0"/>
              </a:rPr>
              <a:t>Lifetime of a thread</a:t>
            </a:r>
            <a:endParaRPr lang="en-US" altLang="en-US" sz="1600" dirty="0">
              <a:latin typeface="Droid Sans" panose="020B0604020202020204" charset="0"/>
              <a:ea typeface="Droid Sans" panose="020B0604020202020204" charset="0"/>
              <a:cs typeface="Droid Sans" panose="020B0604020202020204" charset="0"/>
            </a:endParaRPr>
          </a:p>
          <a:p>
            <a:pPr marL="0" indent="0">
              <a:lnSpc>
                <a:spcPct val="95000"/>
              </a:lnSpc>
              <a:spcBef>
                <a:spcPct val="0"/>
              </a:spcBef>
              <a:buFontTx/>
              <a:buNone/>
            </a:pPr>
            <a:r>
              <a:rPr lang="en-US" altLang="en-US" sz="1600" dirty="0">
                <a:solidFill>
                  <a:srgbClr val="444444"/>
                </a:solidFill>
                <a:latin typeface="Droid Sans" panose="020B0604020202020204" charset="0"/>
                <a:ea typeface="Droid Sans" panose="020B0604020202020204" charset="0"/>
                <a:cs typeface="Droid Sans" panose="020B0604020202020204" charset="0"/>
              </a:rPr>
              <a:t> </a:t>
            </a:r>
            <a:endParaRPr lang="en-US" altLang="en-US" sz="1600" dirty="0">
              <a:latin typeface="Droid Sans" panose="020B0604020202020204" charset="0"/>
              <a:ea typeface="Droid Sans" panose="020B0604020202020204" charset="0"/>
              <a:cs typeface="Droid Sans" panose="020B0604020202020204" charset="0"/>
            </a:endParaRPr>
          </a:p>
          <a:p>
            <a:pPr marL="457200" lvl="1" indent="-342900">
              <a:lnSpc>
                <a:spcPct val="95000"/>
              </a:lnSpc>
              <a:spcBef>
                <a:spcPct val="0"/>
              </a:spcBef>
              <a:buClr>
                <a:srgbClr val="000000"/>
              </a:buClr>
              <a:buFontTx/>
              <a:buChar char="•"/>
            </a:pPr>
            <a:r>
              <a:rPr lang="en-US" altLang="en-US" sz="1600" dirty="0">
                <a:solidFill>
                  <a:srgbClr val="444444"/>
                </a:solidFill>
                <a:latin typeface="Droid Sans" panose="020B0604020202020204" charset="0"/>
                <a:ea typeface="Droid Sans" panose="020B0604020202020204" charset="0"/>
                <a:cs typeface="Droid Sans" panose="020B0604020202020204" charset="0"/>
              </a:rPr>
              <a:t>Shared memory:</a:t>
            </a:r>
            <a:endParaRPr lang="en-US" altLang="en-US" sz="1600" dirty="0">
              <a:latin typeface="Droid Sans" panose="020B0604020202020204" charset="0"/>
              <a:ea typeface="Droid Sans" panose="020B0604020202020204" charset="0"/>
              <a:cs typeface="Droid Sans" panose="020B0604020202020204" charset="0"/>
            </a:endParaRPr>
          </a:p>
          <a:p>
            <a:pPr marL="857250" lvl="2" indent="-285750">
              <a:lnSpc>
                <a:spcPct val="95000"/>
              </a:lnSpc>
              <a:spcBef>
                <a:spcPct val="0"/>
              </a:spcBef>
              <a:buClr>
                <a:srgbClr val="000000"/>
              </a:buClr>
              <a:buSzPct val="80000"/>
              <a:buFont typeface="Courier New" panose="02070309020205020404" pitchFamily="49" charset="0"/>
              <a:buChar char="o"/>
            </a:pPr>
            <a:r>
              <a:rPr lang="en-US" altLang="en-US" sz="1600" dirty="0">
                <a:solidFill>
                  <a:srgbClr val="444444"/>
                </a:solidFill>
                <a:latin typeface="Droid Sans" panose="020B0604020202020204" charset="0"/>
                <a:ea typeface="Droid Sans" panose="020B0604020202020204" charset="0"/>
                <a:cs typeface="Droid Sans" panose="020B0604020202020204" charset="0"/>
              </a:rPr>
              <a:t>Could be as fast as registers if no bank conflicts or reading from same address.</a:t>
            </a:r>
            <a:endParaRPr lang="en-US" altLang="en-US" sz="1600" dirty="0">
              <a:latin typeface="Droid Sans" panose="020B0604020202020204" charset="0"/>
              <a:ea typeface="Droid Sans" panose="020B0604020202020204" charset="0"/>
              <a:cs typeface="Droid Sans" panose="020B0604020202020204" charset="0"/>
            </a:endParaRPr>
          </a:p>
          <a:p>
            <a:pPr marL="857250" lvl="2" indent="-285750">
              <a:lnSpc>
                <a:spcPct val="95000"/>
              </a:lnSpc>
              <a:spcBef>
                <a:spcPct val="0"/>
              </a:spcBef>
              <a:buClr>
                <a:srgbClr val="000000"/>
              </a:buClr>
              <a:buSzPct val="80000"/>
              <a:buFont typeface="Courier New" panose="02070309020205020404" pitchFamily="49" charset="0"/>
              <a:buChar char="o"/>
            </a:pPr>
            <a:r>
              <a:rPr lang="en-US" altLang="en-US" sz="1600" dirty="0">
                <a:solidFill>
                  <a:srgbClr val="444444"/>
                </a:solidFill>
                <a:latin typeface="Droid Sans" panose="020B0604020202020204" charset="0"/>
                <a:ea typeface="Droid Sans" panose="020B0604020202020204" charset="0"/>
                <a:cs typeface="Droid Sans" panose="020B0604020202020204" charset="0"/>
              </a:rPr>
              <a:t>Accessible by any threads within a block where it was created.</a:t>
            </a:r>
            <a:endParaRPr lang="en-US" altLang="en-US" sz="1600" dirty="0">
              <a:latin typeface="Droid Sans" panose="020B0604020202020204" charset="0"/>
              <a:ea typeface="Droid Sans" panose="020B0604020202020204" charset="0"/>
              <a:cs typeface="Droid Sans" panose="020B0604020202020204" charset="0"/>
            </a:endParaRPr>
          </a:p>
          <a:p>
            <a:pPr marL="857250" lvl="2" indent="-285750">
              <a:lnSpc>
                <a:spcPct val="95000"/>
              </a:lnSpc>
              <a:spcBef>
                <a:spcPct val="0"/>
              </a:spcBef>
              <a:buClr>
                <a:srgbClr val="000000"/>
              </a:buClr>
              <a:buSzPct val="80000"/>
              <a:buFont typeface="Courier New" panose="02070309020205020404" pitchFamily="49" charset="0"/>
              <a:buChar char="o"/>
            </a:pPr>
            <a:r>
              <a:rPr lang="en-US" altLang="en-US" sz="1600" dirty="0">
                <a:solidFill>
                  <a:srgbClr val="444444"/>
                </a:solidFill>
                <a:latin typeface="Droid Sans" panose="020B0604020202020204" charset="0"/>
                <a:ea typeface="Droid Sans" panose="020B0604020202020204" charset="0"/>
                <a:cs typeface="Droid Sans" panose="020B0604020202020204" charset="0"/>
              </a:rPr>
              <a:t>Lifetime of a block</a:t>
            </a:r>
            <a:r>
              <a:rPr lang="en-US" altLang="en-US" sz="1600" dirty="0" smtClean="0">
                <a:solidFill>
                  <a:srgbClr val="444444"/>
                </a:solidFill>
                <a:latin typeface="Droid Sans" panose="020B0604020202020204" charset="0"/>
                <a:ea typeface="Droid Sans" panose="020B0604020202020204" charset="0"/>
                <a:cs typeface="Droid Sans" panose="020B0604020202020204" charset="0"/>
              </a:rPr>
              <a:t>.</a:t>
            </a:r>
          </a:p>
          <a:p>
            <a:pPr marL="857250" lvl="2" indent="-285750">
              <a:lnSpc>
                <a:spcPct val="95000"/>
              </a:lnSpc>
              <a:spcBef>
                <a:spcPct val="0"/>
              </a:spcBef>
              <a:buClr>
                <a:srgbClr val="000000"/>
              </a:buClr>
              <a:buSzPct val="80000"/>
              <a:buFont typeface="Courier New" panose="02070309020205020404" pitchFamily="49" charset="0"/>
              <a:buChar char="o"/>
            </a:pPr>
            <a:endParaRPr lang="en-US" altLang="en-US" sz="1600" dirty="0">
              <a:latin typeface="Droid Sans" panose="020B0604020202020204" charset="0"/>
              <a:ea typeface="Droid Sans" panose="020B0604020202020204" charset="0"/>
              <a:cs typeface="Droid Sans" panose="020B0604020202020204" charset="0"/>
            </a:endParaRPr>
          </a:p>
          <a:p>
            <a:pPr marL="457200" lvl="1" indent="-342900">
              <a:lnSpc>
                <a:spcPct val="95000"/>
              </a:lnSpc>
              <a:spcBef>
                <a:spcPct val="0"/>
              </a:spcBef>
              <a:buClr>
                <a:srgbClr val="000000"/>
              </a:buClr>
              <a:buFontTx/>
              <a:buChar char="•"/>
            </a:pPr>
            <a:r>
              <a:rPr lang="en-US" altLang="en-US" sz="1600" dirty="0">
                <a:solidFill>
                  <a:srgbClr val="444444"/>
                </a:solidFill>
                <a:latin typeface="Droid Sans" panose="020B0604020202020204" charset="0"/>
                <a:ea typeface="Droid Sans" panose="020B0604020202020204" charset="0"/>
                <a:cs typeface="Droid Sans" panose="020B0604020202020204" charset="0"/>
              </a:rPr>
              <a:t> Global Memory:</a:t>
            </a:r>
            <a:endParaRPr lang="en-US" altLang="en-US" sz="1600" dirty="0">
              <a:latin typeface="Droid Sans" panose="020B0604020202020204" charset="0"/>
              <a:ea typeface="Droid Sans" panose="020B0604020202020204" charset="0"/>
              <a:cs typeface="Droid Sans" panose="020B0604020202020204" charset="0"/>
            </a:endParaRPr>
          </a:p>
          <a:p>
            <a:pPr marL="857250" lvl="2" indent="-285750">
              <a:lnSpc>
                <a:spcPct val="95000"/>
              </a:lnSpc>
              <a:spcBef>
                <a:spcPct val="0"/>
              </a:spcBef>
              <a:buClr>
                <a:srgbClr val="000000"/>
              </a:buClr>
              <a:buSzPct val="80000"/>
              <a:buFont typeface="Courier New" panose="02070309020205020404" pitchFamily="49" charset="0"/>
              <a:buChar char="o"/>
            </a:pPr>
            <a:r>
              <a:rPr lang="en-US" altLang="en-US" sz="1600" dirty="0">
                <a:solidFill>
                  <a:srgbClr val="444444"/>
                </a:solidFill>
                <a:latin typeface="Droid Sans" panose="020B0604020202020204" charset="0"/>
                <a:ea typeface="Droid Sans" panose="020B0604020202020204" charset="0"/>
                <a:cs typeface="Droid Sans" panose="020B0604020202020204" charset="0"/>
              </a:rPr>
              <a:t>Up to 150x slower then registers or share memory.</a:t>
            </a:r>
            <a:endParaRPr lang="en-US" altLang="en-US" sz="1600" dirty="0">
              <a:latin typeface="Droid Sans" panose="020B0604020202020204" charset="0"/>
              <a:ea typeface="Droid Sans" panose="020B0604020202020204" charset="0"/>
              <a:cs typeface="Droid Sans" panose="020B0604020202020204" charset="0"/>
            </a:endParaRPr>
          </a:p>
          <a:p>
            <a:pPr marL="857250" lvl="2" indent="-285750">
              <a:lnSpc>
                <a:spcPct val="95000"/>
              </a:lnSpc>
              <a:spcBef>
                <a:spcPct val="0"/>
              </a:spcBef>
              <a:buClr>
                <a:srgbClr val="000000"/>
              </a:buClr>
              <a:buSzPct val="80000"/>
              <a:buFont typeface="Courier New" panose="02070309020205020404" pitchFamily="49" charset="0"/>
              <a:buChar char="o"/>
            </a:pPr>
            <a:r>
              <a:rPr lang="en-US" altLang="en-US" sz="1600" dirty="0">
                <a:solidFill>
                  <a:srgbClr val="444444"/>
                </a:solidFill>
                <a:latin typeface="Droid Sans" panose="020B0604020202020204" charset="0"/>
                <a:ea typeface="Droid Sans" panose="020B0604020202020204" charset="0"/>
                <a:cs typeface="Droid Sans" panose="020B0604020202020204" charset="0"/>
              </a:rPr>
              <a:t>Accessible from either host or device.</a:t>
            </a:r>
            <a:endParaRPr lang="en-US" altLang="en-US" sz="1600" dirty="0">
              <a:latin typeface="Droid Sans" panose="020B0604020202020204" charset="0"/>
              <a:ea typeface="Droid Sans" panose="020B0604020202020204" charset="0"/>
              <a:cs typeface="Droid Sans" panose="020B0604020202020204" charset="0"/>
            </a:endParaRPr>
          </a:p>
          <a:p>
            <a:pPr marL="857250" lvl="2" indent="-285750">
              <a:lnSpc>
                <a:spcPct val="95000"/>
              </a:lnSpc>
              <a:spcBef>
                <a:spcPct val="0"/>
              </a:spcBef>
              <a:buClr>
                <a:srgbClr val="000000"/>
              </a:buClr>
              <a:buSzPct val="80000"/>
              <a:buFont typeface="Courier New" panose="02070309020205020404" pitchFamily="49" charset="0"/>
              <a:buChar char="o"/>
            </a:pPr>
            <a:r>
              <a:rPr lang="en-US" altLang="en-US" sz="1600" dirty="0">
                <a:solidFill>
                  <a:srgbClr val="444444"/>
                </a:solidFill>
                <a:latin typeface="Droid Sans" panose="020B0604020202020204" charset="0"/>
                <a:ea typeface="Droid Sans" panose="020B0604020202020204" charset="0"/>
                <a:cs typeface="Droid Sans" panose="020B0604020202020204" charset="0"/>
              </a:rPr>
              <a:t>Lifetime of an application.</a:t>
            </a:r>
            <a:endParaRPr lang="en-US" altLang="en-US" sz="1600" dirty="0">
              <a:latin typeface="Droid Sans" panose="020B0604020202020204" charset="0"/>
              <a:ea typeface="Droid Sans" panose="020B0604020202020204" charset="0"/>
              <a:cs typeface="Droid Sans" panose="020B0604020202020204" charset="0"/>
            </a:endParaRPr>
          </a:p>
          <a:p>
            <a:pPr>
              <a:lnSpc>
                <a:spcPct val="95000"/>
              </a:lnSpc>
              <a:spcBef>
                <a:spcPct val="0"/>
              </a:spcBef>
              <a:buNone/>
            </a:pPr>
            <a:r>
              <a:rPr lang="en-US" altLang="en-US" sz="1600" dirty="0">
                <a:solidFill>
                  <a:srgbClr val="444444"/>
                </a:solidFill>
                <a:latin typeface="Droid Sans" panose="020B0604020202020204" charset="0"/>
                <a:ea typeface="Droid Sans" panose="020B0604020202020204" charset="0"/>
                <a:cs typeface="Droid Sans" panose="020B0604020202020204" charset="0"/>
              </a:rPr>
              <a:t> </a:t>
            </a:r>
            <a:endParaRPr lang="en-US" altLang="en-US" sz="1600" dirty="0">
              <a:latin typeface="Droid Sans" panose="020B0604020202020204" charset="0"/>
              <a:ea typeface="Droid Sans" panose="020B0604020202020204" charset="0"/>
              <a:cs typeface="Droid Sans" panose="020B0604020202020204" charset="0"/>
            </a:endParaRPr>
          </a:p>
          <a:p>
            <a:pPr marL="457200" lvl="1" indent="-342900">
              <a:lnSpc>
                <a:spcPct val="95000"/>
              </a:lnSpc>
              <a:spcBef>
                <a:spcPct val="0"/>
              </a:spcBef>
              <a:buClr>
                <a:srgbClr val="000000"/>
              </a:buClr>
              <a:buFontTx/>
              <a:buChar char="•"/>
            </a:pPr>
            <a:r>
              <a:rPr lang="en-US" altLang="en-US" sz="1600" dirty="0">
                <a:solidFill>
                  <a:srgbClr val="444444"/>
                </a:solidFill>
                <a:latin typeface="Droid Sans" panose="020B0604020202020204" charset="0"/>
                <a:ea typeface="Droid Sans" panose="020B0604020202020204" charset="0"/>
                <a:cs typeface="Droid Sans" panose="020B0604020202020204" charset="0"/>
              </a:rPr>
              <a:t>Local Memory</a:t>
            </a:r>
            <a:endParaRPr lang="en-US" altLang="en-US" sz="1600" dirty="0">
              <a:latin typeface="Droid Sans" panose="020B0604020202020204" charset="0"/>
              <a:ea typeface="Droid Sans" panose="020B0604020202020204" charset="0"/>
              <a:cs typeface="Droid Sans" panose="020B0604020202020204" charset="0"/>
            </a:endParaRPr>
          </a:p>
          <a:p>
            <a:pPr marL="857250" lvl="2" indent="-285750">
              <a:lnSpc>
                <a:spcPct val="95000"/>
              </a:lnSpc>
              <a:spcBef>
                <a:spcPct val="0"/>
              </a:spcBef>
              <a:buClr>
                <a:srgbClr val="000000"/>
              </a:buClr>
              <a:buSzPct val="80000"/>
              <a:buFont typeface="Courier New" panose="02070309020205020404" pitchFamily="49" charset="0"/>
              <a:buChar char="o"/>
            </a:pPr>
            <a:r>
              <a:rPr lang="en-US" altLang="en-US" sz="1600" dirty="0">
                <a:solidFill>
                  <a:srgbClr val="444444"/>
                </a:solidFill>
                <a:latin typeface="Droid Sans" panose="020B0604020202020204" charset="0"/>
                <a:ea typeface="Droid Sans" panose="020B0604020202020204" charset="0"/>
                <a:cs typeface="Droid Sans" panose="020B0604020202020204" charset="0"/>
              </a:rPr>
              <a:t>Resides in global memory. Can be 150x slower then registers and shared memory.</a:t>
            </a:r>
            <a:endParaRPr lang="en-US" altLang="en-US" sz="1600" dirty="0">
              <a:latin typeface="Droid Sans" panose="020B0604020202020204" charset="0"/>
              <a:ea typeface="Droid Sans" panose="020B0604020202020204" charset="0"/>
              <a:cs typeface="Droid Sans" panose="020B0604020202020204" charset="0"/>
            </a:endParaRPr>
          </a:p>
          <a:p>
            <a:pPr marL="857250" lvl="2" indent="-285750">
              <a:lnSpc>
                <a:spcPct val="95000"/>
              </a:lnSpc>
              <a:spcBef>
                <a:spcPct val="0"/>
              </a:spcBef>
              <a:buClr>
                <a:srgbClr val="000000"/>
              </a:buClr>
              <a:buSzPct val="80000"/>
              <a:buFont typeface="Courier New" panose="02070309020205020404" pitchFamily="49" charset="0"/>
              <a:buChar char="o"/>
            </a:pPr>
            <a:r>
              <a:rPr lang="en-US" altLang="en-US" sz="1600" dirty="0">
                <a:solidFill>
                  <a:srgbClr val="444444"/>
                </a:solidFill>
                <a:latin typeface="Droid Sans" panose="020B0604020202020204" charset="0"/>
                <a:ea typeface="Droid Sans" panose="020B0604020202020204" charset="0"/>
                <a:cs typeface="Droid Sans" panose="020B0604020202020204" charset="0"/>
              </a:rPr>
              <a:t>Accessible only by a thread.</a:t>
            </a:r>
            <a:endParaRPr lang="en-US" altLang="en-US" sz="1600" dirty="0">
              <a:latin typeface="Droid Sans" panose="020B0604020202020204" charset="0"/>
              <a:ea typeface="Droid Sans" panose="020B0604020202020204" charset="0"/>
              <a:cs typeface="Droid Sans" panose="020B0604020202020204" charset="0"/>
            </a:endParaRPr>
          </a:p>
          <a:p>
            <a:pPr marL="857250" lvl="2" indent="-285750">
              <a:lnSpc>
                <a:spcPct val="95000"/>
              </a:lnSpc>
              <a:spcBef>
                <a:spcPct val="0"/>
              </a:spcBef>
              <a:buClr>
                <a:srgbClr val="000000"/>
              </a:buClr>
              <a:buSzPct val="80000"/>
              <a:buFont typeface="Courier New" panose="02070309020205020404" pitchFamily="49" charset="0"/>
              <a:buChar char="o"/>
            </a:pPr>
            <a:r>
              <a:rPr lang="en-US" altLang="en-US" sz="1600" dirty="0">
                <a:solidFill>
                  <a:srgbClr val="444444"/>
                </a:solidFill>
                <a:latin typeface="Droid Sans" panose="020B0604020202020204" charset="0"/>
                <a:ea typeface="Droid Sans" panose="020B0604020202020204" charset="0"/>
                <a:cs typeface="Droid Sans" panose="020B0604020202020204" charset="0"/>
              </a:rPr>
              <a:t>Lifetime of a thread.</a:t>
            </a:r>
          </a:p>
          <a:p>
            <a:pPr marL="0" indent="0">
              <a:lnSpc>
                <a:spcPct val="95000"/>
              </a:lnSpc>
              <a:spcBef>
                <a:spcPct val="0"/>
              </a:spcBef>
              <a:buFontTx/>
              <a:buNone/>
            </a:pPr>
            <a:endParaRPr lang="en-US" altLang="en-US" sz="1600" dirty="0">
              <a:solidFill>
                <a:srgbClr val="444444"/>
              </a:solidFill>
              <a:latin typeface="Droid Sans" panose="020B0604020202020204" charset="0"/>
              <a:ea typeface="Droid Sans" panose="020B0604020202020204" charset="0"/>
              <a:cs typeface="Droid Sans" panose="020B0604020202020204" charset="0"/>
            </a:endParaRPr>
          </a:p>
        </p:txBody>
      </p:sp>
    </p:spTree>
    <p:extLst>
      <p:ext uri="{BB962C8B-B14F-4D97-AF65-F5344CB8AC3E}">
        <p14:creationId xmlns:p14="http://schemas.microsoft.com/office/powerpoint/2010/main" val="3619616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CUDA - Basics</a:t>
            </a:r>
            <a:endParaRPr lang="en-US" dirty="0"/>
          </a:p>
        </p:txBody>
      </p:sp>
      <p:pic>
        <p:nvPicPr>
          <p:cNvPr id="4" name="Picture 4" descr="\\europa\USB_Storage\Parallel programming (CPU).png"/>
          <p:cNvPicPr>
            <a:picLocks noChangeArrowheads="1"/>
          </p:cNvPicPr>
          <p:nvPr/>
        </p:nvPicPr>
        <p:blipFill>
          <a:blip r:embed="rId2" cstate="print"/>
          <a:stretch>
            <a:fillRect/>
          </a:stretch>
        </p:blipFill>
        <p:spPr bwMode="auto">
          <a:xfrm>
            <a:off x="836585" y="1493785"/>
            <a:ext cx="2642616" cy="2039112"/>
          </a:xfrm>
          <a:prstGeom prst="rect">
            <a:avLst/>
          </a:prstGeom>
          <a:noFill/>
        </p:spPr>
      </p:pic>
      <p:pic>
        <p:nvPicPr>
          <p:cNvPr id="5" name="Picture 3" descr="\\europa\USB_Storage\Parallel programming.png"/>
          <p:cNvPicPr>
            <a:picLocks noChangeArrowheads="1"/>
          </p:cNvPicPr>
          <p:nvPr/>
        </p:nvPicPr>
        <p:blipFill>
          <a:blip r:embed="rId3" cstate="print"/>
          <a:stretch>
            <a:fillRect/>
          </a:stretch>
        </p:blipFill>
        <p:spPr bwMode="auto">
          <a:xfrm>
            <a:off x="4810135" y="1133745"/>
            <a:ext cx="4169664" cy="5120640"/>
          </a:xfrm>
          <a:prstGeom prst="rect">
            <a:avLst/>
          </a:prstGeom>
          <a:noFill/>
        </p:spPr>
      </p:pic>
      <p:sp>
        <p:nvSpPr>
          <p:cNvPr id="6" name="Bent Arrow 5"/>
          <p:cNvSpPr/>
          <p:nvPr/>
        </p:nvSpPr>
        <p:spPr>
          <a:xfrm rot="10800000" flipV="1">
            <a:off x="2556296" y="2571767"/>
            <a:ext cx="3950919" cy="2927462"/>
          </a:xfrm>
          <a:prstGeom prst="bentArrow">
            <a:avLst>
              <a:gd name="adj1" fmla="val 14333"/>
              <a:gd name="adj2" fmla="val 13740"/>
              <a:gd name="adj3" fmla="val 20259"/>
              <a:gd name="adj4" fmla="val 4375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7" name="Left-Right Arrow 6"/>
          <p:cNvSpPr/>
          <p:nvPr/>
        </p:nvSpPr>
        <p:spPr>
          <a:xfrm>
            <a:off x="3262303" y="2033845"/>
            <a:ext cx="1666887" cy="545760"/>
          </a:xfrm>
          <a:prstGeom prst="leftRightArrow">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PCI Bus</a:t>
            </a:r>
            <a:endParaRPr lang="en-GB" sz="1400" dirty="0">
              <a:solidFill>
                <a:schemeClr val="tx1"/>
              </a:solidFill>
            </a:endParaRPr>
          </a:p>
        </p:txBody>
      </p:sp>
      <p:sp>
        <p:nvSpPr>
          <p:cNvPr id="8" name="TextBox 7"/>
          <p:cNvSpPr txBox="1"/>
          <p:nvPr/>
        </p:nvSpPr>
        <p:spPr>
          <a:xfrm>
            <a:off x="464315" y="3470305"/>
            <a:ext cx="4107685" cy="2957733"/>
          </a:xfrm>
          <a:prstGeom prst="rect">
            <a:avLst/>
          </a:prstGeom>
          <a:noFill/>
        </p:spPr>
        <p:txBody>
          <a:bodyPr wrap="square" rtlCol="0">
            <a:spAutoFit/>
          </a:bodyPr>
          <a:lstStyle/>
          <a:p>
            <a:pPr marL="114300" lvl="1">
              <a:lnSpc>
                <a:spcPct val="95000"/>
              </a:lnSpc>
              <a:spcBef>
                <a:spcPct val="0"/>
              </a:spcBef>
              <a:buClr>
                <a:srgbClr val="000000"/>
              </a:buClr>
            </a:pPr>
            <a:r>
              <a:rPr lang="en-US" altLang="en-US" dirty="0">
                <a:solidFill>
                  <a:srgbClr val="444444"/>
                </a:solidFill>
                <a:latin typeface="Arial" panose="020B0604020202020204" pitchFamily="34" charset="0"/>
              </a:rPr>
              <a:t>At application start of execution CUDA's compiled code runs like any other application. Its primary execution is happening in CPU.</a:t>
            </a:r>
            <a:endParaRPr lang="en-US" altLang="en-US" dirty="0"/>
          </a:p>
          <a:p>
            <a:pPr>
              <a:lnSpc>
                <a:spcPct val="95000"/>
              </a:lnSpc>
              <a:spcBef>
                <a:spcPct val="0"/>
              </a:spcBef>
            </a:pPr>
            <a:r>
              <a:rPr lang="en-US" altLang="en-US" dirty="0">
                <a:solidFill>
                  <a:srgbClr val="444444"/>
                </a:solidFill>
                <a:latin typeface="Arial" panose="020B0604020202020204" pitchFamily="34" charset="0"/>
              </a:rPr>
              <a:t> </a:t>
            </a:r>
            <a:endParaRPr lang="en-US" altLang="en-US" dirty="0"/>
          </a:p>
          <a:p>
            <a:pPr marL="114300" lvl="1">
              <a:lnSpc>
                <a:spcPct val="95000"/>
              </a:lnSpc>
              <a:spcBef>
                <a:spcPct val="0"/>
              </a:spcBef>
              <a:buClr>
                <a:srgbClr val="000000"/>
              </a:buClr>
            </a:pPr>
            <a:r>
              <a:rPr lang="en-US" altLang="en-US" dirty="0">
                <a:solidFill>
                  <a:srgbClr val="444444"/>
                </a:solidFill>
                <a:latin typeface="Arial" panose="020B0604020202020204" pitchFamily="34" charset="0"/>
              </a:rPr>
              <a:t>When kernel call is made, application continue execution of non-kernel function on CPU. In the same time, kernel function does its execution on GPU. This way we get parallel processing between CPU and GPU.  </a:t>
            </a:r>
            <a:endParaRPr lang="en-US" altLang="en-US" dirty="0"/>
          </a:p>
          <a:p>
            <a:pPr>
              <a:lnSpc>
                <a:spcPct val="95000"/>
              </a:lnSpc>
              <a:spcBef>
                <a:spcPct val="0"/>
              </a:spcBef>
            </a:pPr>
            <a:r>
              <a:rPr lang="en-US" altLang="en-US" dirty="0">
                <a:solidFill>
                  <a:srgbClr val="444444"/>
                </a:solidFill>
                <a:latin typeface="Arial" panose="020B0604020202020204" pitchFamily="34" charset="0"/>
              </a:rPr>
              <a:t> </a:t>
            </a:r>
            <a:endParaRPr lang="en-US" altLang="en-US" dirty="0"/>
          </a:p>
          <a:p>
            <a:pPr marL="114300" lvl="1">
              <a:lnSpc>
                <a:spcPct val="95000"/>
              </a:lnSpc>
              <a:spcBef>
                <a:spcPct val="0"/>
              </a:spcBef>
              <a:buClr>
                <a:srgbClr val="000000"/>
              </a:buClr>
            </a:pPr>
            <a:r>
              <a:rPr lang="en-US" altLang="en-US" dirty="0">
                <a:solidFill>
                  <a:srgbClr val="444444"/>
                </a:solidFill>
                <a:latin typeface="Arial" panose="020B0604020202020204" pitchFamily="34" charset="0"/>
              </a:rPr>
              <a:t>Memory move between host and device is primary bottleneck in application execution. Execution on both is halted until this operation completes.</a:t>
            </a:r>
          </a:p>
        </p:txBody>
      </p:sp>
    </p:spTree>
    <p:extLst>
      <p:ext uri="{BB962C8B-B14F-4D97-AF65-F5344CB8AC3E}">
        <p14:creationId xmlns:p14="http://schemas.microsoft.com/office/powerpoint/2010/main" val="406013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CUDA - Example</a:t>
            </a:r>
            <a:endParaRPr lang="en-US" dirty="0"/>
          </a:p>
        </p:txBody>
      </p:sp>
      <p:sp>
        <p:nvSpPr>
          <p:cNvPr id="4" name="Content Placeholder 2"/>
          <p:cNvSpPr txBox="1">
            <a:spLocks/>
          </p:cNvSpPr>
          <p:nvPr/>
        </p:nvSpPr>
        <p:spPr bwMode="auto">
          <a:xfrm>
            <a:off x="259308" y="1463261"/>
            <a:ext cx="5854463" cy="21806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SzPct val="100000"/>
              <a:buBlip>
                <a:blip r:embed="rId2"/>
              </a:buBlip>
              <a:defRPr sz="2400" b="1">
                <a:solidFill>
                  <a:schemeClr val="tx1"/>
                </a:solidFill>
                <a:latin typeface="Trebuchet MS" pitchFamily="34" charset="0"/>
                <a:ea typeface="+mn-ea"/>
                <a:cs typeface="+mn-cs"/>
              </a:defRPr>
            </a:lvl1pPr>
            <a:lvl2pPr marL="914400" indent="-342900" algn="l" rtl="0" fontAlgn="base">
              <a:spcBef>
                <a:spcPct val="20000"/>
              </a:spcBef>
              <a:spcAft>
                <a:spcPct val="0"/>
              </a:spcAft>
              <a:buSzPct val="100000"/>
              <a:buBlip>
                <a:blip r:embed="rId2"/>
              </a:buBlip>
              <a:defRPr sz="2000" b="1">
                <a:solidFill>
                  <a:schemeClr val="tx1"/>
                </a:solidFill>
                <a:latin typeface="Trebuchet MS" pitchFamily="34" charset="0"/>
              </a:defRPr>
            </a:lvl2pPr>
            <a:lvl3pPr marL="1371600" indent="-282575" algn="l" rtl="0" fontAlgn="base">
              <a:spcBef>
                <a:spcPct val="20000"/>
              </a:spcBef>
              <a:spcAft>
                <a:spcPct val="0"/>
              </a:spcAft>
              <a:buSzPct val="100000"/>
              <a:buBlip>
                <a:blip r:embed="rId2"/>
              </a:buBlip>
              <a:defRPr sz="2400" b="1">
                <a:solidFill>
                  <a:schemeClr val="tx1"/>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a:lstStyle>
          <a:p>
            <a:pPr marL="0" indent="0">
              <a:buFontTx/>
              <a:buNone/>
            </a:pPr>
            <a:r>
              <a:rPr lang="en-GB" sz="1600" b="0" dirty="0" smtClean="0">
                <a:solidFill>
                  <a:srgbClr val="8AAD00"/>
                </a:solidFill>
                <a:latin typeface="Courier New" pitchFamily="49" charset="0"/>
                <a:cs typeface="Courier New" pitchFamily="49" charset="0"/>
              </a:rPr>
              <a:t>__global__ void</a:t>
            </a:r>
            <a:r>
              <a:rPr lang="en-GB" sz="1600" b="0" dirty="0" smtClean="0">
                <a:solidFill>
                  <a:srgbClr val="FFFFFF"/>
                </a:solidFill>
                <a:latin typeface="Courier New" pitchFamily="49" charset="0"/>
                <a:cs typeface="Courier New" pitchFamily="49" charset="0"/>
              </a:rPr>
              <a:t> </a:t>
            </a:r>
            <a:r>
              <a:rPr lang="en-GB" sz="1600" b="0" dirty="0" err="1" smtClean="0">
                <a:latin typeface="Courier New" pitchFamily="49" charset="0"/>
                <a:cs typeface="Courier New" pitchFamily="49" charset="0"/>
              </a:rPr>
              <a:t>mykernel</a:t>
            </a:r>
            <a:r>
              <a:rPr lang="en-GB" sz="1600" b="0" dirty="0" smtClean="0">
                <a:latin typeface="Courier New" pitchFamily="49" charset="0"/>
                <a:cs typeface="Courier New" pitchFamily="49" charset="0"/>
              </a:rPr>
              <a:t>(</a:t>
            </a:r>
            <a:r>
              <a:rPr lang="en-GB" sz="1600" b="0" dirty="0" smtClean="0">
                <a:solidFill>
                  <a:srgbClr val="8AAD00"/>
                </a:solidFill>
                <a:latin typeface="Courier New" pitchFamily="49" charset="0"/>
                <a:cs typeface="Courier New" pitchFamily="49" charset="0"/>
              </a:rPr>
              <a:t>void</a:t>
            </a:r>
            <a:r>
              <a:rPr lang="en-GB" sz="1600" b="0" dirty="0" smtClean="0">
                <a:latin typeface="Courier New" pitchFamily="49" charset="0"/>
                <a:cs typeface="Courier New" pitchFamily="49" charset="0"/>
              </a:rPr>
              <a:t>){}</a:t>
            </a:r>
          </a:p>
          <a:p>
            <a:pPr marL="0" indent="0">
              <a:buFontTx/>
              <a:buNone/>
            </a:pPr>
            <a:endParaRPr lang="en-GB" sz="1600" b="0" dirty="0" smtClean="0">
              <a:solidFill>
                <a:srgbClr val="FFFFFF"/>
              </a:solidFill>
              <a:latin typeface="Courier New" pitchFamily="49" charset="0"/>
              <a:cs typeface="Courier New" pitchFamily="49" charset="0"/>
            </a:endParaRPr>
          </a:p>
          <a:p>
            <a:pPr marL="0" indent="0">
              <a:buFontTx/>
              <a:buNone/>
            </a:pPr>
            <a:r>
              <a:rPr lang="en-GB" sz="1600" b="0" dirty="0" err="1" smtClean="0">
                <a:solidFill>
                  <a:srgbClr val="8AAD00"/>
                </a:solidFill>
                <a:latin typeface="Courier New" pitchFamily="49" charset="0"/>
                <a:cs typeface="Courier New" pitchFamily="49" charset="0"/>
              </a:rPr>
              <a:t>int</a:t>
            </a:r>
            <a:r>
              <a:rPr lang="en-GB" sz="1600" b="0" dirty="0" smtClean="0">
                <a:solidFill>
                  <a:srgbClr val="8AAD00"/>
                </a:solidFill>
                <a:latin typeface="Courier New" pitchFamily="49" charset="0"/>
                <a:cs typeface="Courier New" pitchFamily="49" charset="0"/>
              </a:rPr>
              <a:t> </a:t>
            </a:r>
            <a:r>
              <a:rPr lang="en-GB" sz="1600" b="0" dirty="0" smtClean="0">
                <a:latin typeface="Courier New" pitchFamily="49" charset="0"/>
                <a:cs typeface="Courier New" pitchFamily="49" charset="0"/>
              </a:rPr>
              <a:t>main(</a:t>
            </a:r>
            <a:r>
              <a:rPr lang="en-GB" sz="1600" b="0" dirty="0" smtClean="0">
                <a:solidFill>
                  <a:srgbClr val="8AAD00"/>
                </a:solidFill>
                <a:latin typeface="Courier New" pitchFamily="49" charset="0"/>
                <a:cs typeface="Courier New" pitchFamily="49" charset="0"/>
              </a:rPr>
              <a:t>void</a:t>
            </a:r>
            <a:r>
              <a:rPr lang="en-GB" sz="1600" b="0" dirty="0" smtClean="0">
                <a:latin typeface="Courier New" pitchFamily="49" charset="0"/>
                <a:cs typeface="Courier New" pitchFamily="49" charset="0"/>
              </a:rPr>
              <a:t>) {</a:t>
            </a:r>
          </a:p>
          <a:p>
            <a:pPr marL="0" indent="0">
              <a:buFontTx/>
              <a:buNone/>
            </a:pPr>
            <a:r>
              <a:rPr lang="en-GB" sz="1600" b="0" dirty="0" smtClean="0">
                <a:latin typeface="Courier New" pitchFamily="49" charset="0"/>
                <a:cs typeface="Courier New" pitchFamily="49" charset="0"/>
              </a:rPr>
              <a:t>	</a:t>
            </a:r>
            <a:r>
              <a:rPr lang="en-GB" sz="1600" b="0" dirty="0" err="1" smtClean="0">
                <a:latin typeface="Courier New" pitchFamily="49" charset="0"/>
                <a:cs typeface="Courier New" pitchFamily="49" charset="0"/>
              </a:rPr>
              <a:t>mykernel</a:t>
            </a:r>
            <a:r>
              <a:rPr lang="en-GB" sz="1600" b="0" dirty="0" smtClean="0">
                <a:latin typeface="Courier New" pitchFamily="49" charset="0"/>
                <a:cs typeface="Courier New" pitchFamily="49" charset="0"/>
              </a:rPr>
              <a:t>&lt;&lt;&lt;1,1&gt;&gt;&gt;();</a:t>
            </a:r>
          </a:p>
          <a:p>
            <a:pPr marL="0" indent="0">
              <a:buFontTx/>
              <a:buNone/>
            </a:pPr>
            <a:r>
              <a:rPr lang="en-GB" sz="1600" b="0" dirty="0" smtClean="0">
                <a:latin typeface="Courier New" pitchFamily="49" charset="0"/>
                <a:cs typeface="Courier New" pitchFamily="49" charset="0"/>
              </a:rPr>
              <a:t>	</a:t>
            </a:r>
            <a:r>
              <a:rPr lang="en-GB" sz="1600" b="0" dirty="0" err="1" smtClean="0">
                <a:latin typeface="Courier New" pitchFamily="49" charset="0"/>
                <a:cs typeface="Courier New" pitchFamily="49" charset="0"/>
              </a:rPr>
              <a:t>printf</a:t>
            </a:r>
            <a:r>
              <a:rPr lang="en-GB" sz="1600" b="0" dirty="0" smtClean="0">
                <a:latin typeface="Courier New" pitchFamily="49" charset="0"/>
                <a:cs typeface="Courier New" pitchFamily="49" charset="0"/>
              </a:rPr>
              <a:t>("Hello World!\n");</a:t>
            </a:r>
          </a:p>
          <a:p>
            <a:pPr marL="0" indent="0">
              <a:buFontTx/>
              <a:buNone/>
            </a:pPr>
            <a:r>
              <a:rPr lang="en-GB" sz="1600" b="0" dirty="0" smtClean="0">
                <a:solidFill>
                  <a:srgbClr val="FFFFFF"/>
                </a:solidFill>
                <a:latin typeface="Courier New" pitchFamily="49" charset="0"/>
                <a:cs typeface="Courier New" pitchFamily="49" charset="0"/>
              </a:rPr>
              <a:t>	</a:t>
            </a:r>
            <a:r>
              <a:rPr lang="en-GB" sz="1600" b="0" dirty="0" smtClean="0">
                <a:solidFill>
                  <a:srgbClr val="8AAD00"/>
                </a:solidFill>
                <a:latin typeface="Courier New" pitchFamily="49" charset="0"/>
                <a:cs typeface="Courier New" pitchFamily="49" charset="0"/>
              </a:rPr>
              <a:t>return</a:t>
            </a:r>
            <a:r>
              <a:rPr lang="en-GB" sz="1600" b="0" dirty="0" smtClean="0">
                <a:solidFill>
                  <a:srgbClr val="FFFFFF"/>
                </a:solidFill>
                <a:latin typeface="Courier New" pitchFamily="49" charset="0"/>
                <a:cs typeface="Courier New" pitchFamily="49" charset="0"/>
              </a:rPr>
              <a:t> </a:t>
            </a:r>
            <a:r>
              <a:rPr lang="en-GB" sz="1600" b="0" dirty="0" smtClean="0">
                <a:latin typeface="Courier New" pitchFamily="49" charset="0"/>
                <a:cs typeface="Courier New" pitchFamily="49" charset="0"/>
              </a:rPr>
              <a:t>0;</a:t>
            </a:r>
          </a:p>
          <a:p>
            <a:pPr marL="0" indent="0">
              <a:buFontTx/>
              <a:buNone/>
            </a:pPr>
            <a:r>
              <a:rPr lang="en-GB" sz="1600" b="0" dirty="0" smtClean="0">
                <a:latin typeface="Courier New" pitchFamily="49" charset="0"/>
                <a:cs typeface="Courier New" pitchFamily="49" charset="0"/>
              </a:rPr>
              <a:t>}</a:t>
            </a:r>
          </a:p>
          <a:p>
            <a:pPr marL="0" indent="0">
              <a:buFontTx/>
              <a:buNone/>
            </a:pPr>
            <a:endParaRPr lang="en-GB" dirty="0" smtClean="0">
              <a:latin typeface="Courier New" pitchFamily="49" charset="0"/>
              <a:cs typeface="Courier New" pitchFamily="49" charset="0"/>
            </a:endParaRPr>
          </a:p>
        </p:txBody>
      </p:sp>
      <p:sp>
        <p:nvSpPr>
          <p:cNvPr id="5" name="Content Placeholder 3"/>
          <p:cNvSpPr txBox="1">
            <a:spLocks/>
          </p:cNvSpPr>
          <p:nvPr/>
        </p:nvSpPr>
        <p:spPr bwMode="auto">
          <a:xfrm>
            <a:off x="361666" y="3786647"/>
            <a:ext cx="6065296" cy="1746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SzPct val="100000"/>
              <a:buBlip>
                <a:blip r:embed="rId2"/>
              </a:buBlip>
              <a:defRPr sz="2400" b="1">
                <a:solidFill>
                  <a:schemeClr val="tx1"/>
                </a:solidFill>
                <a:latin typeface="Trebuchet MS" pitchFamily="34" charset="0"/>
                <a:ea typeface="+mn-ea"/>
                <a:cs typeface="+mn-cs"/>
              </a:defRPr>
            </a:lvl1pPr>
            <a:lvl2pPr marL="914400" indent="-342900" algn="l" rtl="0" fontAlgn="base">
              <a:spcBef>
                <a:spcPct val="20000"/>
              </a:spcBef>
              <a:spcAft>
                <a:spcPct val="0"/>
              </a:spcAft>
              <a:buSzPct val="100000"/>
              <a:buBlip>
                <a:blip r:embed="rId2"/>
              </a:buBlip>
              <a:defRPr sz="2000" b="1">
                <a:solidFill>
                  <a:schemeClr val="tx1"/>
                </a:solidFill>
                <a:latin typeface="Trebuchet MS" pitchFamily="34" charset="0"/>
              </a:defRPr>
            </a:lvl2pPr>
            <a:lvl3pPr marL="1371600" indent="-282575" algn="l" rtl="0" fontAlgn="base">
              <a:spcBef>
                <a:spcPct val="20000"/>
              </a:spcBef>
              <a:spcAft>
                <a:spcPct val="0"/>
              </a:spcAft>
              <a:buSzPct val="100000"/>
              <a:buBlip>
                <a:blip r:embed="rId2"/>
              </a:buBlip>
              <a:defRPr sz="2400" b="1">
                <a:solidFill>
                  <a:schemeClr val="tx1"/>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a:lstStyle>
          <a:p>
            <a:pPr marL="0" indent="0">
              <a:spcBef>
                <a:spcPct val="0"/>
              </a:spcBef>
              <a:buSzTx/>
              <a:buFontTx/>
              <a:buNone/>
            </a:pPr>
            <a:r>
              <a:rPr lang="en-GB" sz="1400" kern="1200" dirty="0" smtClean="0">
                <a:cs typeface="Courier New" pitchFamily="49" charset="0"/>
              </a:rPr>
              <a:t>Compilation: </a:t>
            </a:r>
            <a:endParaRPr lang="en-GB" sz="1400" kern="1200" dirty="0" smtClean="0">
              <a:latin typeface="Courier New" pitchFamily="49" charset="0"/>
              <a:cs typeface="Courier New" pitchFamily="49" charset="0"/>
            </a:endParaRPr>
          </a:p>
          <a:p>
            <a:pPr marL="0" indent="0">
              <a:spcBef>
                <a:spcPct val="0"/>
              </a:spcBef>
              <a:buSzTx/>
              <a:buFontTx/>
              <a:buNone/>
            </a:pPr>
            <a:r>
              <a:rPr lang="en-GB" sz="1400" kern="1200" dirty="0" smtClean="0">
                <a:latin typeface="Courier New" pitchFamily="49" charset="0"/>
                <a:cs typeface="Courier New" pitchFamily="49" charset="0"/>
              </a:rPr>
              <a:t>$ </a:t>
            </a:r>
            <a:r>
              <a:rPr lang="en-GB" sz="1400" kern="1200" dirty="0" err="1" smtClean="0">
                <a:latin typeface="Courier New" pitchFamily="49" charset="0"/>
                <a:cs typeface="Courier New" pitchFamily="49" charset="0"/>
              </a:rPr>
              <a:t>nvcc</a:t>
            </a:r>
            <a:r>
              <a:rPr lang="en-GB" sz="1400" kern="1200" dirty="0" smtClean="0">
                <a:latin typeface="Courier New" pitchFamily="49" charset="0"/>
                <a:cs typeface="Courier New" pitchFamily="49" charset="0"/>
              </a:rPr>
              <a:t> hello.cu</a:t>
            </a:r>
          </a:p>
          <a:p>
            <a:pPr marL="0" indent="0">
              <a:spcBef>
                <a:spcPct val="0"/>
              </a:spcBef>
              <a:buSzTx/>
              <a:buFontTx/>
              <a:buNone/>
            </a:pPr>
            <a:r>
              <a:rPr lang="en-GB" sz="1400" kern="1200" dirty="0" smtClean="0">
                <a:latin typeface="Courier New" pitchFamily="49" charset="0"/>
                <a:cs typeface="Courier New" pitchFamily="49" charset="0"/>
              </a:rPr>
              <a:t>Execution</a:t>
            </a:r>
          </a:p>
          <a:p>
            <a:pPr marL="0" indent="0">
              <a:spcBef>
                <a:spcPct val="0"/>
              </a:spcBef>
              <a:buSzTx/>
              <a:buFontTx/>
              <a:buNone/>
            </a:pPr>
            <a:r>
              <a:rPr lang="en-GB" sz="1400" kern="1200" dirty="0" smtClean="0">
                <a:latin typeface="Courier New" pitchFamily="49" charset="0"/>
                <a:cs typeface="Courier New" pitchFamily="49" charset="0"/>
              </a:rPr>
              <a:t>$ </a:t>
            </a:r>
            <a:r>
              <a:rPr lang="en-GB" sz="1400" kern="1200" dirty="0" err="1" smtClean="0">
                <a:latin typeface="Courier New" pitchFamily="49" charset="0"/>
                <a:cs typeface="Courier New" pitchFamily="49" charset="0"/>
              </a:rPr>
              <a:t>a.out</a:t>
            </a:r>
            <a:endParaRPr lang="en-GB" sz="1400" kern="1200" dirty="0" smtClean="0">
              <a:latin typeface="Courier New" pitchFamily="49" charset="0"/>
              <a:cs typeface="Courier New" pitchFamily="49" charset="0"/>
            </a:endParaRPr>
          </a:p>
          <a:p>
            <a:pPr marL="0" indent="0">
              <a:spcBef>
                <a:spcPct val="0"/>
              </a:spcBef>
              <a:buSzTx/>
              <a:buFontTx/>
              <a:buNone/>
            </a:pPr>
            <a:r>
              <a:rPr lang="en-GB" sz="1400" kern="1200" dirty="0" smtClean="0">
                <a:latin typeface="Courier New" pitchFamily="49" charset="0"/>
                <a:cs typeface="Courier New" pitchFamily="49" charset="0"/>
              </a:rPr>
              <a:t>Hello World!</a:t>
            </a:r>
          </a:p>
          <a:p>
            <a:pPr marL="0" indent="0">
              <a:spcBef>
                <a:spcPct val="0"/>
              </a:spcBef>
              <a:buSzTx/>
              <a:buFontTx/>
              <a:buNone/>
            </a:pPr>
            <a:r>
              <a:rPr lang="en-GB" sz="1400" kern="1200" dirty="0" smtClean="0">
                <a:latin typeface="Courier New" pitchFamily="49" charset="0"/>
                <a:cs typeface="Courier New" pitchFamily="49" charset="0"/>
              </a:rPr>
              <a:t>$</a:t>
            </a:r>
            <a:endParaRPr lang="en-GB" sz="1400" kern="1200" dirty="0">
              <a:latin typeface="Courier New" pitchFamily="49" charset="0"/>
              <a:cs typeface="Courier New" pitchFamily="49" charset="0"/>
            </a:endParaRPr>
          </a:p>
        </p:txBody>
      </p:sp>
      <p:sp>
        <p:nvSpPr>
          <p:cNvPr id="3" name="TextBox 2"/>
          <p:cNvSpPr txBox="1"/>
          <p:nvPr/>
        </p:nvSpPr>
        <p:spPr>
          <a:xfrm>
            <a:off x="259308" y="5414645"/>
            <a:ext cx="6776113" cy="523220"/>
          </a:xfrm>
          <a:prstGeom prst="rect">
            <a:avLst/>
          </a:prstGeom>
          <a:noFill/>
        </p:spPr>
        <p:txBody>
          <a:bodyPr wrap="square" rtlCol="0">
            <a:spAutoFit/>
          </a:bodyPr>
          <a:lstStyle/>
          <a:p>
            <a:pPr marL="457200" indent="-457200" eaLnBrk="1" hangingPunct="1"/>
            <a:r>
              <a:rPr lang="en-US" altLang="zh-CN" dirty="0">
                <a:latin typeface="Courier New" panose="02070309020205020404" pitchFamily="49" charset="0"/>
                <a:ea typeface="SimSun" panose="02010600030101010101" pitchFamily="2" charset="-122"/>
              </a:rPr>
              <a:t>__global__</a:t>
            </a:r>
            <a:r>
              <a:rPr lang="en-US" altLang="zh-CN" dirty="0">
                <a:ea typeface="SimSun" panose="02010600030101010101" pitchFamily="2" charset="-122"/>
              </a:rPr>
              <a:t> defines a kernel </a:t>
            </a:r>
            <a:r>
              <a:rPr lang="en-US" altLang="zh-CN" dirty="0" smtClean="0">
                <a:ea typeface="SimSun" panose="02010600030101010101" pitchFamily="2" charset="-122"/>
              </a:rPr>
              <a:t>function and Must </a:t>
            </a:r>
            <a:r>
              <a:rPr lang="en-US" altLang="zh-CN" dirty="0">
                <a:ea typeface="SimSun" panose="02010600030101010101" pitchFamily="2" charset="-122"/>
              </a:rPr>
              <a:t>return </a:t>
            </a:r>
            <a:r>
              <a:rPr lang="en-US" altLang="zh-CN" b="1" dirty="0">
                <a:latin typeface="Courier New" panose="02070309020205020404" pitchFamily="49" charset="0"/>
                <a:ea typeface="SimSun" panose="02010600030101010101" pitchFamily="2" charset="-122"/>
              </a:rPr>
              <a:t>void</a:t>
            </a:r>
          </a:p>
          <a:p>
            <a:pPr marL="457200" indent="-457200" eaLnBrk="1" hangingPunct="1"/>
            <a:r>
              <a:rPr lang="en-US" altLang="zh-CN" dirty="0">
                <a:latin typeface="Courier New" panose="02070309020205020404" pitchFamily="49" charset="0"/>
                <a:ea typeface="SimSun" panose="02010600030101010101" pitchFamily="2" charset="-122"/>
              </a:rPr>
              <a:t>__device__</a:t>
            </a:r>
            <a:r>
              <a:rPr lang="en-US" altLang="zh-CN" dirty="0">
                <a:ea typeface="SimSun" panose="02010600030101010101" pitchFamily="2" charset="-122"/>
              </a:rPr>
              <a:t> </a:t>
            </a:r>
            <a:r>
              <a:rPr lang="en-US" altLang="zh-CN" dirty="0" smtClean="0">
                <a:ea typeface="SimSun" panose="02010600030101010101" pitchFamily="2" charset="-122"/>
              </a:rPr>
              <a:t>(device function) and </a:t>
            </a:r>
            <a:r>
              <a:rPr lang="en-US" altLang="zh-CN" dirty="0">
                <a:latin typeface="Courier New" panose="02070309020205020404" pitchFamily="49" charset="0"/>
                <a:ea typeface="SimSun" panose="02010600030101010101" pitchFamily="2" charset="-122"/>
              </a:rPr>
              <a:t>__host__</a:t>
            </a:r>
            <a:r>
              <a:rPr lang="en-US" altLang="zh-CN" dirty="0">
                <a:ea typeface="SimSun" panose="02010600030101010101" pitchFamily="2" charset="-122"/>
              </a:rPr>
              <a:t> </a:t>
            </a:r>
            <a:r>
              <a:rPr lang="en-US" altLang="zh-CN" dirty="0" smtClean="0">
                <a:ea typeface="SimSun" panose="02010600030101010101" pitchFamily="2" charset="-122"/>
              </a:rPr>
              <a:t>(Host function) can </a:t>
            </a:r>
            <a:r>
              <a:rPr lang="en-US" altLang="zh-CN" dirty="0">
                <a:ea typeface="SimSun" panose="02010600030101010101" pitchFamily="2" charset="-122"/>
              </a:rPr>
              <a:t>be used </a:t>
            </a:r>
            <a:r>
              <a:rPr lang="en-US" altLang="zh-CN" dirty="0" smtClean="0">
                <a:ea typeface="SimSun" panose="02010600030101010101" pitchFamily="2" charset="-122"/>
              </a:rPr>
              <a:t>together</a:t>
            </a:r>
          </a:p>
        </p:txBody>
      </p:sp>
      <p:sp>
        <p:nvSpPr>
          <p:cNvPr id="6" name="Rectangle 5"/>
          <p:cNvSpPr/>
          <p:nvPr/>
        </p:nvSpPr>
        <p:spPr>
          <a:xfrm>
            <a:off x="4749421" y="2030386"/>
            <a:ext cx="4572000" cy="523220"/>
          </a:xfrm>
          <a:prstGeom prst="rect">
            <a:avLst/>
          </a:prstGeom>
        </p:spPr>
        <p:txBody>
          <a:bodyPr>
            <a:spAutoFit/>
          </a:bodyPr>
          <a:lstStyle/>
          <a:p>
            <a:pPr lvl="0"/>
            <a:r>
              <a:rPr lang="en-GB" dirty="0">
                <a:latin typeface="Courier New" panose="02070309020205020404" pitchFamily="49" charset="0"/>
                <a:cs typeface="Courier New" panose="02070309020205020404" pitchFamily="49" charset="0"/>
              </a:rPr>
              <a:t>Triple angle brackets mark a call from </a:t>
            </a:r>
            <a:r>
              <a:rPr lang="en-GB" i="1" dirty="0">
                <a:latin typeface="Courier New" panose="02070309020205020404" pitchFamily="49" charset="0"/>
                <a:cs typeface="Courier New" panose="02070309020205020404" pitchFamily="49" charset="0"/>
              </a:rPr>
              <a:t>host</a:t>
            </a:r>
            <a:r>
              <a:rPr lang="en-GB" dirty="0">
                <a:latin typeface="Courier New" panose="02070309020205020404" pitchFamily="49" charset="0"/>
                <a:cs typeface="Courier New" panose="02070309020205020404" pitchFamily="49" charset="0"/>
              </a:rPr>
              <a:t> code to </a:t>
            </a:r>
            <a:r>
              <a:rPr lang="en-GB" i="1" dirty="0">
                <a:latin typeface="Courier New" panose="02070309020205020404" pitchFamily="49" charset="0"/>
                <a:cs typeface="Courier New" panose="02070309020205020404" pitchFamily="49" charset="0"/>
              </a:rPr>
              <a:t>device</a:t>
            </a:r>
            <a:r>
              <a:rPr lang="en-GB" dirty="0">
                <a:latin typeface="Courier New" panose="02070309020205020404" pitchFamily="49" charset="0"/>
                <a:cs typeface="Courier New" panose="02070309020205020404" pitchFamily="49" charset="0"/>
              </a:rPr>
              <a:t> code</a:t>
            </a:r>
          </a:p>
        </p:txBody>
      </p:sp>
      <p:cxnSp>
        <p:nvCxnSpPr>
          <p:cNvPr id="8" name="Straight Arrow Connector 7"/>
          <p:cNvCxnSpPr/>
          <p:nvPr/>
        </p:nvCxnSpPr>
        <p:spPr>
          <a:xfrm flipV="1">
            <a:off x="3070746" y="2291996"/>
            <a:ext cx="1678675" cy="26161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910083" y="3815816"/>
            <a:ext cx="4572000" cy="523220"/>
          </a:xfrm>
          <a:prstGeom prst="rect">
            <a:avLst/>
          </a:prstGeom>
        </p:spPr>
        <p:txBody>
          <a:bodyPr>
            <a:spAutoFit/>
          </a:bodyPr>
          <a:lstStyle/>
          <a:p>
            <a:r>
              <a:rPr lang="en-GB" dirty="0" err="1">
                <a:latin typeface="Courier New" pitchFamily="49" charset="0"/>
                <a:cs typeface="Courier New" pitchFamily="49" charset="0"/>
              </a:rPr>
              <a:t>nvcc</a:t>
            </a:r>
            <a:r>
              <a:rPr lang="en-GB" dirty="0">
                <a:latin typeface="Courier New" pitchFamily="49" charset="0"/>
                <a:cs typeface="Courier New" pitchFamily="49" charset="0"/>
              </a:rPr>
              <a:t> separates source code into host and device components</a:t>
            </a:r>
          </a:p>
        </p:txBody>
      </p:sp>
      <p:cxnSp>
        <p:nvCxnSpPr>
          <p:cNvPr id="11" name="Straight Arrow Connector 10"/>
          <p:cNvCxnSpPr/>
          <p:nvPr/>
        </p:nvCxnSpPr>
        <p:spPr>
          <a:xfrm flipV="1">
            <a:off x="1050878" y="3964068"/>
            <a:ext cx="2859205" cy="217536"/>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3190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4" name="Rectangle 7"/>
          <p:cNvSpPr>
            <a:spLocks noGrp="1" noChangeArrowheads="1"/>
          </p:cNvSpPr>
          <p:nvPr>
            <p:ph type="body" sz="half" idx="1"/>
          </p:nvPr>
        </p:nvSpPr>
        <p:spPr>
          <a:xfrm>
            <a:off x="533399" y="1142999"/>
            <a:ext cx="6399663" cy="1791269"/>
          </a:xfrm>
        </p:spPr>
        <p:txBody>
          <a:bodyPr/>
          <a:lstStyle/>
          <a:p>
            <a:pPr eaLnBrk="1" hangingPunct="1">
              <a:buNone/>
              <a:defRPr/>
            </a:pPr>
            <a:r>
              <a:rPr lang="en-US" altLang="zh-CN" sz="1800" b="1" dirty="0" smtClean="0">
                <a:latin typeface="Courier New" panose="02070309020205020404" pitchFamily="49" charset="0"/>
                <a:ea typeface="宋体" charset="-122"/>
                <a:cs typeface="Courier New" panose="02070309020205020404" pitchFamily="49" charset="0"/>
              </a:rPr>
              <a:t>Allocate Memory on Device</a:t>
            </a:r>
          </a:p>
          <a:p>
            <a:pPr eaLnBrk="1" hangingPunct="1">
              <a:buNone/>
              <a:defRPr/>
            </a:pPr>
            <a:r>
              <a:rPr lang="en-US" altLang="zh-CN" sz="1800" dirty="0" err="1" smtClean="0">
                <a:latin typeface="Courier New" panose="02070309020205020404" pitchFamily="49" charset="0"/>
                <a:ea typeface="宋体" charset="-122"/>
                <a:cs typeface="Courier New" panose="02070309020205020404" pitchFamily="49" charset="0"/>
              </a:rPr>
              <a:t>cudaMalloc</a:t>
            </a:r>
            <a:r>
              <a:rPr lang="en-US" altLang="zh-CN" sz="1800" dirty="0" smtClean="0">
                <a:latin typeface="Courier New" panose="02070309020205020404" pitchFamily="49" charset="0"/>
                <a:ea typeface="宋体" charset="-122"/>
                <a:cs typeface="Courier New" panose="02070309020205020404" pitchFamily="49" charset="0"/>
              </a:rPr>
              <a:t>() – allocate memory in Global memory</a:t>
            </a:r>
            <a:endParaRPr lang="en-US" altLang="zh-CN" sz="1800" dirty="0">
              <a:latin typeface="Courier New" panose="02070309020205020404" pitchFamily="49" charset="0"/>
              <a:ea typeface="宋体" charset="-122"/>
              <a:cs typeface="Courier New" panose="02070309020205020404" pitchFamily="49" charset="0"/>
            </a:endParaRPr>
          </a:p>
          <a:p>
            <a:pPr lvl="1" eaLnBrk="1" hangingPunct="1">
              <a:buNone/>
              <a:defRPr/>
            </a:pPr>
            <a:r>
              <a:rPr lang="en-US" altLang="zh-CN" sz="1800" dirty="0" err="1" smtClean="0">
                <a:latin typeface="Courier New" panose="02070309020205020404" pitchFamily="49" charset="0"/>
                <a:ea typeface="宋体" charset="-122"/>
                <a:cs typeface="Courier New" panose="02070309020205020404" pitchFamily="49" charset="0"/>
              </a:rPr>
              <a:t>cudaFree</a:t>
            </a:r>
            <a:r>
              <a:rPr lang="en-US" altLang="zh-CN" sz="1800" dirty="0" smtClean="0">
                <a:latin typeface="Courier New" panose="02070309020205020404" pitchFamily="49" charset="0"/>
                <a:ea typeface="宋体" charset="-122"/>
                <a:cs typeface="Courier New" panose="02070309020205020404" pitchFamily="49" charset="0"/>
              </a:rPr>
              <a:t>()</a:t>
            </a:r>
          </a:p>
          <a:p>
            <a:pPr lvl="1" eaLnBrk="1" hangingPunct="1">
              <a:buNone/>
              <a:defRPr/>
            </a:pPr>
            <a:endParaRPr lang="en-US" altLang="zh-CN" sz="1800" dirty="0" smtClean="0">
              <a:latin typeface="Courier New" panose="02070309020205020404" pitchFamily="49" charset="0"/>
              <a:ea typeface="宋体" charset="-122"/>
              <a:cs typeface="Courier New" panose="02070309020205020404" pitchFamily="49" charset="0"/>
            </a:endParaRPr>
          </a:p>
          <a:p>
            <a:pPr eaLnBrk="1" hangingPunct="1">
              <a:buNone/>
            </a:pPr>
            <a:r>
              <a:rPr lang="en-US" altLang="zh-CN" sz="1400" b="1" dirty="0" err="1">
                <a:latin typeface="Courier New" panose="02070309020205020404" pitchFamily="49" charset="0"/>
                <a:ea typeface="SimSun" panose="02010600030101010101" pitchFamily="2" charset="-122"/>
                <a:cs typeface="Courier New" panose="02070309020205020404" pitchFamily="49" charset="0"/>
              </a:rPr>
              <a:t>cudaMalloc</a:t>
            </a:r>
            <a:r>
              <a:rPr lang="en-US" altLang="zh-CN" sz="1400" b="1" dirty="0">
                <a:latin typeface="Courier New" panose="02070309020205020404" pitchFamily="49" charset="0"/>
                <a:ea typeface="SimSun" panose="02010600030101010101" pitchFamily="2" charset="-122"/>
                <a:cs typeface="Courier New" panose="02070309020205020404" pitchFamily="49" charset="0"/>
              </a:rPr>
              <a:t>((void**)&amp;</a:t>
            </a:r>
            <a:r>
              <a:rPr lang="en-US" altLang="zh-CN" sz="1400" b="1" dirty="0" err="1">
                <a:latin typeface="Courier New" panose="02070309020205020404" pitchFamily="49" charset="0"/>
                <a:ea typeface="SimSun" panose="02010600030101010101" pitchFamily="2" charset="-122"/>
                <a:cs typeface="Courier New" panose="02070309020205020404" pitchFamily="49" charset="0"/>
              </a:rPr>
              <a:t>Md.elements</a:t>
            </a:r>
            <a:r>
              <a:rPr lang="en-US" altLang="zh-CN" sz="1400" b="1" dirty="0">
                <a:latin typeface="Courier New" panose="02070309020205020404" pitchFamily="49" charset="0"/>
                <a:ea typeface="SimSun" panose="02010600030101010101" pitchFamily="2" charset="-122"/>
                <a:cs typeface="Courier New" panose="02070309020205020404" pitchFamily="49" charset="0"/>
              </a:rPr>
              <a:t>, size);</a:t>
            </a:r>
          </a:p>
          <a:p>
            <a:pPr eaLnBrk="1" hangingPunct="1">
              <a:lnSpc>
                <a:spcPct val="80000"/>
              </a:lnSpc>
              <a:spcBef>
                <a:spcPct val="20000"/>
              </a:spcBef>
              <a:buSzPct val="180000"/>
              <a:buNone/>
            </a:pPr>
            <a:r>
              <a:rPr lang="en-US" altLang="zh-CN" sz="1400" b="1" dirty="0" err="1">
                <a:latin typeface="Courier New" panose="02070309020205020404" pitchFamily="49" charset="0"/>
                <a:ea typeface="SimSun" panose="02010600030101010101" pitchFamily="2" charset="-122"/>
                <a:cs typeface="Courier New" panose="02070309020205020404" pitchFamily="49" charset="0"/>
              </a:rPr>
              <a:t>cudaFree</a:t>
            </a:r>
            <a:r>
              <a:rPr lang="en-US" altLang="zh-CN" sz="1400" b="1" dirty="0">
                <a:latin typeface="Courier New" panose="02070309020205020404" pitchFamily="49" charset="0"/>
                <a:ea typeface="SimSun" panose="02010600030101010101" pitchFamily="2" charset="-122"/>
                <a:cs typeface="Courier New" panose="02070309020205020404" pitchFamily="49" charset="0"/>
              </a:rPr>
              <a:t>(</a:t>
            </a:r>
            <a:r>
              <a:rPr lang="en-US" altLang="zh-CN" sz="1400" b="1" dirty="0" err="1">
                <a:latin typeface="Courier New" panose="02070309020205020404" pitchFamily="49" charset="0"/>
                <a:ea typeface="SimSun" panose="02010600030101010101" pitchFamily="2" charset="-122"/>
                <a:cs typeface="Courier New" panose="02070309020205020404" pitchFamily="49" charset="0"/>
              </a:rPr>
              <a:t>Md.elements</a:t>
            </a:r>
            <a:r>
              <a:rPr lang="en-US" altLang="zh-CN" sz="1400" b="1" dirty="0">
                <a:latin typeface="Courier New" panose="02070309020205020404" pitchFamily="49" charset="0"/>
                <a:ea typeface="SimSun" panose="02010600030101010101" pitchFamily="2" charset="-122"/>
                <a:cs typeface="Courier New" panose="02070309020205020404" pitchFamily="49" charset="0"/>
              </a:rPr>
              <a:t>);</a:t>
            </a:r>
            <a:endParaRPr lang="en-US" altLang="zh-CN" sz="1400" dirty="0">
              <a:latin typeface="Courier New" panose="02070309020205020404" pitchFamily="49" charset="0"/>
              <a:ea typeface="SimSun" panose="02010600030101010101" pitchFamily="2" charset="-122"/>
              <a:cs typeface="Courier New" panose="02070309020205020404" pitchFamily="49" charset="0"/>
            </a:endParaRPr>
          </a:p>
          <a:p>
            <a:pPr lvl="1">
              <a:buNone/>
              <a:defRPr/>
            </a:pPr>
            <a:endParaRPr lang="en-US" altLang="zh-CN" sz="1800" dirty="0">
              <a:latin typeface="Courier New" panose="02070309020205020404" pitchFamily="49" charset="0"/>
              <a:ea typeface="宋体" charset="-122"/>
              <a:cs typeface="Courier New" panose="02070309020205020404" pitchFamily="49" charset="0"/>
            </a:endParaRPr>
          </a:p>
        </p:txBody>
      </p:sp>
      <p:sp>
        <p:nvSpPr>
          <p:cNvPr id="6" name="Rectangle 3"/>
          <p:cNvSpPr txBox="1">
            <a:spLocks noChangeArrowheads="1"/>
          </p:cNvSpPr>
          <p:nvPr/>
        </p:nvSpPr>
        <p:spPr>
          <a:xfrm>
            <a:off x="457200" y="3415210"/>
            <a:ext cx="8059003" cy="2344145"/>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Droid Sans"/>
              <a:buChar char="➔"/>
              <a:defRPr sz="3000" b="0" i="0" u="none" strike="noStrike" cap="none">
                <a:solidFill>
                  <a:schemeClr val="dk1"/>
                </a:solidFill>
                <a:latin typeface="Droid Sans"/>
                <a:ea typeface="Droid Sans"/>
                <a:cs typeface="Droid Sans"/>
                <a:sym typeface="Droid Sans"/>
              </a:defRPr>
            </a:lvl1pPr>
            <a:lvl2pPr marL="0" marR="0" lvl="1" indent="0" algn="l" rtl="0">
              <a:lnSpc>
                <a:spcPct val="100000"/>
              </a:lnSpc>
              <a:spcBef>
                <a:spcPts val="0"/>
              </a:spcBef>
              <a:spcAft>
                <a:spcPts val="0"/>
              </a:spcAft>
              <a:buClr>
                <a:schemeClr val="dk1"/>
              </a:buClr>
              <a:buFont typeface="Droid Sans"/>
              <a:buChar char="◆"/>
              <a:defRPr sz="2400" b="0" i="0" u="none" strike="noStrike" cap="none">
                <a:solidFill>
                  <a:schemeClr val="dk1"/>
                </a:solidFill>
                <a:latin typeface="Droid Sans"/>
                <a:ea typeface="Droid Sans"/>
                <a:cs typeface="Droid Sans"/>
                <a:sym typeface="Droid Sans"/>
              </a:defRPr>
            </a:lvl2pPr>
            <a:lvl3pPr marL="0" marR="0" lvl="2" indent="0" algn="l" rtl="0">
              <a:lnSpc>
                <a:spcPct val="100000"/>
              </a:lnSpc>
              <a:spcBef>
                <a:spcPts val="0"/>
              </a:spcBef>
              <a:spcAft>
                <a:spcPts val="0"/>
              </a:spcAft>
              <a:buClr>
                <a:schemeClr val="dk1"/>
              </a:buClr>
              <a:buFont typeface="Droid Sans"/>
              <a:buChar char="●"/>
              <a:defRPr sz="2400" b="0" i="0" u="none" strike="noStrike" cap="none">
                <a:solidFill>
                  <a:schemeClr val="dk1"/>
                </a:solidFill>
                <a:latin typeface="Droid Sans"/>
                <a:ea typeface="Droid Sans"/>
                <a:cs typeface="Droid Sans"/>
                <a:sym typeface="Droid Sans"/>
              </a:defRPr>
            </a:lvl3pPr>
            <a:lvl4pPr marL="0" marR="0" lvl="3" indent="0" algn="l" rtl="0">
              <a:lnSpc>
                <a:spcPct val="100000"/>
              </a:lnSpc>
              <a:spcBef>
                <a:spcPts val="0"/>
              </a:spcBef>
              <a:spcAft>
                <a:spcPts val="0"/>
              </a:spcAft>
              <a:buClr>
                <a:schemeClr val="dk1"/>
              </a:buClr>
              <a:buFont typeface="Droid Sans"/>
              <a:buChar char="○"/>
              <a:defRPr sz="1800" b="0" i="0" u="none" strike="noStrike" cap="none">
                <a:solidFill>
                  <a:schemeClr val="dk1"/>
                </a:solidFill>
                <a:latin typeface="Droid Sans"/>
                <a:ea typeface="Droid Sans"/>
                <a:cs typeface="Droid Sans"/>
                <a:sym typeface="Droid Sans"/>
              </a:defRPr>
            </a:lvl4pPr>
            <a:lvl5pPr marL="0" marR="0" lvl="4" indent="0" algn="l" rtl="0">
              <a:lnSpc>
                <a:spcPct val="100000"/>
              </a:lnSpc>
              <a:spcBef>
                <a:spcPts val="0"/>
              </a:spcBef>
              <a:spcAft>
                <a:spcPts val="0"/>
              </a:spcAft>
              <a:buClr>
                <a:schemeClr val="dk1"/>
              </a:buClr>
              <a:buFont typeface="Droid Sans"/>
              <a:buChar char="◆"/>
              <a:defRPr sz="1800" b="0" i="0" u="none" strike="noStrike" cap="none">
                <a:solidFill>
                  <a:schemeClr val="dk1"/>
                </a:solidFill>
                <a:latin typeface="Droid Sans"/>
                <a:ea typeface="Droid Sans"/>
                <a:cs typeface="Droid Sans"/>
                <a:sym typeface="Droid Sans"/>
              </a:defRPr>
            </a:lvl5pPr>
            <a:lvl6pPr marL="0" marR="0" lvl="5" indent="0" algn="l" rtl="0">
              <a:lnSpc>
                <a:spcPct val="100000"/>
              </a:lnSpc>
              <a:spcBef>
                <a:spcPts val="0"/>
              </a:spcBef>
              <a:spcAft>
                <a:spcPts val="0"/>
              </a:spcAft>
              <a:buClr>
                <a:schemeClr val="dk1"/>
              </a:buClr>
              <a:buFont typeface="Droid Sans"/>
              <a:buChar char="●"/>
              <a:defRPr sz="1800" b="0" i="0" u="none" strike="noStrike" cap="none">
                <a:solidFill>
                  <a:schemeClr val="dk1"/>
                </a:solidFill>
                <a:latin typeface="Droid Sans"/>
                <a:ea typeface="Droid Sans"/>
                <a:cs typeface="Droid Sans"/>
                <a:sym typeface="Droid Sans"/>
              </a:defRPr>
            </a:lvl6pPr>
            <a:lvl7pPr marL="0" marR="0" lvl="6" indent="0" algn="l" rtl="0">
              <a:lnSpc>
                <a:spcPct val="100000"/>
              </a:lnSpc>
              <a:spcBef>
                <a:spcPts val="0"/>
              </a:spcBef>
              <a:spcAft>
                <a:spcPts val="0"/>
              </a:spcAft>
              <a:buClr>
                <a:schemeClr val="dk1"/>
              </a:buClr>
              <a:buFont typeface="Arial"/>
              <a:buChar char="○"/>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chemeClr val="dk1"/>
              </a:buClr>
              <a:buFont typeface="Arial"/>
              <a:buChar char="◆"/>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chemeClr val="dk1"/>
              </a:buClr>
              <a:buFont typeface="Arial"/>
              <a:buChar char="●"/>
              <a:defRPr sz="1800" b="0" i="0" u="none" strike="noStrike" cap="none">
                <a:solidFill>
                  <a:schemeClr val="dk1"/>
                </a:solidFill>
                <a:latin typeface="Arial"/>
                <a:ea typeface="Arial"/>
                <a:cs typeface="Arial"/>
                <a:sym typeface="Arial"/>
              </a:defRPr>
            </a:lvl9pPr>
          </a:lstStyle>
          <a:p>
            <a:pPr>
              <a:buNone/>
            </a:pPr>
            <a:endParaRPr lang="en-US" altLang="zh-CN" sz="1400" dirty="0" smtClean="0">
              <a:latin typeface="Courier New" panose="02070309020205020404" pitchFamily="49" charset="0"/>
              <a:ea typeface="Times New Roman" panose="02020603050405020304" pitchFamily="18" charset="0"/>
              <a:cs typeface="Courier New" panose="02070309020205020404" pitchFamily="49" charset="0"/>
            </a:endParaRPr>
          </a:p>
          <a:p>
            <a:pPr>
              <a:buNone/>
            </a:pPr>
            <a:r>
              <a:rPr lang="en-US" altLang="zh-CN" sz="1400" b="1" dirty="0" smtClean="0">
                <a:latin typeface="Courier New" panose="02070309020205020404" pitchFamily="49" charset="0"/>
                <a:ea typeface="Times New Roman" panose="02020603050405020304" pitchFamily="18" charset="0"/>
                <a:cs typeface="Courier New" panose="02070309020205020404" pitchFamily="49" charset="0"/>
              </a:rPr>
              <a:t>Transfer memory from Device to Host and vice versa</a:t>
            </a:r>
          </a:p>
          <a:p>
            <a:pPr>
              <a:buNone/>
            </a:pPr>
            <a:r>
              <a:rPr lang="en-US" altLang="zh-CN" sz="1400" dirty="0" err="1" smtClean="0">
                <a:latin typeface="Courier New" panose="02070309020205020404" pitchFamily="49" charset="0"/>
                <a:ea typeface="Times New Roman" panose="02020603050405020304" pitchFamily="18" charset="0"/>
                <a:cs typeface="Courier New" panose="02070309020205020404" pitchFamily="49" charset="0"/>
              </a:rPr>
              <a:t>cudaMemcpy</a:t>
            </a:r>
            <a:r>
              <a:rPr lang="en-US" altLang="zh-CN" sz="1400" dirty="0" smtClean="0">
                <a:latin typeface="Courier New" panose="02070309020205020404" pitchFamily="49" charset="0"/>
                <a:ea typeface="Times New Roman" panose="02020603050405020304" pitchFamily="18" charset="0"/>
                <a:cs typeface="Courier New" panose="02070309020205020404" pitchFamily="49" charset="0"/>
              </a:rPr>
              <a:t>()</a:t>
            </a:r>
          </a:p>
          <a:p>
            <a:pPr lvl="1">
              <a:buNone/>
            </a:pPr>
            <a:endParaRPr lang="en-US" altLang="zh-CN" sz="1400" dirty="0">
              <a:latin typeface="Courier New" panose="02070309020205020404" pitchFamily="49" charset="0"/>
              <a:ea typeface="Times New Roman" panose="02020603050405020304" pitchFamily="18" charset="0"/>
              <a:cs typeface="Courier New" panose="02070309020205020404" pitchFamily="49" charset="0"/>
            </a:endParaRPr>
          </a:p>
          <a:p>
            <a:pPr eaLnBrk="1" hangingPunct="1">
              <a:buNone/>
            </a:pPr>
            <a:r>
              <a:rPr lang="en-US" altLang="zh-CN" sz="1400" dirty="0" err="1">
                <a:latin typeface="Courier New" panose="02070309020205020404" pitchFamily="49" charset="0"/>
                <a:ea typeface="SimSun" panose="02010600030101010101" pitchFamily="2" charset="-122"/>
                <a:cs typeface="Courier New" panose="02070309020205020404" pitchFamily="49" charset="0"/>
              </a:rPr>
              <a:t>cudaMemcpy</a:t>
            </a:r>
            <a:r>
              <a:rPr lang="en-US" altLang="zh-CN" sz="1400" dirty="0">
                <a:latin typeface="Courier New" panose="02070309020205020404" pitchFamily="49" charset="0"/>
                <a:ea typeface="SimSun" panose="02010600030101010101" pitchFamily="2" charset="-122"/>
                <a:cs typeface="Courier New" panose="02070309020205020404" pitchFamily="49" charset="0"/>
              </a:rPr>
              <a:t>(</a:t>
            </a:r>
            <a:r>
              <a:rPr lang="en-US" altLang="zh-CN" sz="1400" dirty="0" err="1">
                <a:latin typeface="Courier New" panose="02070309020205020404" pitchFamily="49" charset="0"/>
                <a:ea typeface="SimSun" panose="02010600030101010101" pitchFamily="2" charset="-122"/>
                <a:cs typeface="Courier New" panose="02070309020205020404" pitchFamily="49" charset="0"/>
              </a:rPr>
              <a:t>Md.elements</a:t>
            </a:r>
            <a:r>
              <a:rPr lang="en-US" altLang="zh-CN" sz="1400" dirty="0">
                <a:latin typeface="Courier New" panose="02070309020205020404" pitchFamily="49" charset="0"/>
                <a:ea typeface="SimSun" panose="02010600030101010101" pitchFamily="2" charset="-122"/>
                <a:cs typeface="Courier New" panose="02070309020205020404" pitchFamily="49" charset="0"/>
              </a:rPr>
              <a:t>, </a:t>
            </a:r>
            <a:r>
              <a:rPr lang="en-US" altLang="zh-CN" sz="1400" dirty="0" err="1">
                <a:latin typeface="Courier New" panose="02070309020205020404" pitchFamily="49" charset="0"/>
                <a:ea typeface="SimSun" panose="02010600030101010101" pitchFamily="2" charset="-122"/>
                <a:cs typeface="Courier New" panose="02070309020205020404" pitchFamily="49" charset="0"/>
              </a:rPr>
              <a:t>M.elements</a:t>
            </a:r>
            <a:r>
              <a:rPr lang="en-US" altLang="zh-CN" sz="1400" dirty="0">
                <a:latin typeface="Courier New" panose="02070309020205020404" pitchFamily="49" charset="0"/>
                <a:ea typeface="SimSun" panose="02010600030101010101" pitchFamily="2" charset="-122"/>
                <a:cs typeface="Courier New" panose="02070309020205020404" pitchFamily="49" charset="0"/>
              </a:rPr>
              <a:t>, size, </a:t>
            </a:r>
            <a:r>
              <a:rPr lang="en-US" altLang="zh-CN" sz="1400" b="1" dirty="0" err="1">
                <a:latin typeface="Courier New" panose="02070309020205020404" pitchFamily="49" charset="0"/>
                <a:ea typeface="SimSun" panose="02010600030101010101" pitchFamily="2" charset="-122"/>
                <a:cs typeface="Courier New" panose="02070309020205020404" pitchFamily="49" charset="0"/>
              </a:rPr>
              <a:t>cudaMemcpyHostToDevice</a:t>
            </a:r>
            <a:r>
              <a:rPr lang="en-US" altLang="zh-CN" sz="1400" b="1" dirty="0">
                <a:latin typeface="Courier New" panose="02070309020205020404" pitchFamily="49" charset="0"/>
                <a:ea typeface="SimSun" panose="02010600030101010101" pitchFamily="2" charset="-122"/>
                <a:cs typeface="Courier New" panose="02070309020205020404" pitchFamily="49" charset="0"/>
              </a:rPr>
              <a:t>);</a:t>
            </a:r>
          </a:p>
          <a:p>
            <a:pPr eaLnBrk="1" hangingPunct="1"/>
            <a:endParaRPr lang="en-US" altLang="zh-CN" sz="1400" b="1" dirty="0">
              <a:latin typeface="Courier New" panose="02070309020205020404" pitchFamily="49" charset="0"/>
              <a:ea typeface="SimSun" panose="02010600030101010101" pitchFamily="2" charset="-122"/>
              <a:cs typeface="Courier New" panose="02070309020205020404" pitchFamily="49" charset="0"/>
            </a:endParaRPr>
          </a:p>
          <a:p>
            <a:pPr eaLnBrk="1" hangingPunct="1">
              <a:buNone/>
            </a:pPr>
            <a:r>
              <a:rPr lang="en-US" altLang="zh-CN" sz="1400" dirty="0" err="1">
                <a:latin typeface="Courier New" panose="02070309020205020404" pitchFamily="49" charset="0"/>
                <a:ea typeface="SimSun" panose="02010600030101010101" pitchFamily="2" charset="-122"/>
                <a:cs typeface="Courier New" panose="02070309020205020404" pitchFamily="49" charset="0"/>
              </a:rPr>
              <a:t>cudaMemcpy</a:t>
            </a:r>
            <a:r>
              <a:rPr lang="en-US" altLang="zh-CN" sz="1400" dirty="0">
                <a:latin typeface="Courier New" panose="02070309020205020404" pitchFamily="49" charset="0"/>
                <a:ea typeface="SimSun" panose="02010600030101010101" pitchFamily="2" charset="-122"/>
                <a:cs typeface="Courier New" panose="02070309020205020404" pitchFamily="49" charset="0"/>
              </a:rPr>
              <a:t>(</a:t>
            </a:r>
            <a:r>
              <a:rPr lang="en-US" altLang="zh-CN" sz="1400" dirty="0" err="1">
                <a:latin typeface="Courier New" panose="02070309020205020404" pitchFamily="49" charset="0"/>
                <a:ea typeface="SimSun" panose="02010600030101010101" pitchFamily="2" charset="-122"/>
                <a:cs typeface="Courier New" panose="02070309020205020404" pitchFamily="49" charset="0"/>
              </a:rPr>
              <a:t>M.elements</a:t>
            </a:r>
            <a:r>
              <a:rPr lang="en-US" altLang="zh-CN" sz="1400" dirty="0">
                <a:latin typeface="Courier New" panose="02070309020205020404" pitchFamily="49" charset="0"/>
                <a:ea typeface="SimSun" panose="02010600030101010101" pitchFamily="2" charset="-122"/>
                <a:cs typeface="Courier New" panose="02070309020205020404" pitchFamily="49" charset="0"/>
              </a:rPr>
              <a:t>, </a:t>
            </a:r>
            <a:r>
              <a:rPr lang="en-US" altLang="zh-CN" sz="1400" dirty="0" err="1">
                <a:latin typeface="Courier New" panose="02070309020205020404" pitchFamily="49" charset="0"/>
                <a:ea typeface="SimSun" panose="02010600030101010101" pitchFamily="2" charset="-122"/>
                <a:cs typeface="Courier New" panose="02070309020205020404" pitchFamily="49" charset="0"/>
              </a:rPr>
              <a:t>Md.elements</a:t>
            </a:r>
            <a:r>
              <a:rPr lang="en-US" altLang="zh-CN" sz="1400" dirty="0">
                <a:latin typeface="Courier New" panose="02070309020205020404" pitchFamily="49" charset="0"/>
                <a:ea typeface="SimSun" panose="02010600030101010101" pitchFamily="2" charset="-122"/>
                <a:cs typeface="Courier New" panose="02070309020205020404" pitchFamily="49" charset="0"/>
              </a:rPr>
              <a:t>, size, </a:t>
            </a:r>
            <a:r>
              <a:rPr lang="en-US" altLang="zh-CN" sz="1400" b="1" dirty="0" err="1">
                <a:latin typeface="Courier New" panose="02070309020205020404" pitchFamily="49" charset="0"/>
                <a:ea typeface="SimSun" panose="02010600030101010101" pitchFamily="2" charset="-122"/>
                <a:cs typeface="Courier New" panose="02070309020205020404" pitchFamily="49" charset="0"/>
              </a:rPr>
              <a:t>cudaMemcpyDeviceToHost</a:t>
            </a:r>
            <a:r>
              <a:rPr lang="en-US" altLang="zh-CN" sz="1400" b="1" dirty="0">
                <a:latin typeface="Courier New" panose="02070309020205020404" pitchFamily="49" charset="0"/>
                <a:ea typeface="SimSun" panose="02010600030101010101" pitchFamily="2" charset="-122"/>
                <a:cs typeface="Courier New" panose="02070309020205020404" pitchFamily="49" charset="0"/>
              </a:rPr>
              <a:t>);</a:t>
            </a:r>
          </a:p>
          <a:p>
            <a:pPr lvl="1">
              <a:buNone/>
            </a:pPr>
            <a:endParaRPr lang="en-US" altLang="zh-CN" sz="1400" dirty="0" smtClean="0">
              <a:latin typeface="Courier New" panose="02070309020205020404" pitchFamily="49" charset="0"/>
              <a:ea typeface="Times New Roman" panose="02020603050405020304" pitchFamily="18" charset="0"/>
              <a:cs typeface="Courier New" panose="02070309020205020404" pitchFamily="49" charset="0"/>
            </a:endParaRPr>
          </a:p>
        </p:txBody>
      </p:sp>
      <p:sp>
        <p:nvSpPr>
          <p:cNvPr id="8" name="Title 1"/>
          <p:cNvSpPr txBox="1">
            <a:spLocks/>
          </p:cNvSpPr>
          <p:nvPr/>
        </p:nvSpPr>
        <p:spPr>
          <a:xfrm>
            <a:off x="533399" y="274645"/>
            <a:ext cx="8229600" cy="868499"/>
          </a:xfrm>
          <a:prstGeom prst="rect">
            <a:avLst/>
          </a:prstGeom>
          <a:noFill/>
          <a:ln>
            <a:noFill/>
          </a:ln>
        </p:spPr>
        <p:txBody>
          <a:bodyPr lIns="91425" tIns="91425" rIns="91425" bIns="91425" anchor="b"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Font typeface="Arial"/>
              <a:buNone/>
              <a:defRPr sz="3600" b="1" i="0" u="none" strike="noStrike" cap="none">
                <a:solidFill>
                  <a:schemeClr val="lt1"/>
                </a:solidFill>
                <a:latin typeface="Droid Sans"/>
                <a:ea typeface="Droid Sans"/>
                <a:cs typeface="Droid Sans"/>
                <a:sym typeface="Droid Sans"/>
              </a:defRPr>
            </a:lvl1pPr>
            <a:lvl2pPr marL="0" marR="0" lvl="1" indent="0" algn="l" rtl="0">
              <a:spcBef>
                <a:spcPts val="0"/>
              </a:spcBef>
              <a:buClr>
                <a:schemeClr val="lt1"/>
              </a:buClr>
              <a:buFont typeface="Arial"/>
              <a:buNone/>
              <a:defRPr sz="3600" b="1" i="0" u="none" strike="noStrike" cap="none">
                <a:solidFill>
                  <a:schemeClr val="lt1"/>
                </a:solidFill>
              </a:defRPr>
            </a:lvl2pPr>
            <a:lvl3pPr marL="0" marR="0" lvl="2" indent="0" algn="l" rtl="0">
              <a:spcBef>
                <a:spcPts val="0"/>
              </a:spcBef>
              <a:buClr>
                <a:schemeClr val="lt1"/>
              </a:buClr>
              <a:buFont typeface="Arial"/>
              <a:buNone/>
              <a:defRPr sz="3600" b="1" i="0" u="none" strike="noStrike" cap="none">
                <a:solidFill>
                  <a:schemeClr val="lt1"/>
                </a:solidFill>
              </a:defRPr>
            </a:lvl3pPr>
            <a:lvl4pPr marL="0" marR="0" lvl="3" indent="0" algn="l" rtl="0">
              <a:spcBef>
                <a:spcPts val="0"/>
              </a:spcBef>
              <a:buClr>
                <a:schemeClr val="lt1"/>
              </a:buClr>
              <a:buFont typeface="Arial"/>
              <a:buNone/>
              <a:defRPr sz="3600" b="1" i="0" u="none" strike="noStrike" cap="none">
                <a:solidFill>
                  <a:schemeClr val="lt1"/>
                </a:solidFill>
              </a:defRPr>
            </a:lvl4pPr>
            <a:lvl5pPr marL="0" marR="0" lvl="4" indent="0" algn="l" rtl="0">
              <a:spcBef>
                <a:spcPts val="0"/>
              </a:spcBef>
              <a:buClr>
                <a:schemeClr val="lt1"/>
              </a:buClr>
              <a:buFont typeface="Arial"/>
              <a:buNone/>
              <a:defRPr sz="3600" b="1" i="0" u="none" strike="noStrike" cap="none">
                <a:solidFill>
                  <a:schemeClr val="lt1"/>
                </a:solidFill>
              </a:defRPr>
            </a:lvl5pPr>
            <a:lvl6pPr marL="0" marR="0" lvl="5" indent="0" algn="l" rtl="0">
              <a:spcBef>
                <a:spcPts val="0"/>
              </a:spcBef>
              <a:buClr>
                <a:schemeClr val="lt1"/>
              </a:buClr>
              <a:buFont typeface="Arial"/>
              <a:buNone/>
              <a:defRPr sz="3600" b="1" i="0" u="none" strike="noStrike" cap="none">
                <a:solidFill>
                  <a:schemeClr val="lt1"/>
                </a:solidFill>
              </a:defRPr>
            </a:lvl6pPr>
            <a:lvl7pPr marL="0" marR="0" lvl="6" indent="0" algn="l" rtl="0">
              <a:spcBef>
                <a:spcPts val="0"/>
              </a:spcBef>
              <a:buClr>
                <a:schemeClr val="lt1"/>
              </a:buClr>
              <a:buFont typeface="Arial"/>
              <a:buNone/>
              <a:defRPr sz="3600" b="1" i="0" u="none" strike="noStrike" cap="none">
                <a:solidFill>
                  <a:schemeClr val="lt1"/>
                </a:solidFill>
              </a:defRPr>
            </a:lvl7pPr>
            <a:lvl8pPr marL="0" marR="0" lvl="7" indent="0" algn="l" rtl="0">
              <a:spcBef>
                <a:spcPts val="0"/>
              </a:spcBef>
              <a:buClr>
                <a:schemeClr val="lt1"/>
              </a:buClr>
              <a:buFont typeface="Arial"/>
              <a:buNone/>
              <a:defRPr sz="3600" b="1" i="0" u="none" strike="noStrike" cap="none">
                <a:solidFill>
                  <a:schemeClr val="lt1"/>
                </a:solidFill>
              </a:defRPr>
            </a:lvl8pPr>
            <a:lvl9pPr marL="0" marR="0" lvl="8" indent="0" algn="l" rtl="0">
              <a:spcBef>
                <a:spcPts val="0"/>
              </a:spcBef>
              <a:buClr>
                <a:schemeClr val="lt1"/>
              </a:buClr>
              <a:buFont typeface="Arial"/>
              <a:buNone/>
              <a:defRPr sz="3600" b="1" i="0" u="none" strike="noStrike" cap="none">
                <a:solidFill>
                  <a:schemeClr val="lt1"/>
                </a:solidFill>
              </a:defRPr>
            </a:lvl9pPr>
          </a:lstStyle>
          <a:p>
            <a:r>
              <a:rPr lang="en-US" dirty="0" smtClean="0"/>
              <a:t>CUDA - </a:t>
            </a:r>
            <a:r>
              <a:rPr lang="en-US" dirty="0" err="1" smtClean="0"/>
              <a:t>memcpy</a:t>
            </a:r>
            <a:endParaRPr lang="en-US" dirty="0"/>
          </a:p>
        </p:txBody>
      </p:sp>
    </p:spTree>
    <p:extLst>
      <p:ext uri="{BB962C8B-B14F-4D97-AF65-F5344CB8AC3E}">
        <p14:creationId xmlns:p14="http://schemas.microsoft.com/office/powerpoint/2010/main" val="2245204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p:nvPr/>
        </p:nvSpPr>
        <p:spPr>
          <a:xfrm>
            <a:off x="404812" y="247650"/>
            <a:ext cx="7145336" cy="747713"/>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Droid Sans"/>
              <a:buNone/>
            </a:pPr>
            <a:r>
              <a:rPr lang="en" sz="3600" i="0" u="none" strike="noStrike" cap="none">
                <a:solidFill>
                  <a:schemeClr val="lt1"/>
                </a:solidFill>
                <a:latin typeface="Droid Sans"/>
                <a:ea typeface="Droid Sans"/>
                <a:cs typeface="Droid Sans"/>
                <a:sym typeface="Droid Sans"/>
              </a:rPr>
              <a:t>Alternate View of a Process</a:t>
            </a:r>
          </a:p>
        </p:txBody>
      </p:sp>
      <p:sp>
        <p:nvSpPr>
          <p:cNvPr id="96" name="Shape 96"/>
          <p:cNvSpPr txBox="1"/>
          <p:nvPr/>
        </p:nvSpPr>
        <p:spPr>
          <a:xfrm>
            <a:off x="309562" y="1154112"/>
            <a:ext cx="8307299" cy="5224500"/>
          </a:xfrm>
          <a:prstGeom prst="rect">
            <a:avLst/>
          </a:prstGeom>
          <a:noFill/>
          <a:ln>
            <a:noFill/>
          </a:ln>
        </p:spPr>
        <p:txBody>
          <a:bodyPr lIns="91425" tIns="91425" rIns="91425" bIns="91425" anchor="t" anchorCtr="0">
            <a:noAutofit/>
          </a:bodyPr>
          <a:lstStyle/>
          <a:p>
            <a:pPr marL="0" marR="0" lvl="0" indent="38100" algn="l" rtl="0">
              <a:lnSpc>
                <a:spcPct val="100000"/>
              </a:lnSpc>
              <a:spcBef>
                <a:spcPts val="0"/>
              </a:spcBef>
              <a:spcAft>
                <a:spcPts val="0"/>
              </a:spcAft>
              <a:buClr>
                <a:schemeClr val="dk1"/>
              </a:buClr>
              <a:buSzPct val="100000"/>
              <a:buFont typeface="Droid Sans"/>
              <a:buChar char="➔"/>
            </a:pPr>
            <a:r>
              <a:rPr lang="en" sz="2400" b="0" i="0" u="none" strike="noStrike" cap="none">
                <a:solidFill>
                  <a:schemeClr val="dk1"/>
                </a:solidFill>
                <a:latin typeface="Droid Sans"/>
                <a:ea typeface="Droid Sans"/>
                <a:cs typeface="Droid Sans"/>
                <a:sym typeface="Droid Sans"/>
              </a:rPr>
              <a:t>Process = thread + { code, data, and kernel context }</a:t>
            </a:r>
          </a:p>
        </p:txBody>
      </p:sp>
      <p:sp>
        <p:nvSpPr>
          <p:cNvPr id="97" name="Shape 97"/>
          <p:cNvSpPr/>
          <p:nvPr/>
        </p:nvSpPr>
        <p:spPr>
          <a:xfrm>
            <a:off x="5540375" y="2667000"/>
            <a:ext cx="2230437" cy="319087"/>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shared libraries</a:t>
            </a:r>
          </a:p>
        </p:txBody>
      </p:sp>
      <p:sp>
        <p:nvSpPr>
          <p:cNvPr id="98" name="Shape 98"/>
          <p:cNvSpPr/>
          <p:nvPr/>
        </p:nvSpPr>
        <p:spPr>
          <a:xfrm>
            <a:off x="5540375" y="2986088"/>
            <a:ext cx="2230437" cy="254000"/>
          </a:xfrm>
          <a:prstGeom prst="rect">
            <a:avLst/>
          </a:prstGeom>
          <a:solidFill>
            <a:srgbClr val="C0C0C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99" name="Shape 99"/>
          <p:cNvSpPr/>
          <p:nvPr/>
        </p:nvSpPr>
        <p:spPr>
          <a:xfrm>
            <a:off x="5540375" y="3240088"/>
            <a:ext cx="2230437" cy="288925"/>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run-time heap</a:t>
            </a:r>
          </a:p>
        </p:txBody>
      </p:sp>
      <p:sp>
        <p:nvSpPr>
          <p:cNvPr id="100" name="Shape 100"/>
          <p:cNvSpPr txBox="1"/>
          <p:nvPr/>
        </p:nvSpPr>
        <p:spPr>
          <a:xfrm>
            <a:off x="5311775" y="4306887"/>
            <a:ext cx="273049" cy="27463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200" b="0" i="0" u="none" strike="noStrike" cap="none">
                <a:solidFill>
                  <a:srgbClr val="000000"/>
                </a:solidFill>
                <a:latin typeface="Arial"/>
                <a:ea typeface="Arial"/>
                <a:cs typeface="Arial"/>
                <a:sym typeface="Arial"/>
              </a:rPr>
              <a:t>0</a:t>
            </a:r>
          </a:p>
        </p:txBody>
      </p:sp>
      <p:sp>
        <p:nvSpPr>
          <p:cNvPr id="101" name="Shape 101"/>
          <p:cNvSpPr/>
          <p:nvPr/>
        </p:nvSpPr>
        <p:spPr>
          <a:xfrm>
            <a:off x="5540375" y="3529012"/>
            <a:ext cx="2232025" cy="320675"/>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read/write data</a:t>
            </a:r>
          </a:p>
        </p:txBody>
      </p:sp>
      <p:sp>
        <p:nvSpPr>
          <p:cNvPr id="102" name="Shape 102"/>
          <p:cNvSpPr txBox="1"/>
          <p:nvPr/>
        </p:nvSpPr>
        <p:spPr>
          <a:xfrm>
            <a:off x="1628775" y="3582987"/>
            <a:ext cx="2546349" cy="1370012"/>
          </a:xfrm>
          <a:prstGeom prst="rect">
            <a:avLst/>
          </a:prstGeom>
          <a:solidFill>
            <a:srgbClr val="CCFFFF"/>
          </a:solidFill>
          <a:ln w="254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 sz="1800" b="0" i="0" u="none" strike="noStrike" cap="none">
                <a:solidFill>
                  <a:srgbClr val="000000"/>
                </a:solidFill>
                <a:latin typeface="Arial"/>
                <a:ea typeface="Arial"/>
                <a:cs typeface="Arial"/>
                <a:sym typeface="Arial"/>
              </a:rPr>
              <a:t>Thread context:</a:t>
            </a:r>
          </a:p>
          <a:p>
            <a:pPr marL="0" marR="0" lvl="0" indent="0" algn="l"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    Data registers</a:t>
            </a:r>
          </a:p>
          <a:p>
            <a:pPr marL="0" marR="0" lvl="0" indent="0" algn="l"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    Condition codes</a:t>
            </a:r>
          </a:p>
          <a:p>
            <a:pPr marL="0" marR="0" lvl="0" indent="0" algn="l"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    Stack pointer (SP)</a:t>
            </a:r>
          </a:p>
          <a:p>
            <a:pPr marL="0" marR="0" lvl="0" indent="0" algn="l"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    Program counter (PC)</a:t>
            </a:r>
          </a:p>
        </p:txBody>
      </p:sp>
      <p:sp>
        <p:nvSpPr>
          <p:cNvPr id="103" name="Shape 103"/>
          <p:cNvSpPr txBox="1"/>
          <p:nvPr/>
        </p:nvSpPr>
        <p:spPr>
          <a:xfrm>
            <a:off x="5708650" y="2133600"/>
            <a:ext cx="1847849" cy="366713"/>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FF0000"/>
              </a:buClr>
              <a:buSzPct val="25000"/>
              <a:buFont typeface="Arial"/>
              <a:buNone/>
            </a:pPr>
            <a:r>
              <a:rPr lang="en" sz="1800" b="0" i="0" u="none" strike="noStrike" cap="none">
                <a:solidFill>
                  <a:srgbClr val="FF0000"/>
                </a:solidFill>
                <a:latin typeface="Arial"/>
                <a:ea typeface="Arial"/>
                <a:cs typeface="Arial"/>
                <a:sym typeface="Arial"/>
              </a:rPr>
              <a:t> Code and Data</a:t>
            </a:r>
          </a:p>
        </p:txBody>
      </p:sp>
      <p:sp>
        <p:nvSpPr>
          <p:cNvPr id="104" name="Shape 104"/>
          <p:cNvSpPr/>
          <p:nvPr/>
        </p:nvSpPr>
        <p:spPr>
          <a:xfrm>
            <a:off x="5540375" y="3849687"/>
            <a:ext cx="2232025" cy="320675"/>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read-only code/data</a:t>
            </a:r>
          </a:p>
        </p:txBody>
      </p:sp>
      <p:sp>
        <p:nvSpPr>
          <p:cNvPr id="105" name="Shape 105"/>
          <p:cNvSpPr/>
          <p:nvPr/>
        </p:nvSpPr>
        <p:spPr>
          <a:xfrm>
            <a:off x="5540375" y="4154487"/>
            <a:ext cx="2232025" cy="320675"/>
          </a:xfrm>
          <a:prstGeom prst="rect">
            <a:avLst/>
          </a:prstGeom>
          <a:solidFill>
            <a:srgbClr val="C0C0C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6" name="Shape 106"/>
          <p:cNvSpPr/>
          <p:nvPr/>
        </p:nvSpPr>
        <p:spPr>
          <a:xfrm>
            <a:off x="1795463" y="2971800"/>
            <a:ext cx="2230437" cy="319087"/>
          </a:xfrm>
          <a:prstGeom prst="rect">
            <a:avLst/>
          </a:prstGeom>
          <a:solidFill>
            <a:srgbClr val="FFFF99"/>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stack</a:t>
            </a:r>
          </a:p>
        </p:txBody>
      </p:sp>
      <p:sp>
        <p:nvSpPr>
          <p:cNvPr id="107" name="Shape 107"/>
          <p:cNvSpPr txBox="1"/>
          <p:nvPr/>
        </p:nvSpPr>
        <p:spPr>
          <a:xfrm>
            <a:off x="995362" y="3092450"/>
            <a:ext cx="455612" cy="336549"/>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SP</a:t>
            </a:r>
          </a:p>
        </p:txBody>
      </p:sp>
      <p:cxnSp>
        <p:nvCxnSpPr>
          <p:cNvPr id="108" name="Shape 108"/>
          <p:cNvCxnSpPr/>
          <p:nvPr/>
        </p:nvCxnSpPr>
        <p:spPr>
          <a:xfrm>
            <a:off x="1436687" y="3276600"/>
            <a:ext cx="355600" cy="0"/>
          </a:xfrm>
          <a:prstGeom prst="straightConnector1">
            <a:avLst/>
          </a:prstGeom>
          <a:noFill/>
          <a:ln w="25400" cap="flat" cmpd="sng">
            <a:solidFill>
              <a:schemeClr val="dk1"/>
            </a:solidFill>
            <a:prstDash val="solid"/>
            <a:round/>
            <a:headEnd type="none" w="med" len="med"/>
            <a:tailEnd type="triangle" w="lg" len="lg"/>
          </a:ln>
        </p:spPr>
      </p:cxnSp>
      <p:sp>
        <p:nvSpPr>
          <p:cNvPr id="109" name="Shape 109"/>
          <p:cNvSpPr txBox="1"/>
          <p:nvPr/>
        </p:nvSpPr>
        <p:spPr>
          <a:xfrm>
            <a:off x="4721225" y="3821112"/>
            <a:ext cx="466725" cy="336549"/>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PC</a:t>
            </a:r>
          </a:p>
        </p:txBody>
      </p:sp>
      <p:cxnSp>
        <p:nvCxnSpPr>
          <p:cNvPr id="110" name="Shape 110"/>
          <p:cNvCxnSpPr/>
          <p:nvPr/>
        </p:nvCxnSpPr>
        <p:spPr>
          <a:xfrm>
            <a:off x="5168900" y="4002087"/>
            <a:ext cx="355600" cy="0"/>
          </a:xfrm>
          <a:prstGeom prst="straightConnector1">
            <a:avLst/>
          </a:prstGeom>
          <a:noFill/>
          <a:ln w="25400" cap="flat" cmpd="sng">
            <a:solidFill>
              <a:schemeClr val="dk1"/>
            </a:solidFill>
            <a:prstDash val="solid"/>
            <a:round/>
            <a:headEnd type="none" w="med" len="med"/>
            <a:tailEnd type="triangle" w="lg" len="lg"/>
          </a:ln>
        </p:spPr>
      </p:cxnSp>
      <p:sp>
        <p:nvSpPr>
          <p:cNvPr id="111" name="Shape 111"/>
          <p:cNvSpPr txBox="1"/>
          <p:nvPr/>
        </p:nvSpPr>
        <p:spPr>
          <a:xfrm>
            <a:off x="4703762" y="3071813"/>
            <a:ext cx="500062" cy="336549"/>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brk</a:t>
            </a:r>
          </a:p>
        </p:txBody>
      </p:sp>
      <p:cxnSp>
        <p:nvCxnSpPr>
          <p:cNvPr id="112" name="Shape 112"/>
          <p:cNvCxnSpPr/>
          <p:nvPr/>
        </p:nvCxnSpPr>
        <p:spPr>
          <a:xfrm>
            <a:off x="5181600" y="3240088"/>
            <a:ext cx="355600" cy="0"/>
          </a:xfrm>
          <a:prstGeom prst="straightConnector1">
            <a:avLst/>
          </a:prstGeom>
          <a:noFill/>
          <a:ln w="25400" cap="flat" cmpd="sng">
            <a:solidFill>
              <a:schemeClr val="dk1"/>
            </a:solidFill>
            <a:prstDash val="solid"/>
            <a:round/>
            <a:headEnd type="none" w="med" len="med"/>
            <a:tailEnd type="triangle" w="lg" len="lg"/>
          </a:ln>
        </p:spPr>
      </p:cxnSp>
      <p:sp>
        <p:nvSpPr>
          <p:cNvPr id="113" name="Shape 113"/>
          <p:cNvSpPr txBox="1"/>
          <p:nvPr/>
        </p:nvSpPr>
        <p:spPr>
          <a:xfrm>
            <a:off x="1517650" y="2133600"/>
            <a:ext cx="2457449" cy="366713"/>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FF0000"/>
              </a:buClr>
              <a:buSzPct val="25000"/>
              <a:buFont typeface="Arial"/>
              <a:buNone/>
            </a:pPr>
            <a:r>
              <a:rPr lang="en" sz="1800" b="0" i="0" u="none" strike="noStrike" cap="none">
                <a:solidFill>
                  <a:srgbClr val="FF0000"/>
                </a:solidFill>
                <a:latin typeface="Arial"/>
                <a:ea typeface="Arial"/>
                <a:cs typeface="Arial"/>
                <a:sym typeface="Arial"/>
              </a:rPr>
              <a:t>Thread (main thread)</a:t>
            </a:r>
          </a:p>
        </p:txBody>
      </p:sp>
      <p:sp>
        <p:nvSpPr>
          <p:cNvPr id="114" name="Shape 114"/>
          <p:cNvSpPr txBox="1"/>
          <p:nvPr/>
        </p:nvSpPr>
        <p:spPr>
          <a:xfrm>
            <a:off x="5702300" y="4784725"/>
            <a:ext cx="1982787" cy="1155700"/>
          </a:xfrm>
          <a:prstGeom prst="rect">
            <a:avLst/>
          </a:prstGeom>
          <a:solidFill>
            <a:srgbClr val="FF99FF"/>
          </a:solidFill>
          <a:ln w="254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 sz="1800" b="0" i="0" u="none" strike="noStrike" cap="none">
                <a:solidFill>
                  <a:srgbClr val="000000"/>
                </a:solidFill>
                <a:latin typeface="Arial"/>
                <a:ea typeface="Arial"/>
                <a:cs typeface="Arial"/>
                <a:sym typeface="Arial"/>
              </a:rPr>
              <a:t>Kernel context:</a:t>
            </a:r>
          </a:p>
          <a:p>
            <a:pPr marL="0" marR="0" lvl="0" indent="0" algn="l" rtl="0">
              <a:lnSpc>
                <a:spcPct val="100000"/>
              </a:lnSpc>
              <a:spcBef>
                <a:spcPts val="0"/>
              </a:spcBef>
              <a:spcAft>
                <a:spcPts val="0"/>
              </a:spcAft>
              <a:buClr>
                <a:srgbClr val="000000"/>
              </a:buClr>
              <a:buSzPct val="25000"/>
              <a:buFont typeface="Arial"/>
              <a:buNone/>
            </a:pPr>
            <a:r>
              <a:rPr lang="en" sz="1800" b="0" i="0" u="none" strike="noStrike" cap="none">
                <a:solidFill>
                  <a:srgbClr val="000000"/>
                </a:solidFill>
                <a:latin typeface="Arial"/>
                <a:ea typeface="Arial"/>
                <a:cs typeface="Arial"/>
                <a:sym typeface="Arial"/>
              </a:rPr>
              <a:t>    </a:t>
            </a:r>
            <a:r>
              <a:rPr lang="en" sz="1400" b="0" i="0" u="none" strike="noStrike" cap="none">
                <a:solidFill>
                  <a:srgbClr val="000000"/>
                </a:solidFill>
                <a:latin typeface="Arial"/>
                <a:ea typeface="Arial"/>
                <a:cs typeface="Arial"/>
                <a:sym typeface="Arial"/>
              </a:rPr>
              <a:t>VM structures</a:t>
            </a:r>
          </a:p>
          <a:p>
            <a:pPr marL="0" marR="0" lvl="0" indent="0" algn="l"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    Descriptor table</a:t>
            </a:r>
          </a:p>
          <a:p>
            <a:pPr marL="0" marR="0" lvl="0" indent="0" algn="l"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    brk pointer</a:t>
            </a:r>
          </a:p>
        </p:txBody>
      </p:sp>
      <p:sp>
        <p:nvSpPr>
          <p:cNvPr id="115" name="Shape 115"/>
          <p:cNvSpPr/>
          <p:nvPr/>
        </p:nvSpPr>
        <p:spPr>
          <a:xfrm>
            <a:off x="977900" y="2667000"/>
            <a:ext cx="3581399" cy="2743199"/>
          </a:xfrm>
          <a:prstGeom prst="rect">
            <a:avLst/>
          </a:prstGeom>
          <a:noFill/>
          <a:ln w="25400" cap="flat" cmpd="sng">
            <a:solidFill>
              <a:schemeClr val="dk1"/>
            </a:solidFill>
            <a:prstDash val="dash"/>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9903136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CUDA – Kernel Launch</a:t>
            </a:r>
            <a:endParaRPr lang="en-US" dirty="0"/>
          </a:p>
        </p:txBody>
      </p:sp>
      <p:sp>
        <p:nvSpPr>
          <p:cNvPr id="4" name="Rectangle 4"/>
          <p:cNvSpPr>
            <a:spLocks noGrp="1" noChangeArrowheads="1"/>
          </p:cNvSpPr>
          <p:nvPr>
            <p:ph type="body" idx="1"/>
          </p:nvPr>
        </p:nvSpPr>
        <p:spPr>
          <a:xfrm>
            <a:off x="187325" y="1143145"/>
            <a:ext cx="8499475" cy="5538787"/>
          </a:xfrm>
        </p:spPr>
        <p:txBody>
          <a:bodyPr/>
          <a:lstStyle/>
          <a:p>
            <a:pPr marL="457200" indent="-457200" eaLnBrk="1" hangingPunct="1"/>
            <a:r>
              <a:rPr lang="en-US" altLang="zh-CN" sz="2000" dirty="0" smtClean="0">
                <a:ea typeface="SimSun" panose="02010600030101010101" pitchFamily="2" charset="-122"/>
              </a:rPr>
              <a:t>A kernel function must be called with an </a:t>
            </a:r>
            <a:r>
              <a:rPr lang="en-US" altLang="zh-CN" sz="2000" dirty="0">
                <a:ea typeface="SimSun" panose="02010600030101010101" pitchFamily="2" charset="-122"/>
              </a:rPr>
              <a:t>execution configuration</a:t>
            </a:r>
            <a:r>
              <a:rPr lang="en-US" altLang="zh-CN" sz="2000" dirty="0" smtClean="0">
                <a:ea typeface="SimSun" panose="02010600030101010101" pitchFamily="2" charset="-122"/>
              </a:rPr>
              <a:t>:</a:t>
            </a:r>
          </a:p>
          <a:p>
            <a:pPr marL="457200" indent="-457200" eaLnBrk="1" hangingPunct="1"/>
            <a:endParaRPr lang="en-US" altLang="zh-CN" sz="1600" dirty="0" smtClean="0">
              <a:latin typeface="Courier New" panose="02070309020205020404" pitchFamily="49" charset="0"/>
              <a:ea typeface="SimSun" panose="02010600030101010101" pitchFamily="2" charset="-122"/>
            </a:endParaRPr>
          </a:p>
          <a:p>
            <a:pPr marL="457200" indent="-457200" eaLnBrk="1" hangingPunct="1">
              <a:buFontTx/>
              <a:buNone/>
            </a:pPr>
            <a:r>
              <a:rPr lang="en-US" altLang="zh-CN" sz="1600" dirty="0">
                <a:ea typeface="SimSun" panose="02010600030101010101" pitchFamily="2" charset="-122"/>
              </a:rPr>
              <a:t>__global__ </a:t>
            </a:r>
            <a:r>
              <a:rPr lang="en-US" altLang="zh-CN" sz="1600" dirty="0" smtClean="0">
                <a:latin typeface="Courier New" panose="02070309020205020404" pitchFamily="49" charset="0"/>
                <a:ea typeface="SimSun" panose="02010600030101010101" pitchFamily="2" charset="-122"/>
              </a:rPr>
              <a:t>void </a:t>
            </a:r>
            <a:r>
              <a:rPr lang="en-US" altLang="zh-CN" sz="1600" dirty="0" err="1" smtClean="0">
                <a:latin typeface="Courier New" panose="02070309020205020404" pitchFamily="49" charset="0"/>
                <a:ea typeface="SimSun" panose="02010600030101010101" pitchFamily="2" charset="-122"/>
              </a:rPr>
              <a:t>KernelFunc</a:t>
            </a:r>
            <a:r>
              <a:rPr lang="en-US" altLang="zh-CN" sz="1600" dirty="0" smtClean="0">
                <a:latin typeface="Courier New" panose="02070309020205020404" pitchFamily="49" charset="0"/>
                <a:ea typeface="SimSun" panose="02010600030101010101" pitchFamily="2" charset="-122"/>
              </a:rPr>
              <a:t>(...);</a:t>
            </a:r>
          </a:p>
          <a:p>
            <a:pPr marL="457200" indent="-457200" eaLnBrk="1" hangingPunct="1">
              <a:buFontTx/>
              <a:buNone/>
            </a:pPr>
            <a:r>
              <a:rPr lang="en-US" altLang="zh-CN" sz="1600" dirty="0">
                <a:ea typeface="SimSun" panose="02010600030101010101" pitchFamily="2" charset="-122"/>
              </a:rPr>
              <a:t>dim3</a:t>
            </a:r>
            <a:r>
              <a:rPr lang="en-US" altLang="zh-CN" sz="1600" dirty="0" smtClean="0">
                <a:latin typeface="Courier New" panose="02070309020205020404" pitchFamily="49" charset="0"/>
                <a:ea typeface="SimSun" panose="02010600030101010101" pitchFamily="2" charset="-122"/>
              </a:rPr>
              <a:t>   </a:t>
            </a:r>
            <a:r>
              <a:rPr lang="en-US" altLang="zh-CN" sz="1600" dirty="0" err="1" smtClean="0">
                <a:latin typeface="Courier New" panose="02070309020205020404" pitchFamily="49" charset="0"/>
                <a:ea typeface="SimSun" panose="02010600030101010101" pitchFamily="2" charset="-122"/>
              </a:rPr>
              <a:t>DimGrid</a:t>
            </a:r>
            <a:r>
              <a:rPr lang="en-US" altLang="zh-CN" sz="1600" dirty="0" smtClean="0">
                <a:latin typeface="Courier New" panose="02070309020205020404" pitchFamily="49" charset="0"/>
                <a:ea typeface="SimSun" panose="02010600030101010101" pitchFamily="2" charset="-122"/>
              </a:rPr>
              <a:t>(4, 0);    </a:t>
            </a:r>
            <a:r>
              <a:rPr lang="en-US" altLang="zh-CN" sz="1600" dirty="0">
                <a:ea typeface="SimSun" panose="02010600030101010101" pitchFamily="2" charset="-122"/>
              </a:rPr>
              <a:t>// </a:t>
            </a:r>
            <a:r>
              <a:rPr lang="en-US" altLang="zh-CN" sz="1600" dirty="0" smtClean="0">
                <a:ea typeface="SimSun" panose="02010600030101010101" pitchFamily="2" charset="-122"/>
              </a:rPr>
              <a:t>4 </a:t>
            </a:r>
            <a:r>
              <a:rPr lang="en-US" altLang="zh-CN" sz="1600" dirty="0">
                <a:ea typeface="SimSun" panose="02010600030101010101" pitchFamily="2" charset="-122"/>
              </a:rPr>
              <a:t>thread blocks </a:t>
            </a:r>
          </a:p>
          <a:p>
            <a:pPr marL="457200" indent="-457200" eaLnBrk="1" hangingPunct="1">
              <a:buFontTx/>
              <a:buNone/>
            </a:pPr>
            <a:r>
              <a:rPr lang="en-US" altLang="zh-CN" sz="1600" dirty="0">
                <a:ea typeface="SimSun" panose="02010600030101010101" pitchFamily="2" charset="-122"/>
              </a:rPr>
              <a:t>dim3</a:t>
            </a:r>
            <a:r>
              <a:rPr lang="en-US" altLang="zh-CN" sz="1600" dirty="0" smtClean="0">
                <a:latin typeface="Courier New" panose="02070309020205020404" pitchFamily="49" charset="0"/>
                <a:ea typeface="SimSun" panose="02010600030101010101" pitchFamily="2" charset="-122"/>
              </a:rPr>
              <a:t>   </a:t>
            </a:r>
            <a:r>
              <a:rPr lang="en-US" altLang="zh-CN" sz="1600" dirty="0" err="1" smtClean="0">
                <a:latin typeface="Courier New" panose="02070309020205020404" pitchFamily="49" charset="0"/>
                <a:ea typeface="SimSun" panose="02010600030101010101" pitchFamily="2" charset="-122"/>
              </a:rPr>
              <a:t>DimBlock</a:t>
            </a:r>
            <a:r>
              <a:rPr lang="en-US" altLang="zh-CN" sz="1600" dirty="0" smtClean="0">
                <a:latin typeface="Courier New" panose="02070309020205020404" pitchFamily="49" charset="0"/>
                <a:ea typeface="SimSun" panose="02010600030101010101" pitchFamily="2" charset="-122"/>
              </a:rPr>
              <a:t>(8, </a:t>
            </a:r>
            <a:r>
              <a:rPr lang="en-US" altLang="zh-CN" sz="1600" dirty="0">
                <a:latin typeface="Courier New" panose="02070309020205020404" pitchFamily="49" charset="0"/>
                <a:ea typeface="SimSun" panose="02010600030101010101" pitchFamily="2" charset="-122"/>
              </a:rPr>
              <a:t>0</a:t>
            </a:r>
            <a:r>
              <a:rPr lang="en-US" altLang="zh-CN" sz="1600" dirty="0" smtClean="0">
                <a:latin typeface="Courier New" panose="02070309020205020404" pitchFamily="49" charset="0"/>
                <a:ea typeface="SimSun" panose="02010600030101010101" pitchFamily="2" charset="-122"/>
              </a:rPr>
              <a:t>, 0);   </a:t>
            </a:r>
            <a:r>
              <a:rPr lang="en-US" altLang="zh-CN" sz="1600" dirty="0">
                <a:ea typeface="SimSun" panose="02010600030101010101" pitchFamily="2" charset="-122"/>
              </a:rPr>
              <a:t>// 8</a:t>
            </a:r>
            <a:r>
              <a:rPr lang="en-US" altLang="zh-CN" sz="1600" dirty="0" smtClean="0">
                <a:ea typeface="SimSun" panose="02010600030101010101" pitchFamily="2" charset="-122"/>
              </a:rPr>
              <a:t> </a:t>
            </a:r>
            <a:r>
              <a:rPr lang="en-US" altLang="zh-CN" sz="1600" dirty="0">
                <a:ea typeface="SimSun" panose="02010600030101010101" pitchFamily="2" charset="-122"/>
              </a:rPr>
              <a:t>threads per block</a:t>
            </a:r>
            <a:r>
              <a:rPr lang="en-US" altLang="zh-CN" sz="1600" dirty="0" smtClean="0">
                <a:latin typeface="Courier New" panose="02070309020205020404" pitchFamily="49" charset="0"/>
                <a:ea typeface="SimSun" panose="02010600030101010101" pitchFamily="2" charset="-122"/>
              </a:rPr>
              <a:t> </a:t>
            </a:r>
          </a:p>
          <a:p>
            <a:pPr marL="457200" indent="-457200" eaLnBrk="1" hangingPunct="1">
              <a:buFontTx/>
              <a:buNone/>
            </a:pPr>
            <a:endParaRPr lang="en-US" altLang="zh-CN" sz="1600" dirty="0" smtClean="0">
              <a:latin typeface="Courier New" panose="02070309020205020404" pitchFamily="49" charset="0"/>
              <a:ea typeface="SimSun" panose="02010600030101010101" pitchFamily="2" charset="-122"/>
            </a:endParaRPr>
          </a:p>
          <a:p>
            <a:pPr marL="457200" indent="-457200" eaLnBrk="1" hangingPunct="1">
              <a:buFontTx/>
              <a:buNone/>
            </a:pPr>
            <a:r>
              <a:rPr lang="en-US" altLang="zh-CN" sz="1600" dirty="0" err="1" smtClean="0">
                <a:latin typeface="Courier New" panose="02070309020205020404" pitchFamily="49" charset="0"/>
                <a:ea typeface="SimSun" panose="02010600030101010101" pitchFamily="2" charset="-122"/>
              </a:rPr>
              <a:t>KernelFunc</a:t>
            </a:r>
            <a:r>
              <a:rPr lang="en-US" altLang="zh-CN" sz="1600" dirty="0">
                <a:ea typeface="SimSun" panose="02010600030101010101" pitchFamily="2" charset="-122"/>
              </a:rPr>
              <a:t>&lt;&lt;&lt; </a:t>
            </a:r>
            <a:r>
              <a:rPr lang="en-US" altLang="zh-CN" sz="1600" dirty="0" err="1" smtClean="0">
                <a:latin typeface="Courier New" panose="02070309020205020404" pitchFamily="49" charset="0"/>
                <a:ea typeface="SimSun" panose="02010600030101010101" pitchFamily="2" charset="-122"/>
              </a:rPr>
              <a:t>DimGrid</a:t>
            </a:r>
            <a:r>
              <a:rPr lang="en-US" altLang="zh-CN" sz="1600" dirty="0" smtClean="0">
                <a:latin typeface="Courier New" panose="02070309020205020404" pitchFamily="49" charset="0"/>
                <a:ea typeface="SimSun" panose="02010600030101010101" pitchFamily="2" charset="-122"/>
              </a:rPr>
              <a:t>, </a:t>
            </a:r>
            <a:r>
              <a:rPr lang="en-US" altLang="zh-CN" sz="1600" dirty="0" err="1" smtClean="0">
                <a:latin typeface="Courier New" panose="02070309020205020404" pitchFamily="49" charset="0"/>
                <a:ea typeface="SimSun" panose="02010600030101010101" pitchFamily="2" charset="-122"/>
              </a:rPr>
              <a:t>DimBlock</a:t>
            </a:r>
            <a:r>
              <a:rPr lang="en-US" altLang="zh-CN" sz="1600" dirty="0" smtClean="0">
                <a:ea typeface="SimSun" panose="02010600030101010101" pitchFamily="2" charset="-122"/>
              </a:rPr>
              <a:t>&gt;&gt;&gt;</a:t>
            </a:r>
            <a:r>
              <a:rPr lang="en-US" altLang="zh-CN" sz="1600" dirty="0" smtClean="0">
                <a:latin typeface="Courier New" panose="02070309020205020404" pitchFamily="49" charset="0"/>
                <a:ea typeface="SimSun" panose="02010600030101010101" pitchFamily="2" charset="-122"/>
              </a:rPr>
              <a:t>(...);</a:t>
            </a:r>
          </a:p>
          <a:p>
            <a:pPr marL="457200" indent="-457200" eaLnBrk="1" hangingPunct="1"/>
            <a:endParaRPr lang="en-US" altLang="zh-CN" sz="1600" dirty="0" smtClean="0">
              <a:ea typeface="SimSun" panose="02010600030101010101" pitchFamily="2" charset="-122"/>
            </a:endParaRPr>
          </a:p>
          <a:p>
            <a:pPr marL="457200" indent="-457200" eaLnBrk="1" hangingPunct="1"/>
            <a:r>
              <a:rPr lang="en-US" altLang="zh-CN" sz="1600" dirty="0" smtClean="0">
                <a:ea typeface="SimSun" panose="02010600030101010101" pitchFamily="2" charset="-122"/>
              </a:rPr>
              <a:t>Any call to a kernel function is asynchronous from CUDA 1.0 on, explicit synch needed for blocking. </a:t>
            </a:r>
          </a:p>
          <a:p>
            <a:pPr marL="457200" indent="-457200" eaLnBrk="1" hangingPunct="1"/>
            <a:r>
              <a:rPr lang="en-US" altLang="zh-CN" sz="1600" dirty="0" smtClean="0">
                <a:latin typeface="Courier New" panose="02070309020205020404" pitchFamily="49" charset="0"/>
                <a:ea typeface="SimSun" panose="02010600030101010101" pitchFamily="2" charset="-122"/>
              </a:rPr>
              <a:t>On device, these calls will be processes in synchronous manner. </a:t>
            </a:r>
          </a:p>
          <a:p>
            <a:pPr marL="457200" indent="-457200" eaLnBrk="1" hangingPunct="1"/>
            <a:r>
              <a:rPr lang="en-US" altLang="zh-CN" sz="1600" dirty="0" smtClean="0">
                <a:latin typeface="Courier New" panose="02070309020205020404" pitchFamily="49" charset="0"/>
                <a:ea typeface="SimSun" panose="02010600030101010101" pitchFamily="2" charset="-122"/>
              </a:rPr>
              <a:t>Each thread has it local ID and global ID.</a:t>
            </a:r>
          </a:p>
          <a:p>
            <a:pPr marL="457200" lvl="0" indent="-457200"/>
            <a:r>
              <a:rPr lang="en-GB" sz="1600" b="1" dirty="0" err="1">
                <a:solidFill>
                  <a:srgbClr val="8AAD00"/>
                </a:solidFill>
                <a:latin typeface="Courier New" pitchFamily="49" charset="0"/>
                <a:cs typeface="Courier New" pitchFamily="49" charset="0"/>
              </a:rPr>
              <a:t>int</a:t>
            </a:r>
            <a:r>
              <a:rPr lang="en-GB" sz="1600" b="1" dirty="0">
                <a:solidFill>
                  <a:srgbClr val="B9E700"/>
                </a:solidFill>
                <a:latin typeface="Courier New" pitchFamily="49" charset="0"/>
                <a:cs typeface="Courier New" pitchFamily="49" charset="0"/>
              </a:rPr>
              <a:t> </a:t>
            </a:r>
            <a:r>
              <a:rPr lang="en-GB" sz="1600" b="1" dirty="0">
                <a:latin typeface="Courier New" pitchFamily="49" charset="0"/>
                <a:cs typeface="Courier New" pitchFamily="49" charset="0"/>
              </a:rPr>
              <a:t>index = </a:t>
            </a:r>
            <a:r>
              <a:rPr lang="en-GB" sz="1600" b="1" dirty="0" err="1">
                <a:latin typeface="Courier New" pitchFamily="49" charset="0"/>
                <a:cs typeface="Courier New" pitchFamily="49" charset="0"/>
              </a:rPr>
              <a:t>threadIdx.x</a:t>
            </a:r>
            <a:r>
              <a:rPr lang="en-GB" sz="1600" b="1" dirty="0">
                <a:latin typeface="Courier New" pitchFamily="49" charset="0"/>
                <a:cs typeface="Courier New" pitchFamily="49" charset="0"/>
              </a:rPr>
              <a:t> + </a:t>
            </a:r>
            <a:r>
              <a:rPr lang="en-GB" sz="1600" b="1" dirty="0" err="1">
                <a:latin typeface="Courier New" pitchFamily="49" charset="0"/>
                <a:cs typeface="Courier New" pitchFamily="49" charset="0"/>
              </a:rPr>
              <a:t>blockIdx.x</a:t>
            </a:r>
            <a:r>
              <a:rPr lang="en-GB" sz="1600" b="1" dirty="0">
                <a:latin typeface="Courier New" pitchFamily="49" charset="0"/>
                <a:cs typeface="Courier New" pitchFamily="49" charset="0"/>
              </a:rPr>
              <a:t> * </a:t>
            </a:r>
            <a:r>
              <a:rPr lang="en-GB" sz="1600" b="1" dirty="0" err="1" smtClean="0">
                <a:latin typeface="Courier New" pitchFamily="49" charset="0"/>
                <a:cs typeface="Courier New" pitchFamily="49" charset="0"/>
              </a:rPr>
              <a:t>blockDim</a:t>
            </a:r>
            <a:r>
              <a:rPr lang="en-GB" sz="1600" b="1" dirty="0" smtClean="0">
                <a:latin typeface="Courier New" pitchFamily="49" charset="0"/>
                <a:cs typeface="Courier New" pitchFamily="49" charset="0"/>
              </a:rPr>
              <a:t>;</a:t>
            </a:r>
            <a:endParaRPr lang="en-GB" sz="1600" b="1" dirty="0">
              <a:latin typeface="Courier New" pitchFamily="49" charset="0"/>
              <a:cs typeface="Courier New" pitchFamily="49" charset="0"/>
            </a:endParaRPr>
          </a:p>
          <a:p>
            <a:pPr eaLnBrk="1" hangingPunct="1">
              <a:buNone/>
            </a:pPr>
            <a:endParaRPr lang="en-US" altLang="zh-CN" sz="1600" dirty="0" smtClean="0">
              <a:latin typeface="Courier New" panose="02070309020205020404" pitchFamily="49" charset="0"/>
              <a:ea typeface="SimSun" panose="02010600030101010101" pitchFamily="2" charset="-122"/>
            </a:endParaRPr>
          </a:p>
        </p:txBody>
      </p:sp>
      <p:cxnSp>
        <p:nvCxnSpPr>
          <p:cNvPr id="6" name="Straight Arrow Connector 5"/>
          <p:cNvCxnSpPr/>
          <p:nvPr/>
        </p:nvCxnSpPr>
        <p:spPr>
          <a:xfrm flipV="1">
            <a:off x="3425588" y="1744200"/>
            <a:ext cx="1146412" cy="163774"/>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572000" y="1555842"/>
            <a:ext cx="2238233" cy="37671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Arguments to pass</a:t>
            </a:r>
            <a:endParaRPr lang="en-US" dirty="0">
              <a:solidFill>
                <a:schemeClr val="tx1"/>
              </a:solidFill>
            </a:endParaRPr>
          </a:p>
        </p:txBody>
      </p:sp>
      <p:grpSp>
        <p:nvGrpSpPr>
          <p:cNvPr id="9" name="Vector (numbered)"/>
          <p:cNvGrpSpPr/>
          <p:nvPr/>
        </p:nvGrpSpPr>
        <p:grpSpPr>
          <a:xfrm>
            <a:off x="641129" y="5392255"/>
            <a:ext cx="7200800" cy="480058"/>
            <a:chOff x="1165920" y="2969084"/>
            <a:chExt cx="8640960" cy="432052"/>
          </a:xfrm>
        </p:grpSpPr>
        <p:sp>
          <p:nvSpPr>
            <p:cNvPr id="10" name="Round Same Side Corner Rectangle 9"/>
            <p:cNvSpPr/>
            <p:nvPr/>
          </p:nvSpPr>
          <p:spPr>
            <a:xfrm rot="16200000">
              <a:off x="1084911" y="3050096"/>
              <a:ext cx="432048" cy="270030"/>
            </a:xfrm>
            <a:prstGeom prst="round2SameRect">
              <a:avLst>
                <a:gd name="adj1" fmla="val 16667"/>
                <a:gd name="adj2" fmla="val 1764"/>
              </a:avLst>
            </a:prstGeom>
            <a:noFill/>
            <a:ln w="9525" cap="flat" cmpd="sng" algn="ctr">
              <a:solidFill>
                <a:srgbClr val="8AAD00">
                  <a:shade val="95000"/>
                  <a:satMod val="105000"/>
                </a:srgbClr>
              </a:solidFill>
              <a:prstDash val="solid"/>
            </a:ln>
            <a:effectLst>
              <a:outerShdw blurRad="40000" dist="20000" dir="5400000" rotWithShape="0">
                <a:srgbClr val="000000">
                  <a:alpha val="38000"/>
                </a:srgbClr>
              </a:outerShdw>
            </a:effectLst>
          </p:spPr>
          <p:txBody>
            <a:bodyPr vert="vert"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srgbClr val="FF9933"/>
                  </a:solidFill>
                  <a:effectLst/>
                  <a:uLnTx/>
                  <a:uFillTx/>
                  <a:latin typeface="Arial"/>
                  <a:ea typeface="+mn-ea"/>
                  <a:cs typeface="+mn-cs"/>
                </a:rPr>
                <a:t>0</a:t>
              </a:r>
            </a:p>
          </p:txBody>
        </p:sp>
        <p:sp>
          <p:nvSpPr>
            <p:cNvPr id="11" name="Rectangle 10"/>
            <p:cNvSpPr/>
            <p:nvPr/>
          </p:nvSpPr>
          <p:spPr>
            <a:xfrm>
              <a:off x="1435951" y="2969086"/>
              <a:ext cx="270029" cy="432049"/>
            </a:xfrm>
            <a:prstGeom prst="rect">
              <a:avLst/>
            </a:prstGeom>
            <a:noFill/>
            <a:ln w="9525" cap="flat" cmpd="sng" algn="ctr">
              <a:solidFill>
                <a:srgbClr val="8AAD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smtClean="0">
                  <a:ln>
                    <a:noFill/>
                  </a:ln>
                  <a:solidFill>
                    <a:srgbClr val="FF9933"/>
                  </a:solidFill>
                  <a:effectLst/>
                  <a:uLnTx/>
                  <a:uFillTx/>
                  <a:latin typeface="Arial"/>
                  <a:ea typeface="+mn-ea"/>
                  <a:cs typeface="+mn-cs"/>
                </a:rPr>
                <a:t>1</a:t>
              </a:r>
              <a:endParaRPr kumimoji="0" lang="en-GB" sz="1800" b="0" i="0" u="none" strike="noStrike" kern="0" cap="none" spc="0" normalizeH="0" baseline="0" noProof="0" dirty="0">
                <a:ln>
                  <a:noFill/>
                </a:ln>
                <a:solidFill>
                  <a:srgbClr val="FF9933"/>
                </a:solidFill>
                <a:effectLst/>
                <a:uLnTx/>
                <a:uFillTx/>
                <a:latin typeface="Arial"/>
                <a:ea typeface="+mn-ea"/>
                <a:cs typeface="+mn-cs"/>
              </a:endParaRPr>
            </a:p>
          </p:txBody>
        </p:sp>
        <p:sp>
          <p:nvSpPr>
            <p:cNvPr id="12" name="Round Same Side Corner Rectangle 11"/>
            <p:cNvSpPr/>
            <p:nvPr/>
          </p:nvSpPr>
          <p:spPr>
            <a:xfrm rot="5400000" flipH="1">
              <a:off x="9455841" y="3050094"/>
              <a:ext cx="432048" cy="270030"/>
            </a:xfrm>
            <a:prstGeom prst="round2SameRect">
              <a:avLst>
                <a:gd name="adj1" fmla="val 16667"/>
                <a:gd name="adj2" fmla="val 1764"/>
              </a:avLst>
            </a:prstGeom>
            <a:noFill/>
            <a:ln w="9525" cap="flat" cmpd="sng" algn="ctr">
              <a:solidFill>
                <a:srgbClr val="8AAD00">
                  <a:shade val="95000"/>
                  <a:satMod val="105000"/>
                </a:srgbClr>
              </a:solidFill>
              <a:prstDash val="solid"/>
            </a:ln>
            <a:effectLst>
              <a:outerShdw blurRad="40000" dist="20000" dir="5400000" rotWithShape="0">
                <a:srgbClr val="000000">
                  <a:alpha val="38000"/>
                </a:srgbClr>
              </a:outerShdw>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smtClean="0">
                  <a:ln>
                    <a:noFill/>
                  </a:ln>
                  <a:solidFill>
                    <a:srgbClr val="C00000"/>
                  </a:solidFill>
                  <a:effectLst/>
                  <a:uLnTx/>
                  <a:uFillTx/>
                  <a:latin typeface="Arial"/>
                  <a:ea typeface="+mn-ea"/>
                  <a:cs typeface="+mn-cs"/>
                </a:rPr>
                <a:t>7</a:t>
              </a:r>
              <a:endParaRPr kumimoji="0" lang="en-GB" sz="1800" b="0" i="0" u="none" strike="noStrike" kern="0" cap="none" spc="0" normalizeH="0" baseline="0" noProof="0" dirty="0">
                <a:ln>
                  <a:noFill/>
                </a:ln>
                <a:solidFill>
                  <a:srgbClr val="C00000"/>
                </a:solidFill>
                <a:effectLst/>
                <a:uLnTx/>
                <a:uFillTx/>
                <a:latin typeface="Arial"/>
                <a:ea typeface="+mn-ea"/>
                <a:cs typeface="+mn-cs"/>
              </a:endParaRPr>
            </a:p>
          </p:txBody>
        </p:sp>
        <p:sp>
          <p:nvSpPr>
            <p:cNvPr id="13" name="Rectangle 12"/>
            <p:cNvSpPr/>
            <p:nvPr/>
          </p:nvSpPr>
          <p:spPr>
            <a:xfrm>
              <a:off x="1705981" y="2969086"/>
              <a:ext cx="270029" cy="432049"/>
            </a:xfrm>
            <a:prstGeom prst="rect">
              <a:avLst/>
            </a:prstGeom>
            <a:noFill/>
            <a:ln w="9525" cap="flat" cmpd="sng" algn="ctr">
              <a:solidFill>
                <a:srgbClr val="8AAD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smtClean="0">
                  <a:ln>
                    <a:noFill/>
                  </a:ln>
                  <a:solidFill>
                    <a:srgbClr val="FF9933"/>
                  </a:solidFill>
                  <a:effectLst/>
                  <a:uLnTx/>
                  <a:uFillTx/>
                  <a:latin typeface="Arial"/>
                  <a:ea typeface="+mn-ea"/>
                  <a:cs typeface="+mn-cs"/>
                </a:rPr>
                <a:t>2</a:t>
              </a:r>
              <a:endParaRPr kumimoji="0" lang="en-GB" sz="1800" b="0" i="0" u="none" strike="noStrike" kern="0" cap="none" spc="0" normalizeH="0" baseline="0" noProof="0" dirty="0">
                <a:ln>
                  <a:noFill/>
                </a:ln>
                <a:solidFill>
                  <a:srgbClr val="FF9933"/>
                </a:solidFill>
                <a:effectLst/>
                <a:uLnTx/>
                <a:uFillTx/>
                <a:latin typeface="Arial"/>
                <a:ea typeface="+mn-ea"/>
                <a:cs typeface="+mn-cs"/>
              </a:endParaRPr>
            </a:p>
          </p:txBody>
        </p:sp>
        <p:sp>
          <p:nvSpPr>
            <p:cNvPr id="14" name="Rectangle 13"/>
            <p:cNvSpPr/>
            <p:nvPr/>
          </p:nvSpPr>
          <p:spPr>
            <a:xfrm>
              <a:off x="1976011" y="2969086"/>
              <a:ext cx="270029" cy="432049"/>
            </a:xfrm>
            <a:prstGeom prst="rect">
              <a:avLst/>
            </a:prstGeom>
            <a:noFill/>
            <a:ln w="9525" cap="flat" cmpd="sng" algn="ctr">
              <a:solidFill>
                <a:srgbClr val="8AAD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smtClean="0">
                  <a:ln>
                    <a:noFill/>
                  </a:ln>
                  <a:solidFill>
                    <a:srgbClr val="FF9933"/>
                  </a:solidFill>
                  <a:effectLst/>
                  <a:uLnTx/>
                  <a:uFillTx/>
                  <a:latin typeface="Arial"/>
                  <a:ea typeface="+mn-ea"/>
                  <a:cs typeface="+mn-cs"/>
                </a:rPr>
                <a:t>3</a:t>
              </a:r>
              <a:endParaRPr kumimoji="0" lang="en-GB" sz="1800" b="0" i="0" u="none" strike="noStrike" kern="0" cap="none" spc="0" normalizeH="0" baseline="0" noProof="0" dirty="0">
                <a:ln>
                  <a:noFill/>
                </a:ln>
                <a:solidFill>
                  <a:srgbClr val="FF9933"/>
                </a:solidFill>
                <a:effectLst/>
                <a:uLnTx/>
                <a:uFillTx/>
                <a:latin typeface="Arial"/>
                <a:ea typeface="+mn-ea"/>
                <a:cs typeface="+mn-cs"/>
              </a:endParaRPr>
            </a:p>
          </p:txBody>
        </p:sp>
        <p:sp>
          <p:nvSpPr>
            <p:cNvPr id="15" name="Rectangle 14"/>
            <p:cNvSpPr/>
            <p:nvPr/>
          </p:nvSpPr>
          <p:spPr>
            <a:xfrm>
              <a:off x="2246041" y="2969086"/>
              <a:ext cx="270029" cy="432049"/>
            </a:xfrm>
            <a:prstGeom prst="rect">
              <a:avLst/>
            </a:prstGeom>
            <a:noFill/>
            <a:ln w="9525" cap="flat" cmpd="sng" algn="ctr">
              <a:solidFill>
                <a:srgbClr val="8AAD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smtClean="0">
                  <a:ln>
                    <a:noFill/>
                  </a:ln>
                  <a:solidFill>
                    <a:srgbClr val="FF9933"/>
                  </a:solidFill>
                  <a:effectLst/>
                  <a:uLnTx/>
                  <a:uFillTx/>
                  <a:latin typeface="Arial"/>
                  <a:ea typeface="+mn-ea"/>
                  <a:cs typeface="+mn-cs"/>
                </a:rPr>
                <a:t>4</a:t>
              </a:r>
              <a:endParaRPr kumimoji="0" lang="en-GB" sz="1800" b="0" i="0" u="none" strike="noStrike" kern="0" cap="none" spc="0" normalizeH="0" baseline="0" noProof="0" dirty="0">
                <a:ln>
                  <a:noFill/>
                </a:ln>
                <a:solidFill>
                  <a:srgbClr val="FF9933"/>
                </a:solidFill>
                <a:effectLst/>
                <a:uLnTx/>
                <a:uFillTx/>
                <a:latin typeface="Arial"/>
                <a:ea typeface="+mn-ea"/>
                <a:cs typeface="+mn-cs"/>
              </a:endParaRPr>
            </a:p>
          </p:txBody>
        </p:sp>
        <p:sp>
          <p:nvSpPr>
            <p:cNvPr id="16" name="Rectangle 15"/>
            <p:cNvSpPr/>
            <p:nvPr/>
          </p:nvSpPr>
          <p:spPr>
            <a:xfrm>
              <a:off x="2516071" y="2969086"/>
              <a:ext cx="270029" cy="432049"/>
            </a:xfrm>
            <a:prstGeom prst="rect">
              <a:avLst/>
            </a:prstGeom>
            <a:noFill/>
            <a:ln w="9525" cap="flat" cmpd="sng" algn="ctr">
              <a:solidFill>
                <a:srgbClr val="8AAD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smtClean="0">
                  <a:ln>
                    <a:noFill/>
                  </a:ln>
                  <a:solidFill>
                    <a:srgbClr val="FF9933"/>
                  </a:solidFill>
                  <a:effectLst/>
                  <a:uLnTx/>
                  <a:uFillTx/>
                  <a:latin typeface="Arial"/>
                  <a:ea typeface="+mn-ea"/>
                  <a:cs typeface="+mn-cs"/>
                </a:rPr>
                <a:t>5</a:t>
              </a:r>
              <a:endParaRPr kumimoji="0" lang="en-GB" sz="1800" b="0" i="0" u="none" strike="noStrike" kern="0" cap="none" spc="0" normalizeH="0" baseline="0" noProof="0" dirty="0">
                <a:ln>
                  <a:noFill/>
                </a:ln>
                <a:solidFill>
                  <a:srgbClr val="FF9933"/>
                </a:solidFill>
                <a:effectLst/>
                <a:uLnTx/>
                <a:uFillTx/>
                <a:latin typeface="Arial"/>
                <a:ea typeface="+mn-ea"/>
                <a:cs typeface="+mn-cs"/>
              </a:endParaRPr>
            </a:p>
          </p:txBody>
        </p:sp>
        <p:sp>
          <p:nvSpPr>
            <p:cNvPr id="17" name="Rectangle 16"/>
            <p:cNvSpPr/>
            <p:nvPr/>
          </p:nvSpPr>
          <p:spPr>
            <a:xfrm>
              <a:off x="2786101" y="2969086"/>
              <a:ext cx="270029" cy="432049"/>
            </a:xfrm>
            <a:prstGeom prst="rect">
              <a:avLst/>
            </a:prstGeom>
            <a:noFill/>
            <a:ln w="9525" cap="flat" cmpd="sng" algn="ctr">
              <a:solidFill>
                <a:srgbClr val="8AAD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smtClean="0">
                  <a:ln>
                    <a:noFill/>
                  </a:ln>
                  <a:solidFill>
                    <a:srgbClr val="FF9933"/>
                  </a:solidFill>
                  <a:effectLst/>
                  <a:uLnTx/>
                  <a:uFillTx/>
                  <a:latin typeface="Arial"/>
                  <a:ea typeface="+mn-ea"/>
                  <a:cs typeface="+mn-cs"/>
                </a:rPr>
                <a:t>6</a:t>
              </a:r>
              <a:endParaRPr kumimoji="0" lang="en-GB" sz="1800" b="0" i="0" u="none" strike="noStrike" kern="0" cap="none" spc="0" normalizeH="0" baseline="0" noProof="0" dirty="0">
                <a:ln>
                  <a:noFill/>
                </a:ln>
                <a:solidFill>
                  <a:srgbClr val="FF9933"/>
                </a:solidFill>
                <a:effectLst/>
                <a:uLnTx/>
                <a:uFillTx/>
                <a:latin typeface="Arial"/>
                <a:ea typeface="+mn-ea"/>
                <a:cs typeface="+mn-cs"/>
              </a:endParaRPr>
            </a:p>
          </p:txBody>
        </p:sp>
        <p:sp>
          <p:nvSpPr>
            <p:cNvPr id="18" name="Rectangle 17"/>
            <p:cNvSpPr/>
            <p:nvPr/>
          </p:nvSpPr>
          <p:spPr>
            <a:xfrm>
              <a:off x="3056131" y="2969086"/>
              <a:ext cx="270029" cy="432049"/>
            </a:xfrm>
            <a:prstGeom prst="rect">
              <a:avLst/>
            </a:prstGeom>
            <a:noFill/>
            <a:ln w="9525" cap="flat" cmpd="sng" algn="ctr">
              <a:solidFill>
                <a:srgbClr val="8AAD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smtClean="0">
                  <a:ln>
                    <a:noFill/>
                  </a:ln>
                  <a:solidFill>
                    <a:srgbClr val="FF9933"/>
                  </a:solidFill>
                  <a:effectLst/>
                  <a:uLnTx/>
                  <a:uFillTx/>
                  <a:latin typeface="Arial"/>
                  <a:ea typeface="+mn-ea"/>
                  <a:cs typeface="+mn-cs"/>
                </a:rPr>
                <a:t>7</a:t>
              </a:r>
              <a:endParaRPr kumimoji="0" lang="en-GB" sz="1800" b="0" i="0" u="none" strike="noStrike" kern="0" cap="none" spc="0" normalizeH="0" baseline="0" noProof="0" dirty="0">
                <a:ln>
                  <a:noFill/>
                </a:ln>
                <a:solidFill>
                  <a:srgbClr val="FF9933"/>
                </a:solidFill>
                <a:effectLst/>
                <a:uLnTx/>
                <a:uFillTx/>
                <a:latin typeface="Arial"/>
                <a:ea typeface="+mn-ea"/>
                <a:cs typeface="+mn-cs"/>
              </a:endParaRPr>
            </a:p>
          </p:txBody>
        </p:sp>
        <p:sp>
          <p:nvSpPr>
            <p:cNvPr id="19" name="Rectangle 18"/>
            <p:cNvSpPr/>
            <p:nvPr/>
          </p:nvSpPr>
          <p:spPr>
            <a:xfrm>
              <a:off x="3326161" y="2969086"/>
              <a:ext cx="270029" cy="432049"/>
            </a:xfrm>
            <a:prstGeom prst="rect">
              <a:avLst/>
            </a:prstGeom>
            <a:noFill/>
            <a:ln w="9525" cap="flat" cmpd="sng" algn="ctr">
              <a:solidFill>
                <a:srgbClr val="8AAD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smtClean="0">
                  <a:ln>
                    <a:noFill/>
                  </a:ln>
                  <a:solidFill>
                    <a:srgbClr val="ADE2E2">
                      <a:lumMod val="75000"/>
                    </a:srgbClr>
                  </a:solidFill>
                  <a:effectLst/>
                  <a:uLnTx/>
                  <a:uFillTx/>
                  <a:latin typeface="Arial"/>
                  <a:ea typeface="+mn-ea"/>
                  <a:cs typeface="+mn-cs"/>
                </a:rPr>
                <a:t>0</a:t>
              </a:r>
              <a:endParaRPr kumimoji="0" lang="en-GB" sz="1800" b="0" i="0" u="none" strike="noStrike" kern="0" cap="none" spc="0" normalizeH="0" baseline="0" noProof="0" dirty="0">
                <a:ln>
                  <a:noFill/>
                </a:ln>
                <a:solidFill>
                  <a:srgbClr val="ADE2E2">
                    <a:lumMod val="75000"/>
                  </a:srgbClr>
                </a:solidFill>
                <a:effectLst/>
                <a:uLnTx/>
                <a:uFillTx/>
                <a:latin typeface="Arial"/>
                <a:ea typeface="+mn-ea"/>
                <a:cs typeface="+mn-cs"/>
              </a:endParaRPr>
            </a:p>
          </p:txBody>
        </p:sp>
        <p:sp>
          <p:nvSpPr>
            <p:cNvPr id="20" name="Rectangle 19"/>
            <p:cNvSpPr/>
            <p:nvPr/>
          </p:nvSpPr>
          <p:spPr>
            <a:xfrm>
              <a:off x="3596191" y="2969086"/>
              <a:ext cx="270029" cy="432049"/>
            </a:xfrm>
            <a:prstGeom prst="rect">
              <a:avLst/>
            </a:prstGeom>
            <a:noFill/>
            <a:ln w="9525" cap="flat" cmpd="sng" algn="ctr">
              <a:solidFill>
                <a:srgbClr val="8AAD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smtClean="0">
                  <a:ln>
                    <a:noFill/>
                  </a:ln>
                  <a:solidFill>
                    <a:srgbClr val="ADE2E2">
                      <a:lumMod val="75000"/>
                    </a:srgbClr>
                  </a:solidFill>
                  <a:effectLst/>
                  <a:uLnTx/>
                  <a:uFillTx/>
                  <a:latin typeface="Arial"/>
                  <a:ea typeface="+mn-ea"/>
                  <a:cs typeface="+mn-cs"/>
                </a:rPr>
                <a:t>1</a:t>
              </a:r>
              <a:endParaRPr kumimoji="0" lang="en-GB" sz="1800" b="0" i="0" u="none" strike="noStrike" kern="0" cap="none" spc="0" normalizeH="0" baseline="0" noProof="0" dirty="0">
                <a:ln>
                  <a:noFill/>
                </a:ln>
                <a:solidFill>
                  <a:srgbClr val="ADE2E2">
                    <a:lumMod val="75000"/>
                  </a:srgbClr>
                </a:solidFill>
                <a:effectLst/>
                <a:uLnTx/>
                <a:uFillTx/>
                <a:latin typeface="Arial"/>
                <a:ea typeface="+mn-ea"/>
                <a:cs typeface="+mn-cs"/>
              </a:endParaRPr>
            </a:p>
          </p:txBody>
        </p:sp>
        <p:sp>
          <p:nvSpPr>
            <p:cNvPr id="21" name="Rectangle 20"/>
            <p:cNvSpPr/>
            <p:nvPr/>
          </p:nvSpPr>
          <p:spPr>
            <a:xfrm>
              <a:off x="3866221" y="2969086"/>
              <a:ext cx="270029" cy="432049"/>
            </a:xfrm>
            <a:prstGeom prst="rect">
              <a:avLst/>
            </a:prstGeom>
            <a:noFill/>
            <a:ln w="9525" cap="flat" cmpd="sng" algn="ctr">
              <a:solidFill>
                <a:srgbClr val="8AAD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smtClean="0">
                  <a:ln>
                    <a:noFill/>
                  </a:ln>
                  <a:solidFill>
                    <a:srgbClr val="ADE2E2">
                      <a:lumMod val="75000"/>
                    </a:srgbClr>
                  </a:solidFill>
                  <a:effectLst/>
                  <a:uLnTx/>
                  <a:uFillTx/>
                  <a:latin typeface="Arial"/>
                  <a:ea typeface="+mn-ea"/>
                  <a:cs typeface="+mn-cs"/>
                </a:rPr>
                <a:t>2</a:t>
              </a:r>
              <a:endParaRPr kumimoji="0" lang="en-GB" sz="1800" b="0" i="0" u="none" strike="noStrike" kern="0" cap="none" spc="0" normalizeH="0" baseline="0" noProof="0" dirty="0">
                <a:ln>
                  <a:noFill/>
                </a:ln>
                <a:solidFill>
                  <a:srgbClr val="ADE2E2">
                    <a:lumMod val="75000"/>
                  </a:srgbClr>
                </a:solidFill>
                <a:effectLst/>
                <a:uLnTx/>
                <a:uFillTx/>
                <a:latin typeface="Arial"/>
                <a:ea typeface="+mn-ea"/>
                <a:cs typeface="+mn-cs"/>
              </a:endParaRPr>
            </a:p>
          </p:txBody>
        </p:sp>
        <p:sp>
          <p:nvSpPr>
            <p:cNvPr id="22" name="Rectangle 21"/>
            <p:cNvSpPr/>
            <p:nvPr/>
          </p:nvSpPr>
          <p:spPr>
            <a:xfrm>
              <a:off x="4136251" y="2969086"/>
              <a:ext cx="270029" cy="432049"/>
            </a:xfrm>
            <a:prstGeom prst="rect">
              <a:avLst/>
            </a:prstGeom>
            <a:noFill/>
            <a:ln w="9525" cap="flat" cmpd="sng" algn="ctr">
              <a:solidFill>
                <a:srgbClr val="8AAD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smtClean="0">
                  <a:ln>
                    <a:noFill/>
                  </a:ln>
                  <a:solidFill>
                    <a:srgbClr val="ADE2E2">
                      <a:lumMod val="75000"/>
                    </a:srgbClr>
                  </a:solidFill>
                  <a:effectLst/>
                  <a:uLnTx/>
                  <a:uFillTx/>
                  <a:latin typeface="Arial"/>
                  <a:ea typeface="+mn-ea"/>
                  <a:cs typeface="+mn-cs"/>
                </a:rPr>
                <a:t>3</a:t>
              </a:r>
              <a:endParaRPr kumimoji="0" lang="en-GB" sz="1800" b="0" i="0" u="none" strike="noStrike" kern="0" cap="none" spc="0" normalizeH="0" baseline="0" noProof="0" dirty="0">
                <a:ln>
                  <a:noFill/>
                </a:ln>
                <a:solidFill>
                  <a:srgbClr val="ADE2E2">
                    <a:lumMod val="75000"/>
                  </a:srgbClr>
                </a:solidFill>
                <a:effectLst/>
                <a:uLnTx/>
                <a:uFillTx/>
                <a:latin typeface="Arial"/>
                <a:ea typeface="+mn-ea"/>
                <a:cs typeface="+mn-cs"/>
              </a:endParaRPr>
            </a:p>
          </p:txBody>
        </p:sp>
        <p:sp>
          <p:nvSpPr>
            <p:cNvPr id="23" name="Rectangle 22"/>
            <p:cNvSpPr/>
            <p:nvPr/>
          </p:nvSpPr>
          <p:spPr>
            <a:xfrm>
              <a:off x="4406281" y="2969086"/>
              <a:ext cx="270029" cy="432049"/>
            </a:xfrm>
            <a:prstGeom prst="rect">
              <a:avLst/>
            </a:prstGeom>
            <a:noFill/>
            <a:ln w="9525" cap="flat" cmpd="sng" algn="ctr">
              <a:solidFill>
                <a:srgbClr val="8AAD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smtClean="0">
                  <a:ln>
                    <a:noFill/>
                  </a:ln>
                  <a:solidFill>
                    <a:srgbClr val="ADE2E2">
                      <a:lumMod val="75000"/>
                    </a:srgbClr>
                  </a:solidFill>
                  <a:effectLst/>
                  <a:uLnTx/>
                  <a:uFillTx/>
                  <a:latin typeface="Arial"/>
                  <a:ea typeface="+mn-ea"/>
                  <a:cs typeface="+mn-cs"/>
                </a:rPr>
                <a:t>4</a:t>
              </a:r>
              <a:endParaRPr kumimoji="0" lang="en-GB" sz="1800" b="0" i="0" u="none" strike="noStrike" kern="0" cap="none" spc="0" normalizeH="0" baseline="0" noProof="0" dirty="0">
                <a:ln>
                  <a:noFill/>
                </a:ln>
                <a:solidFill>
                  <a:srgbClr val="ADE2E2">
                    <a:lumMod val="75000"/>
                  </a:srgbClr>
                </a:solidFill>
                <a:effectLst/>
                <a:uLnTx/>
                <a:uFillTx/>
                <a:latin typeface="Arial"/>
                <a:ea typeface="+mn-ea"/>
                <a:cs typeface="+mn-cs"/>
              </a:endParaRPr>
            </a:p>
          </p:txBody>
        </p:sp>
        <p:sp>
          <p:nvSpPr>
            <p:cNvPr id="24" name="Rectangle 23"/>
            <p:cNvSpPr/>
            <p:nvPr/>
          </p:nvSpPr>
          <p:spPr>
            <a:xfrm>
              <a:off x="4676311" y="2969084"/>
              <a:ext cx="270029" cy="432049"/>
            </a:xfrm>
            <a:prstGeom prst="rect">
              <a:avLst/>
            </a:prstGeom>
            <a:noFill/>
            <a:ln w="9525" cap="flat" cmpd="sng" algn="ctr">
              <a:solidFill>
                <a:srgbClr val="8AAD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smtClean="0">
                  <a:ln>
                    <a:noFill/>
                  </a:ln>
                  <a:solidFill>
                    <a:srgbClr val="ADE2E2">
                      <a:lumMod val="75000"/>
                    </a:srgbClr>
                  </a:solidFill>
                  <a:effectLst/>
                  <a:uLnTx/>
                  <a:uFillTx/>
                  <a:latin typeface="Arial"/>
                  <a:ea typeface="+mn-ea"/>
                  <a:cs typeface="+mn-cs"/>
                </a:rPr>
                <a:t>5</a:t>
              </a:r>
              <a:endParaRPr kumimoji="0" lang="en-GB" sz="1800" b="0" i="0" u="none" strike="noStrike" kern="0" cap="none" spc="0" normalizeH="0" baseline="0" noProof="0" dirty="0">
                <a:ln>
                  <a:noFill/>
                </a:ln>
                <a:solidFill>
                  <a:srgbClr val="ADE2E2">
                    <a:lumMod val="75000"/>
                  </a:srgbClr>
                </a:solidFill>
                <a:effectLst/>
                <a:uLnTx/>
                <a:uFillTx/>
                <a:latin typeface="Arial"/>
                <a:ea typeface="+mn-ea"/>
                <a:cs typeface="+mn-cs"/>
              </a:endParaRPr>
            </a:p>
          </p:txBody>
        </p:sp>
        <p:sp>
          <p:nvSpPr>
            <p:cNvPr id="25" name="Rectangle 24"/>
            <p:cNvSpPr/>
            <p:nvPr/>
          </p:nvSpPr>
          <p:spPr>
            <a:xfrm>
              <a:off x="4946341" y="2969084"/>
              <a:ext cx="270029" cy="432049"/>
            </a:xfrm>
            <a:prstGeom prst="rect">
              <a:avLst/>
            </a:prstGeom>
            <a:noFill/>
            <a:ln w="9525" cap="flat" cmpd="sng" algn="ctr">
              <a:solidFill>
                <a:srgbClr val="8AAD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smtClean="0">
                  <a:ln>
                    <a:noFill/>
                  </a:ln>
                  <a:solidFill>
                    <a:srgbClr val="ADE2E2">
                      <a:lumMod val="75000"/>
                    </a:srgbClr>
                  </a:solidFill>
                  <a:effectLst/>
                  <a:uLnTx/>
                  <a:uFillTx/>
                  <a:latin typeface="Arial"/>
                  <a:ea typeface="+mn-ea"/>
                  <a:cs typeface="+mn-cs"/>
                </a:rPr>
                <a:t>6</a:t>
              </a:r>
              <a:endParaRPr kumimoji="0" lang="en-GB" sz="1800" b="0" i="0" u="none" strike="noStrike" kern="0" cap="none" spc="0" normalizeH="0" baseline="0" noProof="0" dirty="0">
                <a:ln>
                  <a:noFill/>
                </a:ln>
                <a:solidFill>
                  <a:srgbClr val="ADE2E2">
                    <a:lumMod val="75000"/>
                  </a:srgbClr>
                </a:solidFill>
                <a:effectLst/>
                <a:uLnTx/>
                <a:uFillTx/>
                <a:latin typeface="Arial"/>
                <a:ea typeface="+mn-ea"/>
                <a:cs typeface="+mn-cs"/>
              </a:endParaRPr>
            </a:p>
          </p:txBody>
        </p:sp>
        <p:sp>
          <p:nvSpPr>
            <p:cNvPr id="26" name="Rectangle 25"/>
            <p:cNvSpPr/>
            <p:nvPr/>
          </p:nvSpPr>
          <p:spPr>
            <a:xfrm>
              <a:off x="5216371" y="2969084"/>
              <a:ext cx="270029" cy="432049"/>
            </a:xfrm>
            <a:prstGeom prst="rect">
              <a:avLst/>
            </a:prstGeom>
            <a:noFill/>
            <a:ln w="9525" cap="flat" cmpd="sng" algn="ctr">
              <a:solidFill>
                <a:srgbClr val="8AAD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smtClean="0">
                  <a:ln>
                    <a:noFill/>
                  </a:ln>
                  <a:solidFill>
                    <a:srgbClr val="ADE2E2">
                      <a:lumMod val="75000"/>
                    </a:srgbClr>
                  </a:solidFill>
                  <a:effectLst/>
                  <a:uLnTx/>
                  <a:uFillTx/>
                  <a:latin typeface="Arial"/>
                  <a:ea typeface="+mn-ea"/>
                  <a:cs typeface="+mn-cs"/>
                </a:rPr>
                <a:t>7</a:t>
              </a:r>
              <a:endParaRPr kumimoji="0" lang="en-GB" sz="1800" b="0" i="0" u="none" strike="noStrike" kern="0" cap="none" spc="0" normalizeH="0" baseline="0" noProof="0" dirty="0">
                <a:ln>
                  <a:noFill/>
                </a:ln>
                <a:solidFill>
                  <a:srgbClr val="ADE2E2">
                    <a:lumMod val="75000"/>
                  </a:srgbClr>
                </a:solidFill>
                <a:effectLst/>
                <a:uLnTx/>
                <a:uFillTx/>
                <a:latin typeface="Arial"/>
                <a:ea typeface="+mn-ea"/>
                <a:cs typeface="+mn-cs"/>
              </a:endParaRPr>
            </a:p>
          </p:txBody>
        </p:sp>
        <p:sp>
          <p:nvSpPr>
            <p:cNvPr id="27" name="Rectangle 26"/>
            <p:cNvSpPr/>
            <p:nvPr/>
          </p:nvSpPr>
          <p:spPr>
            <a:xfrm>
              <a:off x="5486401" y="2969084"/>
              <a:ext cx="270029" cy="432049"/>
            </a:xfrm>
            <a:prstGeom prst="rect">
              <a:avLst/>
            </a:prstGeom>
            <a:noFill/>
            <a:ln w="9525" cap="flat" cmpd="sng" algn="ctr">
              <a:solidFill>
                <a:srgbClr val="8AAD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smtClean="0">
                  <a:ln>
                    <a:noFill/>
                  </a:ln>
                  <a:solidFill>
                    <a:srgbClr val="7030A0"/>
                  </a:solidFill>
                  <a:effectLst/>
                  <a:uLnTx/>
                  <a:uFillTx/>
                  <a:latin typeface="Arial"/>
                  <a:ea typeface="+mn-ea"/>
                  <a:cs typeface="+mn-cs"/>
                </a:rPr>
                <a:t>0</a:t>
              </a:r>
              <a:endParaRPr kumimoji="0" lang="en-GB" sz="1800" b="0" i="0" u="none" strike="noStrike" kern="0" cap="none" spc="0" normalizeH="0" baseline="0" noProof="0" dirty="0">
                <a:ln>
                  <a:noFill/>
                </a:ln>
                <a:solidFill>
                  <a:srgbClr val="7030A0"/>
                </a:solidFill>
                <a:effectLst/>
                <a:uLnTx/>
                <a:uFillTx/>
                <a:latin typeface="Arial"/>
                <a:ea typeface="+mn-ea"/>
                <a:cs typeface="+mn-cs"/>
              </a:endParaRPr>
            </a:p>
          </p:txBody>
        </p:sp>
        <p:sp>
          <p:nvSpPr>
            <p:cNvPr id="28" name="Rectangle 27"/>
            <p:cNvSpPr/>
            <p:nvPr/>
          </p:nvSpPr>
          <p:spPr>
            <a:xfrm>
              <a:off x="5756431" y="2969084"/>
              <a:ext cx="270029" cy="432049"/>
            </a:xfrm>
            <a:prstGeom prst="rect">
              <a:avLst/>
            </a:prstGeom>
            <a:noFill/>
            <a:ln w="9525" cap="flat" cmpd="sng" algn="ctr">
              <a:solidFill>
                <a:srgbClr val="8AAD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smtClean="0">
                  <a:ln>
                    <a:noFill/>
                  </a:ln>
                  <a:solidFill>
                    <a:srgbClr val="7030A0"/>
                  </a:solidFill>
                  <a:effectLst/>
                  <a:uLnTx/>
                  <a:uFillTx/>
                  <a:latin typeface="Arial"/>
                  <a:ea typeface="+mn-ea"/>
                  <a:cs typeface="+mn-cs"/>
                </a:rPr>
                <a:t>1</a:t>
              </a:r>
              <a:endParaRPr kumimoji="0" lang="en-GB" sz="1800" b="0" i="0" u="none" strike="noStrike" kern="0" cap="none" spc="0" normalizeH="0" baseline="0" noProof="0">
                <a:ln>
                  <a:noFill/>
                </a:ln>
                <a:solidFill>
                  <a:srgbClr val="7030A0"/>
                </a:solidFill>
                <a:effectLst/>
                <a:uLnTx/>
                <a:uFillTx/>
                <a:latin typeface="Arial"/>
                <a:ea typeface="+mn-ea"/>
                <a:cs typeface="+mn-cs"/>
              </a:endParaRPr>
            </a:p>
          </p:txBody>
        </p:sp>
        <p:sp>
          <p:nvSpPr>
            <p:cNvPr id="29" name="Rectangle 28"/>
            <p:cNvSpPr/>
            <p:nvPr/>
          </p:nvSpPr>
          <p:spPr>
            <a:xfrm>
              <a:off x="6026461" y="2969084"/>
              <a:ext cx="270029" cy="432049"/>
            </a:xfrm>
            <a:prstGeom prst="rect">
              <a:avLst/>
            </a:prstGeom>
            <a:noFill/>
            <a:ln w="9525" cap="flat" cmpd="sng" algn="ctr">
              <a:solidFill>
                <a:srgbClr val="8AAD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smtClean="0">
                  <a:ln>
                    <a:noFill/>
                  </a:ln>
                  <a:solidFill>
                    <a:srgbClr val="7030A0"/>
                  </a:solidFill>
                  <a:effectLst/>
                  <a:uLnTx/>
                  <a:uFillTx/>
                  <a:latin typeface="Arial"/>
                  <a:ea typeface="+mn-ea"/>
                  <a:cs typeface="+mn-cs"/>
                </a:rPr>
                <a:t>2</a:t>
              </a:r>
              <a:endParaRPr kumimoji="0" lang="en-GB" sz="1800" b="0" i="0" u="none" strike="noStrike" kern="0" cap="none" spc="0" normalizeH="0" baseline="0" noProof="0">
                <a:ln>
                  <a:noFill/>
                </a:ln>
                <a:solidFill>
                  <a:srgbClr val="7030A0"/>
                </a:solidFill>
                <a:effectLst/>
                <a:uLnTx/>
                <a:uFillTx/>
                <a:latin typeface="Arial"/>
                <a:ea typeface="+mn-ea"/>
                <a:cs typeface="+mn-cs"/>
              </a:endParaRPr>
            </a:p>
          </p:txBody>
        </p:sp>
        <p:sp>
          <p:nvSpPr>
            <p:cNvPr id="30" name="Rectangle 29"/>
            <p:cNvSpPr/>
            <p:nvPr/>
          </p:nvSpPr>
          <p:spPr>
            <a:xfrm>
              <a:off x="6296491" y="2969084"/>
              <a:ext cx="270029" cy="432049"/>
            </a:xfrm>
            <a:prstGeom prst="rect">
              <a:avLst/>
            </a:prstGeom>
            <a:noFill/>
            <a:ln w="9525" cap="flat" cmpd="sng" algn="ctr">
              <a:solidFill>
                <a:srgbClr val="8AAD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smtClean="0">
                  <a:ln>
                    <a:noFill/>
                  </a:ln>
                  <a:solidFill>
                    <a:srgbClr val="7030A0"/>
                  </a:solidFill>
                  <a:effectLst/>
                  <a:uLnTx/>
                  <a:uFillTx/>
                  <a:latin typeface="Arial"/>
                  <a:ea typeface="+mn-ea"/>
                  <a:cs typeface="+mn-cs"/>
                </a:rPr>
                <a:t>3</a:t>
              </a:r>
              <a:endParaRPr kumimoji="0" lang="en-GB" sz="1800" b="0" i="0" u="none" strike="noStrike" kern="0" cap="none" spc="0" normalizeH="0" baseline="0" noProof="0" dirty="0">
                <a:ln>
                  <a:noFill/>
                </a:ln>
                <a:solidFill>
                  <a:srgbClr val="7030A0"/>
                </a:solidFill>
                <a:effectLst/>
                <a:uLnTx/>
                <a:uFillTx/>
                <a:latin typeface="Arial"/>
                <a:ea typeface="+mn-ea"/>
                <a:cs typeface="+mn-cs"/>
              </a:endParaRPr>
            </a:p>
          </p:txBody>
        </p:sp>
        <p:sp>
          <p:nvSpPr>
            <p:cNvPr id="31" name="Rectangle 30"/>
            <p:cNvSpPr/>
            <p:nvPr/>
          </p:nvSpPr>
          <p:spPr>
            <a:xfrm>
              <a:off x="6566521" y="2969084"/>
              <a:ext cx="270029" cy="432049"/>
            </a:xfrm>
            <a:prstGeom prst="rect">
              <a:avLst/>
            </a:prstGeom>
            <a:noFill/>
            <a:ln w="9525" cap="flat" cmpd="sng" algn="ctr">
              <a:solidFill>
                <a:srgbClr val="8AAD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smtClean="0">
                  <a:ln>
                    <a:noFill/>
                  </a:ln>
                  <a:solidFill>
                    <a:srgbClr val="7030A0"/>
                  </a:solidFill>
                  <a:effectLst/>
                  <a:uLnTx/>
                  <a:uFillTx/>
                  <a:latin typeface="Arial"/>
                  <a:ea typeface="+mn-ea"/>
                  <a:cs typeface="+mn-cs"/>
                </a:rPr>
                <a:t>4</a:t>
              </a:r>
              <a:endParaRPr kumimoji="0" lang="en-GB" sz="1800" b="0" i="0" u="none" strike="noStrike" kern="0" cap="none" spc="0" normalizeH="0" baseline="0" noProof="0">
                <a:ln>
                  <a:noFill/>
                </a:ln>
                <a:solidFill>
                  <a:srgbClr val="7030A0"/>
                </a:solidFill>
                <a:effectLst/>
                <a:uLnTx/>
                <a:uFillTx/>
                <a:latin typeface="Arial"/>
                <a:ea typeface="+mn-ea"/>
                <a:cs typeface="+mn-cs"/>
              </a:endParaRPr>
            </a:p>
          </p:txBody>
        </p:sp>
        <p:sp>
          <p:nvSpPr>
            <p:cNvPr id="32" name="Rectangle 31"/>
            <p:cNvSpPr/>
            <p:nvPr/>
          </p:nvSpPr>
          <p:spPr>
            <a:xfrm>
              <a:off x="6836551" y="2969084"/>
              <a:ext cx="270029" cy="432049"/>
            </a:xfrm>
            <a:prstGeom prst="rect">
              <a:avLst/>
            </a:prstGeom>
            <a:noFill/>
            <a:ln w="9525" cap="flat" cmpd="sng" algn="ctr">
              <a:solidFill>
                <a:srgbClr val="8AAD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smtClean="0">
                  <a:ln>
                    <a:noFill/>
                  </a:ln>
                  <a:solidFill>
                    <a:srgbClr val="7030A0"/>
                  </a:solidFill>
                  <a:effectLst/>
                  <a:uLnTx/>
                  <a:uFillTx/>
                  <a:latin typeface="Arial"/>
                  <a:ea typeface="+mn-ea"/>
                  <a:cs typeface="+mn-cs"/>
                </a:rPr>
                <a:t>5</a:t>
              </a:r>
              <a:endParaRPr kumimoji="0" lang="en-GB" sz="1800" b="0" i="0" u="none" strike="noStrike" kern="0" cap="none" spc="0" normalizeH="0" baseline="0" noProof="0">
                <a:ln>
                  <a:noFill/>
                </a:ln>
                <a:solidFill>
                  <a:srgbClr val="7030A0"/>
                </a:solidFill>
                <a:effectLst/>
                <a:uLnTx/>
                <a:uFillTx/>
                <a:latin typeface="Arial"/>
                <a:ea typeface="+mn-ea"/>
                <a:cs typeface="+mn-cs"/>
              </a:endParaRPr>
            </a:p>
          </p:txBody>
        </p:sp>
        <p:sp>
          <p:nvSpPr>
            <p:cNvPr id="33" name="Rectangle 32"/>
            <p:cNvSpPr/>
            <p:nvPr/>
          </p:nvSpPr>
          <p:spPr>
            <a:xfrm>
              <a:off x="7106581" y="2969084"/>
              <a:ext cx="270029" cy="432049"/>
            </a:xfrm>
            <a:prstGeom prst="rect">
              <a:avLst/>
            </a:prstGeom>
            <a:noFill/>
            <a:ln w="9525" cap="flat" cmpd="sng" algn="ctr">
              <a:solidFill>
                <a:srgbClr val="8AAD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smtClean="0">
                  <a:ln>
                    <a:noFill/>
                  </a:ln>
                  <a:solidFill>
                    <a:srgbClr val="7030A0"/>
                  </a:solidFill>
                  <a:effectLst/>
                  <a:uLnTx/>
                  <a:uFillTx/>
                  <a:latin typeface="Arial"/>
                  <a:ea typeface="+mn-ea"/>
                  <a:cs typeface="+mn-cs"/>
                </a:rPr>
                <a:t>6</a:t>
              </a:r>
              <a:endParaRPr kumimoji="0" lang="en-GB" sz="1800" b="0" i="0" u="none" strike="noStrike" kern="0" cap="none" spc="0" normalizeH="0" baseline="0" noProof="0">
                <a:ln>
                  <a:noFill/>
                </a:ln>
                <a:solidFill>
                  <a:srgbClr val="7030A0"/>
                </a:solidFill>
                <a:effectLst/>
                <a:uLnTx/>
                <a:uFillTx/>
                <a:latin typeface="Arial"/>
                <a:ea typeface="+mn-ea"/>
                <a:cs typeface="+mn-cs"/>
              </a:endParaRPr>
            </a:p>
          </p:txBody>
        </p:sp>
        <p:sp>
          <p:nvSpPr>
            <p:cNvPr id="34" name="Rectangle 33"/>
            <p:cNvSpPr/>
            <p:nvPr/>
          </p:nvSpPr>
          <p:spPr>
            <a:xfrm>
              <a:off x="7376611" y="2969084"/>
              <a:ext cx="270029" cy="432049"/>
            </a:xfrm>
            <a:prstGeom prst="rect">
              <a:avLst/>
            </a:prstGeom>
            <a:noFill/>
            <a:ln w="9525" cap="flat" cmpd="sng" algn="ctr">
              <a:solidFill>
                <a:srgbClr val="8AAD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smtClean="0">
                  <a:ln>
                    <a:noFill/>
                  </a:ln>
                  <a:solidFill>
                    <a:srgbClr val="7030A0"/>
                  </a:solidFill>
                  <a:effectLst/>
                  <a:uLnTx/>
                  <a:uFillTx/>
                  <a:latin typeface="Arial"/>
                  <a:ea typeface="+mn-ea"/>
                  <a:cs typeface="+mn-cs"/>
                </a:rPr>
                <a:t>7</a:t>
              </a:r>
              <a:endParaRPr kumimoji="0" lang="en-GB" sz="1800" b="0" i="0" u="none" strike="noStrike" kern="0" cap="none" spc="0" normalizeH="0" baseline="0" noProof="0">
                <a:ln>
                  <a:noFill/>
                </a:ln>
                <a:solidFill>
                  <a:srgbClr val="7030A0"/>
                </a:solidFill>
                <a:effectLst/>
                <a:uLnTx/>
                <a:uFillTx/>
                <a:latin typeface="Arial"/>
                <a:ea typeface="+mn-ea"/>
                <a:cs typeface="+mn-cs"/>
              </a:endParaRPr>
            </a:p>
          </p:txBody>
        </p:sp>
        <p:sp>
          <p:nvSpPr>
            <p:cNvPr id="35" name="Rectangle 34"/>
            <p:cNvSpPr/>
            <p:nvPr/>
          </p:nvSpPr>
          <p:spPr>
            <a:xfrm>
              <a:off x="7646641" y="2969084"/>
              <a:ext cx="270029" cy="432049"/>
            </a:xfrm>
            <a:prstGeom prst="rect">
              <a:avLst/>
            </a:prstGeom>
            <a:noFill/>
            <a:ln w="9525" cap="flat" cmpd="sng" algn="ctr">
              <a:solidFill>
                <a:srgbClr val="8AAD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smtClean="0">
                  <a:ln>
                    <a:noFill/>
                  </a:ln>
                  <a:solidFill>
                    <a:srgbClr val="C00000"/>
                  </a:solidFill>
                  <a:effectLst/>
                  <a:uLnTx/>
                  <a:uFillTx/>
                  <a:latin typeface="Arial"/>
                  <a:ea typeface="+mn-ea"/>
                  <a:cs typeface="+mn-cs"/>
                </a:rPr>
                <a:t>0</a:t>
              </a:r>
              <a:endParaRPr kumimoji="0" lang="en-GB" sz="1800" b="0" i="0" u="none" strike="noStrike" kern="0" cap="none" spc="0" normalizeH="0" baseline="0" noProof="0" dirty="0">
                <a:ln>
                  <a:noFill/>
                </a:ln>
                <a:solidFill>
                  <a:srgbClr val="C00000"/>
                </a:solidFill>
                <a:effectLst/>
                <a:uLnTx/>
                <a:uFillTx/>
                <a:latin typeface="Arial"/>
                <a:ea typeface="+mn-ea"/>
                <a:cs typeface="+mn-cs"/>
              </a:endParaRPr>
            </a:p>
          </p:txBody>
        </p:sp>
        <p:sp>
          <p:nvSpPr>
            <p:cNvPr id="36" name="Rectangle 35"/>
            <p:cNvSpPr/>
            <p:nvPr/>
          </p:nvSpPr>
          <p:spPr>
            <a:xfrm>
              <a:off x="7916671" y="2969087"/>
              <a:ext cx="270029" cy="432049"/>
            </a:xfrm>
            <a:prstGeom prst="rect">
              <a:avLst/>
            </a:prstGeom>
            <a:noFill/>
            <a:ln w="9525" cap="flat" cmpd="sng" algn="ctr">
              <a:solidFill>
                <a:srgbClr val="8AAD00">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fontAlgn="auto">
                <a:spcBef>
                  <a:spcPts val="0"/>
                </a:spcBef>
                <a:spcAft>
                  <a:spcPts val="0"/>
                </a:spcAft>
              </a:pPr>
              <a:r>
                <a:rPr lang="en-GB" kern="0" dirty="0">
                  <a:solidFill>
                    <a:srgbClr val="C00000"/>
                  </a:solidFill>
                  <a:latin typeface="Arial"/>
                </a:rPr>
                <a:t>1</a:t>
              </a:r>
            </a:p>
          </p:txBody>
        </p:sp>
        <p:sp>
          <p:nvSpPr>
            <p:cNvPr id="37" name="Rectangle 36"/>
            <p:cNvSpPr/>
            <p:nvPr/>
          </p:nvSpPr>
          <p:spPr>
            <a:xfrm>
              <a:off x="8186701" y="2969087"/>
              <a:ext cx="270029" cy="432049"/>
            </a:xfrm>
            <a:prstGeom prst="rect">
              <a:avLst/>
            </a:prstGeom>
            <a:noFill/>
            <a:ln w="9525" cap="flat" cmpd="sng" algn="ctr">
              <a:solidFill>
                <a:srgbClr val="8AAD00">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fontAlgn="auto">
                <a:spcBef>
                  <a:spcPts val="0"/>
                </a:spcBef>
                <a:spcAft>
                  <a:spcPts val="0"/>
                </a:spcAft>
              </a:pPr>
              <a:r>
                <a:rPr lang="en-GB" kern="0">
                  <a:solidFill>
                    <a:srgbClr val="C00000"/>
                  </a:solidFill>
                  <a:latin typeface="Arial"/>
                </a:rPr>
                <a:t>2</a:t>
              </a:r>
            </a:p>
          </p:txBody>
        </p:sp>
        <p:sp>
          <p:nvSpPr>
            <p:cNvPr id="38" name="Rectangle 37"/>
            <p:cNvSpPr/>
            <p:nvPr/>
          </p:nvSpPr>
          <p:spPr>
            <a:xfrm>
              <a:off x="8456731" y="2969087"/>
              <a:ext cx="270029" cy="432049"/>
            </a:xfrm>
            <a:prstGeom prst="rect">
              <a:avLst/>
            </a:prstGeom>
            <a:noFill/>
            <a:ln w="9525" cap="flat" cmpd="sng" algn="ctr">
              <a:solidFill>
                <a:srgbClr val="8AAD00">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fontAlgn="auto">
                <a:spcBef>
                  <a:spcPts val="0"/>
                </a:spcBef>
                <a:spcAft>
                  <a:spcPts val="0"/>
                </a:spcAft>
              </a:pPr>
              <a:r>
                <a:rPr lang="en-GB" kern="0" dirty="0">
                  <a:solidFill>
                    <a:srgbClr val="C00000"/>
                  </a:solidFill>
                  <a:latin typeface="Arial"/>
                </a:rPr>
                <a:t>3</a:t>
              </a:r>
            </a:p>
          </p:txBody>
        </p:sp>
        <p:sp>
          <p:nvSpPr>
            <p:cNvPr id="39" name="Rectangle 38"/>
            <p:cNvSpPr/>
            <p:nvPr/>
          </p:nvSpPr>
          <p:spPr>
            <a:xfrm>
              <a:off x="8726761" y="2969087"/>
              <a:ext cx="270029" cy="432049"/>
            </a:xfrm>
            <a:prstGeom prst="rect">
              <a:avLst/>
            </a:prstGeom>
            <a:noFill/>
            <a:ln w="9525" cap="flat" cmpd="sng" algn="ctr">
              <a:solidFill>
                <a:srgbClr val="8AAD00">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fontAlgn="auto">
                <a:spcBef>
                  <a:spcPts val="0"/>
                </a:spcBef>
                <a:spcAft>
                  <a:spcPts val="0"/>
                </a:spcAft>
              </a:pPr>
              <a:r>
                <a:rPr lang="en-GB" kern="0" dirty="0">
                  <a:solidFill>
                    <a:srgbClr val="C00000"/>
                  </a:solidFill>
                  <a:latin typeface="Arial"/>
                </a:rPr>
                <a:t>4</a:t>
              </a:r>
            </a:p>
          </p:txBody>
        </p:sp>
        <p:sp>
          <p:nvSpPr>
            <p:cNvPr id="40" name="Rectangle 39"/>
            <p:cNvSpPr/>
            <p:nvPr/>
          </p:nvSpPr>
          <p:spPr>
            <a:xfrm>
              <a:off x="8996791" y="2969087"/>
              <a:ext cx="270029" cy="432049"/>
            </a:xfrm>
            <a:prstGeom prst="rect">
              <a:avLst/>
            </a:prstGeom>
            <a:noFill/>
            <a:ln w="9525" cap="flat" cmpd="sng" algn="ctr">
              <a:solidFill>
                <a:srgbClr val="8AAD00">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fontAlgn="auto">
                <a:spcBef>
                  <a:spcPts val="0"/>
                </a:spcBef>
                <a:spcAft>
                  <a:spcPts val="0"/>
                </a:spcAft>
              </a:pPr>
              <a:r>
                <a:rPr lang="en-GB" kern="0">
                  <a:solidFill>
                    <a:srgbClr val="C00000"/>
                  </a:solidFill>
                  <a:latin typeface="Arial"/>
                </a:rPr>
                <a:t>5</a:t>
              </a:r>
            </a:p>
          </p:txBody>
        </p:sp>
        <p:sp>
          <p:nvSpPr>
            <p:cNvPr id="41" name="Rectangle 40"/>
            <p:cNvSpPr/>
            <p:nvPr/>
          </p:nvSpPr>
          <p:spPr>
            <a:xfrm>
              <a:off x="9266820" y="2969087"/>
              <a:ext cx="270029" cy="432049"/>
            </a:xfrm>
            <a:prstGeom prst="rect">
              <a:avLst/>
            </a:prstGeom>
            <a:noFill/>
            <a:ln w="9525" cap="flat" cmpd="sng" algn="ctr">
              <a:solidFill>
                <a:srgbClr val="8AAD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smtClean="0">
                  <a:ln>
                    <a:noFill/>
                  </a:ln>
                  <a:solidFill>
                    <a:srgbClr val="C00000"/>
                  </a:solidFill>
                  <a:effectLst/>
                  <a:uLnTx/>
                  <a:uFillTx/>
                  <a:latin typeface="Arial"/>
                  <a:ea typeface="+mn-ea"/>
                  <a:cs typeface="+mn-cs"/>
                </a:rPr>
                <a:t>6</a:t>
              </a:r>
              <a:endParaRPr kumimoji="0" lang="en-GB" sz="1800" b="0" i="0" u="none" strike="noStrike" kern="0" cap="none" spc="0" normalizeH="0" baseline="0" noProof="0">
                <a:ln>
                  <a:noFill/>
                </a:ln>
                <a:solidFill>
                  <a:srgbClr val="C00000"/>
                </a:solidFill>
                <a:effectLst/>
                <a:uLnTx/>
                <a:uFillTx/>
                <a:latin typeface="Arial"/>
                <a:ea typeface="+mn-ea"/>
                <a:cs typeface="+mn-cs"/>
              </a:endParaRPr>
            </a:p>
          </p:txBody>
        </p:sp>
      </p:grpSp>
      <p:grpSp>
        <p:nvGrpSpPr>
          <p:cNvPr id="42" name="threadIdx"/>
          <p:cNvGrpSpPr/>
          <p:nvPr/>
        </p:nvGrpSpPr>
        <p:grpSpPr>
          <a:xfrm>
            <a:off x="528619" y="5022030"/>
            <a:ext cx="7200798" cy="345642"/>
            <a:chOff x="1165923" y="2495514"/>
            <a:chExt cx="8640958" cy="311078"/>
          </a:xfrm>
        </p:grpSpPr>
        <p:sp>
          <p:nvSpPr>
            <p:cNvPr id="43" name="TextBox 42"/>
            <p:cNvSpPr txBox="1"/>
            <p:nvPr/>
          </p:nvSpPr>
          <p:spPr bwMode="auto">
            <a:xfrm>
              <a:off x="1165923" y="2501893"/>
              <a:ext cx="2160239" cy="304699"/>
            </a:xfrm>
            <a:prstGeom prst="rect">
              <a:avLst/>
            </a:prstGeom>
            <a:noFill/>
            <a:ln w="9525">
              <a:noFill/>
              <a:miter lim="800000"/>
              <a:headEnd/>
              <a:tailEnd/>
            </a:ln>
          </p:spPr>
          <p:txBody>
            <a:bodyPr wrap="square" rtlCol="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GB" sz="1600" b="1" i="0" u="none" strike="noStrike" kern="0" cap="none" spc="0" normalizeH="0" baseline="0" noProof="0" dirty="0" err="1" smtClean="0">
                  <a:ln>
                    <a:noFill/>
                  </a:ln>
                  <a:solidFill>
                    <a:srgbClr val="FF9933"/>
                  </a:solidFill>
                  <a:effectLst/>
                  <a:uLnTx/>
                  <a:uFillTx/>
                  <a:latin typeface="Courier New" pitchFamily="49" charset="0"/>
                  <a:cs typeface="Courier New" pitchFamily="49" charset="0"/>
                </a:rPr>
                <a:t>threadIdx.x</a:t>
              </a:r>
              <a:endParaRPr kumimoji="0" lang="en-GB" sz="1600" b="1" i="0" u="none" strike="noStrike" kern="0" cap="none" spc="0" normalizeH="0" baseline="0" noProof="0" dirty="0" smtClean="0">
                <a:ln>
                  <a:noFill/>
                </a:ln>
                <a:solidFill>
                  <a:srgbClr val="FF9933"/>
                </a:solidFill>
                <a:effectLst/>
                <a:uLnTx/>
                <a:uFillTx/>
                <a:latin typeface="Courier New" pitchFamily="49" charset="0"/>
                <a:cs typeface="Courier New" pitchFamily="49" charset="0"/>
              </a:endParaRPr>
            </a:p>
          </p:txBody>
        </p:sp>
        <p:sp>
          <p:nvSpPr>
            <p:cNvPr id="44" name="TextBox 43"/>
            <p:cNvSpPr txBox="1"/>
            <p:nvPr/>
          </p:nvSpPr>
          <p:spPr bwMode="auto">
            <a:xfrm>
              <a:off x="3326159" y="2495514"/>
              <a:ext cx="2160239" cy="304699"/>
            </a:xfrm>
            <a:prstGeom prst="rect">
              <a:avLst/>
            </a:prstGeom>
            <a:noFill/>
            <a:ln w="9525">
              <a:noFill/>
              <a:miter lim="800000"/>
              <a:headEnd/>
              <a:tailEnd/>
            </a:ln>
          </p:spPr>
          <p:txBody>
            <a:bodyPr wrap="square" rtlCol="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GB" sz="1600" b="1" i="0" u="none" strike="noStrike" kern="0" cap="none" spc="0" normalizeH="0" baseline="0" noProof="0" dirty="0" err="1" smtClean="0">
                  <a:ln>
                    <a:noFill/>
                  </a:ln>
                  <a:solidFill>
                    <a:srgbClr val="ADE2E2">
                      <a:lumMod val="75000"/>
                    </a:srgbClr>
                  </a:solidFill>
                  <a:effectLst/>
                  <a:uLnTx/>
                  <a:uFillTx/>
                  <a:latin typeface="Courier New" pitchFamily="49" charset="0"/>
                  <a:cs typeface="Courier New" pitchFamily="49" charset="0"/>
                </a:rPr>
                <a:t>threadIdx.x</a:t>
              </a:r>
              <a:endParaRPr kumimoji="0" lang="en-GB" sz="1600" b="1" i="0" u="none" strike="noStrike" kern="0" cap="none" spc="0" normalizeH="0" baseline="0" noProof="0" dirty="0" smtClean="0">
                <a:ln>
                  <a:noFill/>
                </a:ln>
                <a:solidFill>
                  <a:srgbClr val="ADE2E2">
                    <a:lumMod val="75000"/>
                  </a:srgbClr>
                </a:solidFill>
                <a:effectLst/>
                <a:uLnTx/>
                <a:uFillTx/>
                <a:latin typeface="Courier New" pitchFamily="49" charset="0"/>
                <a:cs typeface="Courier New" pitchFamily="49" charset="0"/>
              </a:endParaRPr>
            </a:p>
          </p:txBody>
        </p:sp>
        <p:sp>
          <p:nvSpPr>
            <p:cNvPr id="45" name="TextBox 44"/>
            <p:cNvSpPr txBox="1"/>
            <p:nvPr/>
          </p:nvSpPr>
          <p:spPr bwMode="auto">
            <a:xfrm>
              <a:off x="5486400" y="2501893"/>
              <a:ext cx="2160239" cy="304699"/>
            </a:xfrm>
            <a:prstGeom prst="rect">
              <a:avLst/>
            </a:prstGeom>
            <a:noFill/>
            <a:ln w="9525">
              <a:noFill/>
              <a:miter lim="800000"/>
              <a:headEnd/>
              <a:tailEnd/>
            </a:ln>
          </p:spPr>
          <p:txBody>
            <a:bodyPr wrap="square" rtlCol="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GB" sz="1600" b="1" i="0" u="none" strike="noStrike" kern="0" cap="none" spc="0" normalizeH="0" baseline="0" noProof="0" dirty="0" err="1" smtClean="0">
                  <a:ln>
                    <a:noFill/>
                  </a:ln>
                  <a:solidFill>
                    <a:srgbClr val="7030A0"/>
                  </a:solidFill>
                  <a:effectLst/>
                  <a:uLnTx/>
                  <a:uFillTx/>
                  <a:latin typeface="Courier New" pitchFamily="49" charset="0"/>
                  <a:cs typeface="Courier New" pitchFamily="49" charset="0"/>
                </a:rPr>
                <a:t>threadIdx.x</a:t>
              </a:r>
              <a:endParaRPr kumimoji="0" lang="en-GB" sz="1600" b="1" i="0" u="none" strike="noStrike" kern="0" cap="none" spc="0" normalizeH="0" baseline="0" noProof="0" dirty="0" smtClean="0">
                <a:ln>
                  <a:noFill/>
                </a:ln>
                <a:solidFill>
                  <a:srgbClr val="7030A0"/>
                </a:solidFill>
                <a:effectLst/>
                <a:uLnTx/>
                <a:uFillTx/>
                <a:latin typeface="Courier New" pitchFamily="49" charset="0"/>
                <a:cs typeface="Courier New" pitchFamily="49" charset="0"/>
              </a:endParaRPr>
            </a:p>
          </p:txBody>
        </p:sp>
        <p:sp>
          <p:nvSpPr>
            <p:cNvPr id="46" name="TextBox 45"/>
            <p:cNvSpPr txBox="1"/>
            <p:nvPr/>
          </p:nvSpPr>
          <p:spPr bwMode="auto">
            <a:xfrm>
              <a:off x="7646642" y="2495514"/>
              <a:ext cx="2160239" cy="304699"/>
            </a:xfrm>
            <a:prstGeom prst="rect">
              <a:avLst/>
            </a:prstGeom>
            <a:noFill/>
            <a:ln w="9525">
              <a:noFill/>
              <a:miter lim="800000"/>
              <a:headEnd/>
              <a:tailEnd/>
            </a:ln>
          </p:spPr>
          <p:txBody>
            <a:bodyPr wrap="square" rtlCol="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GB" sz="1600" b="1" i="0" u="none" strike="noStrike" kern="0" cap="none" spc="0" normalizeH="0" baseline="0" noProof="0" dirty="0" err="1" smtClean="0">
                  <a:ln>
                    <a:noFill/>
                  </a:ln>
                  <a:solidFill>
                    <a:srgbClr val="C00000"/>
                  </a:solidFill>
                  <a:effectLst/>
                  <a:uLnTx/>
                  <a:uFillTx/>
                  <a:latin typeface="Courier New" pitchFamily="49" charset="0"/>
                  <a:cs typeface="Courier New" pitchFamily="49" charset="0"/>
                </a:rPr>
                <a:t>threadIdx.x</a:t>
              </a:r>
              <a:endParaRPr kumimoji="0" lang="en-GB" sz="1600" b="1" i="0" u="none" strike="noStrike" kern="0" cap="none" spc="0" normalizeH="0" baseline="0" noProof="0" dirty="0" smtClean="0">
                <a:ln>
                  <a:noFill/>
                </a:ln>
                <a:solidFill>
                  <a:srgbClr val="C00000"/>
                </a:solidFill>
                <a:effectLst/>
                <a:uLnTx/>
                <a:uFillTx/>
                <a:latin typeface="Courier New" pitchFamily="49" charset="0"/>
                <a:cs typeface="Courier New" pitchFamily="49" charset="0"/>
              </a:endParaRPr>
            </a:p>
          </p:txBody>
        </p:sp>
      </p:grpSp>
      <p:grpSp>
        <p:nvGrpSpPr>
          <p:cNvPr id="47" name="blockIdx"/>
          <p:cNvGrpSpPr/>
          <p:nvPr/>
        </p:nvGrpSpPr>
        <p:grpSpPr>
          <a:xfrm>
            <a:off x="641129" y="6027777"/>
            <a:ext cx="7200798" cy="307779"/>
            <a:chOff x="1165919" y="3581153"/>
            <a:chExt cx="8640957" cy="277001"/>
          </a:xfrm>
        </p:grpSpPr>
        <p:sp>
          <p:nvSpPr>
            <p:cNvPr id="48" name="TextBox 47"/>
            <p:cNvSpPr txBox="1"/>
            <p:nvPr/>
          </p:nvSpPr>
          <p:spPr bwMode="auto">
            <a:xfrm>
              <a:off x="1165919" y="3581155"/>
              <a:ext cx="2160239" cy="276999"/>
            </a:xfrm>
            <a:prstGeom prst="rect">
              <a:avLst/>
            </a:prstGeom>
            <a:noFill/>
            <a:ln w="9525">
              <a:noFill/>
              <a:miter lim="800000"/>
              <a:headEnd/>
              <a:tailEnd/>
            </a:ln>
          </p:spPr>
          <p:txBody>
            <a:bodyPr wrap="square" rtlCol="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GB" sz="1400" b="1" i="0" u="none" strike="noStrike" kern="0" cap="none" spc="0" normalizeH="0" baseline="0" noProof="0" dirty="0" err="1" smtClean="0">
                  <a:ln>
                    <a:noFill/>
                  </a:ln>
                  <a:solidFill>
                    <a:srgbClr val="FF9933"/>
                  </a:solidFill>
                  <a:effectLst/>
                  <a:uLnTx/>
                  <a:uFillTx/>
                  <a:latin typeface="Courier New" pitchFamily="49" charset="0"/>
                  <a:cs typeface="Courier New" pitchFamily="49" charset="0"/>
                </a:rPr>
                <a:t>blockIdx.x</a:t>
              </a:r>
              <a:r>
                <a:rPr kumimoji="0" lang="en-GB" sz="1400" b="1" i="0" u="none" strike="noStrike" kern="0" cap="none" spc="0" normalizeH="0" baseline="0" noProof="0" dirty="0" smtClean="0">
                  <a:ln>
                    <a:noFill/>
                  </a:ln>
                  <a:solidFill>
                    <a:srgbClr val="FF9933"/>
                  </a:solidFill>
                  <a:effectLst/>
                  <a:uLnTx/>
                  <a:uFillTx/>
                  <a:latin typeface="Courier New" pitchFamily="49" charset="0"/>
                  <a:cs typeface="Courier New" pitchFamily="49" charset="0"/>
                </a:rPr>
                <a:t> = 0</a:t>
              </a:r>
            </a:p>
          </p:txBody>
        </p:sp>
        <p:sp>
          <p:nvSpPr>
            <p:cNvPr id="49" name="TextBox 48"/>
            <p:cNvSpPr txBox="1"/>
            <p:nvPr/>
          </p:nvSpPr>
          <p:spPr bwMode="auto">
            <a:xfrm>
              <a:off x="3326162" y="3581155"/>
              <a:ext cx="2160239" cy="276999"/>
            </a:xfrm>
            <a:prstGeom prst="rect">
              <a:avLst/>
            </a:prstGeom>
            <a:noFill/>
            <a:ln w="9525">
              <a:noFill/>
              <a:miter lim="800000"/>
              <a:headEnd/>
              <a:tailEnd/>
            </a:ln>
          </p:spPr>
          <p:txBody>
            <a:bodyPr wrap="square" rtlCol="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GB" sz="1400" b="1" i="0" u="none" strike="noStrike" kern="0" cap="none" spc="0" normalizeH="0" baseline="0" noProof="0" dirty="0" err="1" smtClean="0">
                  <a:ln>
                    <a:noFill/>
                  </a:ln>
                  <a:solidFill>
                    <a:srgbClr val="ADE2E2">
                      <a:lumMod val="75000"/>
                    </a:srgbClr>
                  </a:solidFill>
                  <a:effectLst/>
                  <a:uLnTx/>
                  <a:uFillTx/>
                  <a:latin typeface="Courier New" pitchFamily="49" charset="0"/>
                  <a:cs typeface="Courier New" pitchFamily="49" charset="0"/>
                </a:rPr>
                <a:t>blockIdx.x</a:t>
              </a:r>
              <a:r>
                <a:rPr kumimoji="0" lang="en-GB" sz="1400" b="1" i="0" u="none" strike="noStrike" kern="0" cap="none" spc="0" normalizeH="0" baseline="0" noProof="0" dirty="0" smtClean="0">
                  <a:ln>
                    <a:noFill/>
                  </a:ln>
                  <a:solidFill>
                    <a:srgbClr val="ADE2E2">
                      <a:lumMod val="75000"/>
                    </a:srgbClr>
                  </a:solidFill>
                  <a:effectLst/>
                  <a:uLnTx/>
                  <a:uFillTx/>
                  <a:latin typeface="Courier New" pitchFamily="49" charset="0"/>
                  <a:cs typeface="Courier New" pitchFamily="49" charset="0"/>
                </a:rPr>
                <a:t> = 1</a:t>
              </a:r>
            </a:p>
          </p:txBody>
        </p:sp>
        <p:sp>
          <p:nvSpPr>
            <p:cNvPr id="50" name="TextBox 49"/>
            <p:cNvSpPr txBox="1"/>
            <p:nvPr/>
          </p:nvSpPr>
          <p:spPr bwMode="auto">
            <a:xfrm>
              <a:off x="5486398" y="3581154"/>
              <a:ext cx="2160239" cy="276999"/>
            </a:xfrm>
            <a:prstGeom prst="rect">
              <a:avLst/>
            </a:prstGeom>
            <a:noFill/>
            <a:ln w="9525">
              <a:noFill/>
              <a:miter lim="800000"/>
              <a:headEnd/>
              <a:tailEnd/>
            </a:ln>
          </p:spPr>
          <p:txBody>
            <a:bodyPr wrap="square" rtlCol="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GB" sz="1400" b="1" i="0" u="none" strike="noStrike" kern="0" cap="none" spc="0" normalizeH="0" baseline="0" noProof="0" dirty="0" err="1" smtClean="0">
                  <a:ln>
                    <a:noFill/>
                  </a:ln>
                  <a:solidFill>
                    <a:srgbClr val="7030A0"/>
                  </a:solidFill>
                  <a:effectLst/>
                  <a:uLnTx/>
                  <a:uFillTx/>
                  <a:latin typeface="Courier New" pitchFamily="49" charset="0"/>
                  <a:cs typeface="Courier New" pitchFamily="49" charset="0"/>
                </a:rPr>
                <a:t>blockIdx.x</a:t>
              </a:r>
              <a:r>
                <a:rPr kumimoji="0" lang="en-GB" sz="1400" b="1" i="0" u="none" strike="noStrike" kern="0" cap="none" spc="0" normalizeH="0" baseline="0" noProof="0" dirty="0" smtClean="0">
                  <a:ln>
                    <a:noFill/>
                  </a:ln>
                  <a:solidFill>
                    <a:srgbClr val="7030A0"/>
                  </a:solidFill>
                  <a:effectLst/>
                  <a:uLnTx/>
                  <a:uFillTx/>
                  <a:latin typeface="Courier New" pitchFamily="49" charset="0"/>
                  <a:cs typeface="Courier New" pitchFamily="49" charset="0"/>
                </a:rPr>
                <a:t> = 2</a:t>
              </a:r>
            </a:p>
          </p:txBody>
        </p:sp>
        <p:sp>
          <p:nvSpPr>
            <p:cNvPr id="51" name="TextBox 50"/>
            <p:cNvSpPr txBox="1"/>
            <p:nvPr/>
          </p:nvSpPr>
          <p:spPr bwMode="auto">
            <a:xfrm>
              <a:off x="7646637" y="3581153"/>
              <a:ext cx="2160239" cy="276999"/>
            </a:xfrm>
            <a:prstGeom prst="rect">
              <a:avLst/>
            </a:prstGeom>
            <a:noFill/>
            <a:ln w="9525">
              <a:noFill/>
              <a:miter lim="800000"/>
              <a:headEnd/>
              <a:tailEnd/>
            </a:ln>
          </p:spPr>
          <p:txBody>
            <a:bodyPr wrap="square" rtlCol="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GB" sz="1400" b="1" i="0" u="none" strike="noStrike" kern="0" cap="none" spc="0" normalizeH="0" baseline="0" noProof="0" dirty="0" err="1" smtClean="0">
                  <a:ln>
                    <a:noFill/>
                  </a:ln>
                  <a:solidFill>
                    <a:srgbClr val="C00000"/>
                  </a:solidFill>
                  <a:effectLst/>
                  <a:uLnTx/>
                  <a:uFillTx/>
                  <a:latin typeface="Courier New" pitchFamily="49" charset="0"/>
                  <a:cs typeface="Courier New" pitchFamily="49" charset="0"/>
                </a:rPr>
                <a:t>blockIdx.x</a:t>
              </a:r>
              <a:r>
                <a:rPr kumimoji="0" lang="en-GB" sz="1400" b="1" i="0" u="none" strike="noStrike" kern="0" cap="none" spc="0" normalizeH="0" baseline="0" noProof="0" dirty="0" smtClean="0">
                  <a:ln>
                    <a:noFill/>
                  </a:ln>
                  <a:solidFill>
                    <a:srgbClr val="C00000"/>
                  </a:solidFill>
                  <a:effectLst/>
                  <a:uLnTx/>
                  <a:uFillTx/>
                  <a:latin typeface="Courier New" pitchFamily="49" charset="0"/>
                  <a:cs typeface="Courier New" pitchFamily="49" charset="0"/>
                </a:rPr>
                <a:t> = 3</a:t>
              </a:r>
            </a:p>
          </p:txBody>
        </p:sp>
      </p:grpSp>
      <p:cxnSp>
        <p:nvCxnSpPr>
          <p:cNvPr id="90" name="Straight Arrow Connector 89"/>
          <p:cNvCxnSpPr>
            <a:stCxn id="12" idx="3"/>
          </p:cNvCxnSpPr>
          <p:nvPr/>
        </p:nvCxnSpPr>
        <p:spPr>
          <a:xfrm flipV="1">
            <a:off x="7841930" y="5513696"/>
            <a:ext cx="343752" cy="118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7988154" y="5136981"/>
            <a:ext cx="1206539" cy="37671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Local Index</a:t>
            </a:r>
            <a:endParaRPr lang="en-US" dirty="0">
              <a:solidFill>
                <a:schemeClr val="tx1"/>
              </a:solidFill>
            </a:endParaRPr>
          </a:p>
        </p:txBody>
      </p:sp>
    </p:spTree>
    <p:extLst>
      <p:ext uri="{BB962C8B-B14F-4D97-AF65-F5344CB8AC3E}">
        <p14:creationId xmlns:p14="http://schemas.microsoft.com/office/powerpoint/2010/main" val="291989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CUDA - Thread ID</a:t>
            </a:r>
            <a:endParaRPr lang="en-US" dirty="0"/>
          </a:p>
        </p:txBody>
      </p:sp>
      <p:grpSp>
        <p:nvGrpSpPr>
          <p:cNvPr id="5" name="Vector (numbered)"/>
          <p:cNvGrpSpPr/>
          <p:nvPr/>
        </p:nvGrpSpPr>
        <p:grpSpPr>
          <a:xfrm>
            <a:off x="971600" y="2659591"/>
            <a:ext cx="7245805" cy="480058"/>
            <a:chOff x="1165920" y="2969084"/>
            <a:chExt cx="8694965" cy="432052"/>
          </a:xfrm>
        </p:grpSpPr>
        <p:sp>
          <p:nvSpPr>
            <p:cNvPr id="6" name="Round Same Side Corner Rectangle 5"/>
            <p:cNvSpPr/>
            <p:nvPr/>
          </p:nvSpPr>
          <p:spPr>
            <a:xfrm rot="16200000">
              <a:off x="1084911" y="3050096"/>
              <a:ext cx="432048" cy="270030"/>
            </a:xfrm>
            <a:prstGeom prst="round2SameRect">
              <a:avLst>
                <a:gd name="adj1" fmla="val 16667"/>
                <a:gd name="adj2" fmla="val 1764"/>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vert="vert"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a:ln>
                    <a:noFill/>
                  </a:ln>
                  <a:effectLst/>
                  <a:uLnTx/>
                  <a:uFillTx/>
                  <a:latin typeface="Arial"/>
                  <a:ea typeface="+mn-ea"/>
                  <a:cs typeface="+mn-cs"/>
                </a:rPr>
                <a:t>0</a:t>
              </a:r>
            </a:p>
          </p:txBody>
        </p:sp>
        <p:sp>
          <p:nvSpPr>
            <p:cNvPr id="7" name="Rectangle 6"/>
            <p:cNvSpPr/>
            <p:nvPr/>
          </p:nvSpPr>
          <p:spPr>
            <a:xfrm>
              <a:off x="1435951" y="2969086"/>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smtClean="0">
                  <a:ln>
                    <a:noFill/>
                  </a:ln>
                  <a:effectLst/>
                  <a:uLnTx/>
                  <a:uFillTx/>
                  <a:latin typeface="Arial"/>
                  <a:ea typeface="+mn-ea"/>
                  <a:cs typeface="+mn-cs"/>
                </a:rPr>
                <a:t>1</a:t>
              </a:r>
              <a:endParaRPr kumimoji="0" lang="en-GB" sz="1050" b="0" i="0" u="none" strike="noStrike" kern="0" cap="none" spc="0" normalizeH="0" baseline="0" noProof="0" dirty="0">
                <a:ln>
                  <a:noFill/>
                </a:ln>
                <a:effectLst/>
                <a:uLnTx/>
                <a:uFillTx/>
                <a:latin typeface="Arial"/>
                <a:ea typeface="+mn-ea"/>
                <a:cs typeface="+mn-cs"/>
              </a:endParaRPr>
            </a:p>
          </p:txBody>
        </p:sp>
        <p:sp>
          <p:nvSpPr>
            <p:cNvPr id="8" name="Round Same Side Corner Rectangle 7"/>
            <p:cNvSpPr/>
            <p:nvPr/>
          </p:nvSpPr>
          <p:spPr>
            <a:xfrm rot="5400000" flipH="1">
              <a:off x="9482845" y="3023092"/>
              <a:ext cx="432048" cy="324032"/>
            </a:xfrm>
            <a:prstGeom prst="round2SameRect">
              <a:avLst>
                <a:gd name="adj1" fmla="val 16667"/>
                <a:gd name="adj2" fmla="val 1764"/>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vert="vert270"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smtClean="0">
                  <a:ln>
                    <a:noFill/>
                  </a:ln>
                  <a:effectLst/>
                  <a:uLnTx/>
                  <a:uFillTx/>
                  <a:latin typeface="Arial"/>
                  <a:ea typeface="+mn-ea"/>
                  <a:cs typeface="+mn-cs"/>
                </a:rPr>
                <a:t>31</a:t>
              </a:r>
              <a:endParaRPr kumimoji="0" lang="en-GB" sz="1050" b="0" i="0" u="none" strike="noStrike" kern="0" cap="none" spc="0" normalizeH="0" baseline="0" noProof="0" dirty="0">
                <a:ln>
                  <a:noFill/>
                </a:ln>
                <a:effectLst/>
                <a:uLnTx/>
                <a:uFillTx/>
                <a:latin typeface="Arial"/>
                <a:ea typeface="+mn-ea"/>
                <a:cs typeface="+mn-cs"/>
              </a:endParaRPr>
            </a:p>
          </p:txBody>
        </p:sp>
        <p:sp>
          <p:nvSpPr>
            <p:cNvPr id="9" name="Rectangle 8"/>
            <p:cNvSpPr/>
            <p:nvPr/>
          </p:nvSpPr>
          <p:spPr>
            <a:xfrm>
              <a:off x="1705981" y="2969086"/>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smtClean="0">
                  <a:ln>
                    <a:noFill/>
                  </a:ln>
                  <a:effectLst/>
                  <a:uLnTx/>
                  <a:uFillTx/>
                  <a:latin typeface="Arial"/>
                  <a:ea typeface="+mn-ea"/>
                  <a:cs typeface="+mn-cs"/>
                </a:rPr>
                <a:t>2</a:t>
              </a:r>
              <a:endParaRPr kumimoji="0" lang="en-GB" sz="1050" b="0" i="0" u="none" strike="noStrike" kern="0" cap="none" spc="0" normalizeH="0" baseline="0" noProof="0" dirty="0">
                <a:ln>
                  <a:noFill/>
                </a:ln>
                <a:effectLst/>
                <a:uLnTx/>
                <a:uFillTx/>
                <a:latin typeface="Arial"/>
                <a:ea typeface="+mn-ea"/>
                <a:cs typeface="+mn-cs"/>
              </a:endParaRPr>
            </a:p>
          </p:txBody>
        </p:sp>
        <p:sp>
          <p:nvSpPr>
            <p:cNvPr id="10" name="Rectangle 9"/>
            <p:cNvSpPr/>
            <p:nvPr/>
          </p:nvSpPr>
          <p:spPr>
            <a:xfrm>
              <a:off x="1976011" y="2969086"/>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smtClean="0">
                  <a:ln>
                    <a:noFill/>
                  </a:ln>
                  <a:effectLst/>
                  <a:uLnTx/>
                  <a:uFillTx/>
                  <a:latin typeface="Arial"/>
                  <a:ea typeface="+mn-ea"/>
                  <a:cs typeface="+mn-cs"/>
                </a:rPr>
                <a:t>3</a:t>
              </a:r>
              <a:endParaRPr kumimoji="0" lang="en-GB" sz="1050" b="0" i="0" u="none" strike="noStrike" kern="0" cap="none" spc="0" normalizeH="0" baseline="0" noProof="0" dirty="0">
                <a:ln>
                  <a:noFill/>
                </a:ln>
                <a:effectLst/>
                <a:uLnTx/>
                <a:uFillTx/>
                <a:latin typeface="Arial"/>
                <a:ea typeface="+mn-ea"/>
                <a:cs typeface="+mn-cs"/>
              </a:endParaRPr>
            </a:p>
          </p:txBody>
        </p:sp>
        <p:sp>
          <p:nvSpPr>
            <p:cNvPr id="11" name="Rectangle 10"/>
            <p:cNvSpPr/>
            <p:nvPr/>
          </p:nvSpPr>
          <p:spPr>
            <a:xfrm>
              <a:off x="2246041" y="2969086"/>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smtClean="0">
                  <a:ln>
                    <a:noFill/>
                  </a:ln>
                  <a:effectLst/>
                  <a:uLnTx/>
                  <a:uFillTx/>
                  <a:latin typeface="Arial"/>
                  <a:ea typeface="+mn-ea"/>
                  <a:cs typeface="+mn-cs"/>
                </a:rPr>
                <a:t>4</a:t>
              </a:r>
              <a:endParaRPr kumimoji="0" lang="en-GB" sz="1050" b="0" i="0" u="none" strike="noStrike" kern="0" cap="none" spc="0" normalizeH="0" baseline="0" noProof="0" dirty="0">
                <a:ln>
                  <a:noFill/>
                </a:ln>
                <a:effectLst/>
                <a:uLnTx/>
                <a:uFillTx/>
                <a:latin typeface="Arial"/>
                <a:ea typeface="+mn-ea"/>
                <a:cs typeface="+mn-cs"/>
              </a:endParaRPr>
            </a:p>
          </p:txBody>
        </p:sp>
        <p:sp>
          <p:nvSpPr>
            <p:cNvPr id="12" name="Rectangle 11"/>
            <p:cNvSpPr/>
            <p:nvPr/>
          </p:nvSpPr>
          <p:spPr>
            <a:xfrm>
              <a:off x="2516071" y="2969086"/>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smtClean="0">
                  <a:ln>
                    <a:noFill/>
                  </a:ln>
                  <a:effectLst/>
                  <a:uLnTx/>
                  <a:uFillTx/>
                  <a:latin typeface="Arial"/>
                  <a:ea typeface="+mn-ea"/>
                  <a:cs typeface="+mn-cs"/>
                </a:rPr>
                <a:t>5</a:t>
              </a:r>
              <a:endParaRPr kumimoji="0" lang="en-GB" sz="1050" b="0" i="0" u="none" strike="noStrike" kern="0" cap="none" spc="0" normalizeH="0" baseline="0" noProof="0" dirty="0">
                <a:ln>
                  <a:noFill/>
                </a:ln>
                <a:effectLst/>
                <a:uLnTx/>
                <a:uFillTx/>
                <a:latin typeface="Arial"/>
                <a:ea typeface="+mn-ea"/>
                <a:cs typeface="+mn-cs"/>
              </a:endParaRPr>
            </a:p>
          </p:txBody>
        </p:sp>
        <p:sp>
          <p:nvSpPr>
            <p:cNvPr id="13" name="Rectangle 12"/>
            <p:cNvSpPr/>
            <p:nvPr/>
          </p:nvSpPr>
          <p:spPr>
            <a:xfrm>
              <a:off x="2786101" y="2969086"/>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smtClean="0">
                  <a:ln>
                    <a:noFill/>
                  </a:ln>
                  <a:effectLst/>
                  <a:uLnTx/>
                  <a:uFillTx/>
                  <a:latin typeface="Arial"/>
                  <a:ea typeface="+mn-ea"/>
                  <a:cs typeface="+mn-cs"/>
                </a:rPr>
                <a:t>6</a:t>
              </a:r>
              <a:endParaRPr kumimoji="0" lang="en-GB" sz="1050" b="0" i="0" u="none" strike="noStrike" kern="0" cap="none" spc="0" normalizeH="0" baseline="0" noProof="0" dirty="0">
                <a:ln>
                  <a:noFill/>
                </a:ln>
                <a:effectLst/>
                <a:uLnTx/>
                <a:uFillTx/>
                <a:latin typeface="Arial"/>
                <a:ea typeface="+mn-ea"/>
                <a:cs typeface="+mn-cs"/>
              </a:endParaRPr>
            </a:p>
          </p:txBody>
        </p:sp>
        <p:sp>
          <p:nvSpPr>
            <p:cNvPr id="14" name="Rectangle 13"/>
            <p:cNvSpPr/>
            <p:nvPr/>
          </p:nvSpPr>
          <p:spPr>
            <a:xfrm>
              <a:off x="3056131" y="2969086"/>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smtClean="0">
                  <a:ln>
                    <a:noFill/>
                  </a:ln>
                  <a:effectLst/>
                  <a:uLnTx/>
                  <a:uFillTx/>
                  <a:latin typeface="Arial"/>
                  <a:ea typeface="+mn-ea"/>
                  <a:cs typeface="+mn-cs"/>
                </a:rPr>
                <a:t>7</a:t>
              </a:r>
              <a:endParaRPr kumimoji="0" lang="en-GB" sz="1050" b="0" i="0" u="none" strike="noStrike" kern="0" cap="none" spc="0" normalizeH="0" baseline="0" noProof="0" dirty="0">
                <a:ln>
                  <a:noFill/>
                </a:ln>
                <a:effectLst/>
                <a:uLnTx/>
                <a:uFillTx/>
                <a:latin typeface="Arial"/>
                <a:ea typeface="+mn-ea"/>
                <a:cs typeface="+mn-cs"/>
              </a:endParaRPr>
            </a:p>
          </p:txBody>
        </p:sp>
        <p:sp>
          <p:nvSpPr>
            <p:cNvPr id="15" name="Rectangle 14"/>
            <p:cNvSpPr/>
            <p:nvPr/>
          </p:nvSpPr>
          <p:spPr>
            <a:xfrm>
              <a:off x="3326161" y="2969086"/>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smtClean="0">
                  <a:ln>
                    <a:noFill/>
                  </a:ln>
                  <a:effectLst/>
                  <a:uLnTx/>
                  <a:uFillTx/>
                  <a:latin typeface="Arial"/>
                  <a:ea typeface="+mn-ea"/>
                  <a:cs typeface="+mn-cs"/>
                </a:rPr>
                <a:t>8</a:t>
              </a:r>
              <a:endParaRPr kumimoji="0" lang="en-GB" sz="1050" b="0" i="0" u="none" strike="noStrike" kern="0" cap="none" spc="0" normalizeH="0" baseline="0" noProof="0" dirty="0">
                <a:ln>
                  <a:noFill/>
                </a:ln>
                <a:effectLst/>
                <a:uLnTx/>
                <a:uFillTx/>
                <a:latin typeface="Arial"/>
                <a:ea typeface="+mn-ea"/>
                <a:cs typeface="+mn-cs"/>
              </a:endParaRPr>
            </a:p>
          </p:txBody>
        </p:sp>
        <p:sp>
          <p:nvSpPr>
            <p:cNvPr id="16" name="Rectangle 15"/>
            <p:cNvSpPr/>
            <p:nvPr/>
          </p:nvSpPr>
          <p:spPr>
            <a:xfrm>
              <a:off x="3596191" y="2969086"/>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smtClean="0">
                  <a:ln>
                    <a:noFill/>
                  </a:ln>
                  <a:effectLst/>
                  <a:uLnTx/>
                  <a:uFillTx/>
                  <a:latin typeface="Arial"/>
                  <a:ea typeface="+mn-ea"/>
                  <a:cs typeface="+mn-cs"/>
                </a:rPr>
                <a:t>9</a:t>
              </a:r>
              <a:endParaRPr kumimoji="0" lang="en-GB" sz="1050" b="0" i="0" u="none" strike="noStrike" kern="0" cap="none" spc="0" normalizeH="0" baseline="0" noProof="0" dirty="0">
                <a:ln>
                  <a:noFill/>
                </a:ln>
                <a:effectLst/>
                <a:uLnTx/>
                <a:uFillTx/>
                <a:latin typeface="Arial"/>
                <a:ea typeface="+mn-ea"/>
                <a:cs typeface="+mn-cs"/>
              </a:endParaRPr>
            </a:p>
          </p:txBody>
        </p:sp>
        <p:sp>
          <p:nvSpPr>
            <p:cNvPr id="17" name="Rectangle 16"/>
            <p:cNvSpPr/>
            <p:nvPr/>
          </p:nvSpPr>
          <p:spPr>
            <a:xfrm>
              <a:off x="3866221" y="2969086"/>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smtClean="0">
                  <a:ln>
                    <a:noFill/>
                  </a:ln>
                  <a:effectLst/>
                  <a:uLnTx/>
                  <a:uFillTx/>
                  <a:latin typeface="Arial"/>
                  <a:ea typeface="+mn-ea"/>
                  <a:cs typeface="+mn-cs"/>
                </a:rPr>
                <a:t>10</a:t>
              </a:r>
              <a:endParaRPr kumimoji="0" lang="en-GB" sz="1050" b="0" i="0" u="none" strike="noStrike" kern="0" cap="none" spc="0" normalizeH="0" baseline="0" noProof="0" dirty="0">
                <a:ln>
                  <a:noFill/>
                </a:ln>
                <a:effectLst/>
                <a:uLnTx/>
                <a:uFillTx/>
                <a:latin typeface="Arial"/>
                <a:ea typeface="+mn-ea"/>
                <a:cs typeface="+mn-cs"/>
              </a:endParaRPr>
            </a:p>
          </p:txBody>
        </p:sp>
        <p:sp>
          <p:nvSpPr>
            <p:cNvPr id="18" name="Rectangle 17"/>
            <p:cNvSpPr/>
            <p:nvPr/>
          </p:nvSpPr>
          <p:spPr>
            <a:xfrm>
              <a:off x="4136251" y="2969086"/>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smtClean="0">
                  <a:ln>
                    <a:noFill/>
                  </a:ln>
                  <a:effectLst/>
                  <a:uLnTx/>
                  <a:uFillTx/>
                  <a:latin typeface="Arial"/>
                  <a:ea typeface="+mn-ea"/>
                  <a:cs typeface="+mn-cs"/>
                </a:rPr>
                <a:t>11</a:t>
              </a:r>
              <a:endParaRPr kumimoji="0" lang="en-GB" sz="1050" b="0" i="0" u="none" strike="noStrike" kern="0" cap="none" spc="0" normalizeH="0" baseline="0" noProof="0" dirty="0">
                <a:ln>
                  <a:noFill/>
                </a:ln>
                <a:effectLst/>
                <a:uLnTx/>
                <a:uFillTx/>
                <a:latin typeface="Arial"/>
                <a:ea typeface="+mn-ea"/>
                <a:cs typeface="+mn-cs"/>
              </a:endParaRPr>
            </a:p>
          </p:txBody>
        </p:sp>
        <p:sp>
          <p:nvSpPr>
            <p:cNvPr id="19" name="Rectangle 18"/>
            <p:cNvSpPr/>
            <p:nvPr/>
          </p:nvSpPr>
          <p:spPr>
            <a:xfrm>
              <a:off x="4406281" y="2969086"/>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smtClean="0">
                  <a:ln>
                    <a:noFill/>
                  </a:ln>
                  <a:effectLst/>
                  <a:uLnTx/>
                  <a:uFillTx/>
                  <a:latin typeface="Arial"/>
                  <a:ea typeface="+mn-ea"/>
                  <a:cs typeface="+mn-cs"/>
                </a:rPr>
                <a:t>12</a:t>
              </a:r>
              <a:endParaRPr kumimoji="0" lang="en-GB" sz="1050" b="0" i="0" u="none" strike="noStrike" kern="0" cap="none" spc="0" normalizeH="0" baseline="0" noProof="0" dirty="0">
                <a:ln>
                  <a:noFill/>
                </a:ln>
                <a:effectLst/>
                <a:uLnTx/>
                <a:uFillTx/>
                <a:latin typeface="Arial"/>
                <a:ea typeface="+mn-ea"/>
                <a:cs typeface="+mn-cs"/>
              </a:endParaRPr>
            </a:p>
          </p:txBody>
        </p:sp>
        <p:sp>
          <p:nvSpPr>
            <p:cNvPr id="20" name="Rectangle 19"/>
            <p:cNvSpPr/>
            <p:nvPr/>
          </p:nvSpPr>
          <p:spPr>
            <a:xfrm>
              <a:off x="4676311" y="2969084"/>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smtClean="0">
                  <a:ln>
                    <a:noFill/>
                  </a:ln>
                  <a:effectLst/>
                  <a:uLnTx/>
                  <a:uFillTx/>
                  <a:latin typeface="Arial"/>
                  <a:ea typeface="+mn-ea"/>
                  <a:cs typeface="+mn-cs"/>
                </a:rPr>
                <a:t>13</a:t>
              </a:r>
              <a:endParaRPr kumimoji="0" lang="en-GB" sz="1050" b="0" i="0" u="none" strike="noStrike" kern="0" cap="none" spc="0" normalizeH="0" baseline="0" noProof="0" dirty="0">
                <a:ln>
                  <a:noFill/>
                </a:ln>
                <a:effectLst/>
                <a:uLnTx/>
                <a:uFillTx/>
                <a:latin typeface="Arial"/>
                <a:ea typeface="+mn-ea"/>
                <a:cs typeface="+mn-cs"/>
              </a:endParaRPr>
            </a:p>
          </p:txBody>
        </p:sp>
        <p:sp>
          <p:nvSpPr>
            <p:cNvPr id="21" name="Rectangle 20"/>
            <p:cNvSpPr/>
            <p:nvPr/>
          </p:nvSpPr>
          <p:spPr>
            <a:xfrm>
              <a:off x="4946341" y="2969084"/>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smtClean="0">
                  <a:ln>
                    <a:noFill/>
                  </a:ln>
                  <a:effectLst/>
                  <a:uLnTx/>
                  <a:uFillTx/>
                  <a:latin typeface="Arial"/>
                  <a:ea typeface="+mn-ea"/>
                  <a:cs typeface="+mn-cs"/>
                </a:rPr>
                <a:t>14</a:t>
              </a:r>
              <a:endParaRPr kumimoji="0" lang="en-GB" sz="1050" b="0" i="0" u="none" strike="noStrike" kern="0" cap="none" spc="0" normalizeH="0" baseline="0" noProof="0" dirty="0">
                <a:ln>
                  <a:noFill/>
                </a:ln>
                <a:effectLst/>
                <a:uLnTx/>
                <a:uFillTx/>
                <a:latin typeface="Arial"/>
                <a:ea typeface="+mn-ea"/>
                <a:cs typeface="+mn-cs"/>
              </a:endParaRPr>
            </a:p>
          </p:txBody>
        </p:sp>
        <p:sp>
          <p:nvSpPr>
            <p:cNvPr id="22" name="Rectangle 21"/>
            <p:cNvSpPr/>
            <p:nvPr/>
          </p:nvSpPr>
          <p:spPr>
            <a:xfrm>
              <a:off x="5216371" y="2969084"/>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smtClean="0">
                  <a:ln>
                    <a:noFill/>
                  </a:ln>
                  <a:effectLst/>
                  <a:uLnTx/>
                  <a:uFillTx/>
                  <a:latin typeface="Arial"/>
                  <a:ea typeface="+mn-ea"/>
                  <a:cs typeface="+mn-cs"/>
                </a:rPr>
                <a:t>15</a:t>
              </a:r>
              <a:endParaRPr kumimoji="0" lang="en-GB" sz="1050" b="0" i="0" u="none" strike="noStrike" kern="0" cap="none" spc="0" normalizeH="0" baseline="0" noProof="0" dirty="0">
                <a:ln>
                  <a:noFill/>
                </a:ln>
                <a:effectLst/>
                <a:uLnTx/>
                <a:uFillTx/>
                <a:latin typeface="Arial"/>
                <a:ea typeface="+mn-ea"/>
                <a:cs typeface="+mn-cs"/>
              </a:endParaRPr>
            </a:p>
          </p:txBody>
        </p:sp>
        <p:sp>
          <p:nvSpPr>
            <p:cNvPr id="23" name="Rectangle 22"/>
            <p:cNvSpPr/>
            <p:nvPr/>
          </p:nvSpPr>
          <p:spPr>
            <a:xfrm>
              <a:off x="5486401" y="2969084"/>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smtClean="0">
                  <a:ln>
                    <a:noFill/>
                  </a:ln>
                  <a:effectLst/>
                  <a:uLnTx/>
                  <a:uFillTx/>
                  <a:latin typeface="Arial"/>
                  <a:ea typeface="+mn-ea"/>
                  <a:cs typeface="+mn-cs"/>
                </a:rPr>
                <a:t>16</a:t>
              </a:r>
              <a:endParaRPr kumimoji="0" lang="en-GB" sz="1050" b="0" i="0" u="none" strike="noStrike" kern="0" cap="none" spc="0" normalizeH="0" baseline="0" noProof="0" dirty="0">
                <a:ln>
                  <a:noFill/>
                </a:ln>
                <a:effectLst/>
                <a:uLnTx/>
                <a:uFillTx/>
                <a:latin typeface="Arial"/>
                <a:ea typeface="+mn-ea"/>
                <a:cs typeface="+mn-cs"/>
              </a:endParaRPr>
            </a:p>
          </p:txBody>
        </p:sp>
        <p:sp>
          <p:nvSpPr>
            <p:cNvPr id="24" name="Rectangle 23"/>
            <p:cNvSpPr/>
            <p:nvPr/>
          </p:nvSpPr>
          <p:spPr>
            <a:xfrm>
              <a:off x="5756431" y="2969084"/>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smtClean="0">
                  <a:ln>
                    <a:noFill/>
                  </a:ln>
                  <a:effectLst/>
                  <a:uLnTx/>
                  <a:uFillTx/>
                  <a:latin typeface="Arial"/>
                  <a:ea typeface="+mn-ea"/>
                  <a:cs typeface="+mn-cs"/>
                </a:rPr>
                <a:t>17</a:t>
              </a:r>
              <a:endParaRPr kumimoji="0" lang="en-GB" sz="1050" b="0" i="0" u="none" strike="noStrike" kern="0" cap="none" spc="0" normalizeH="0" baseline="0" noProof="0" dirty="0">
                <a:ln>
                  <a:noFill/>
                </a:ln>
                <a:effectLst/>
                <a:uLnTx/>
                <a:uFillTx/>
                <a:latin typeface="Arial"/>
                <a:ea typeface="+mn-ea"/>
                <a:cs typeface="+mn-cs"/>
              </a:endParaRPr>
            </a:p>
          </p:txBody>
        </p:sp>
        <p:sp>
          <p:nvSpPr>
            <p:cNvPr id="25" name="Rectangle 24"/>
            <p:cNvSpPr/>
            <p:nvPr/>
          </p:nvSpPr>
          <p:spPr>
            <a:xfrm>
              <a:off x="6026461" y="2969084"/>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smtClean="0">
                  <a:ln>
                    <a:noFill/>
                  </a:ln>
                  <a:effectLst/>
                  <a:uLnTx/>
                  <a:uFillTx/>
                  <a:latin typeface="Arial"/>
                  <a:ea typeface="+mn-ea"/>
                  <a:cs typeface="+mn-cs"/>
                </a:rPr>
                <a:t>18</a:t>
              </a:r>
              <a:endParaRPr kumimoji="0" lang="en-GB" sz="1050" b="0" i="0" u="none" strike="noStrike" kern="0" cap="none" spc="0" normalizeH="0" baseline="0" noProof="0" dirty="0">
                <a:ln>
                  <a:noFill/>
                </a:ln>
                <a:effectLst/>
                <a:uLnTx/>
                <a:uFillTx/>
                <a:latin typeface="Arial"/>
                <a:ea typeface="+mn-ea"/>
                <a:cs typeface="+mn-cs"/>
              </a:endParaRPr>
            </a:p>
          </p:txBody>
        </p:sp>
        <p:sp>
          <p:nvSpPr>
            <p:cNvPr id="26" name="Rectangle 25"/>
            <p:cNvSpPr/>
            <p:nvPr/>
          </p:nvSpPr>
          <p:spPr>
            <a:xfrm>
              <a:off x="6296491" y="2969084"/>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smtClean="0">
                  <a:ln>
                    <a:noFill/>
                  </a:ln>
                  <a:effectLst/>
                  <a:uLnTx/>
                  <a:uFillTx/>
                  <a:latin typeface="Arial"/>
                  <a:ea typeface="+mn-ea"/>
                  <a:cs typeface="+mn-cs"/>
                </a:rPr>
                <a:t>19</a:t>
              </a:r>
              <a:endParaRPr kumimoji="0" lang="en-GB" sz="1050" b="0" i="0" u="none" strike="noStrike" kern="0" cap="none" spc="0" normalizeH="0" baseline="0" noProof="0" dirty="0">
                <a:ln>
                  <a:noFill/>
                </a:ln>
                <a:effectLst/>
                <a:uLnTx/>
                <a:uFillTx/>
                <a:latin typeface="Arial"/>
                <a:ea typeface="+mn-ea"/>
                <a:cs typeface="+mn-cs"/>
              </a:endParaRPr>
            </a:p>
          </p:txBody>
        </p:sp>
        <p:sp>
          <p:nvSpPr>
            <p:cNvPr id="27" name="Rectangle 26"/>
            <p:cNvSpPr/>
            <p:nvPr/>
          </p:nvSpPr>
          <p:spPr>
            <a:xfrm>
              <a:off x="6566521" y="2969084"/>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smtClean="0">
                  <a:ln>
                    <a:noFill/>
                  </a:ln>
                  <a:effectLst/>
                  <a:uLnTx/>
                  <a:uFillTx/>
                  <a:latin typeface="Arial"/>
                  <a:ea typeface="+mn-ea"/>
                  <a:cs typeface="+mn-cs"/>
                </a:rPr>
                <a:t>20</a:t>
              </a:r>
              <a:endParaRPr kumimoji="0" lang="en-GB" sz="1050" b="0" i="0" u="none" strike="noStrike" kern="0" cap="none" spc="0" normalizeH="0" baseline="0" noProof="0" dirty="0">
                <a:ln>
                  <a:noFill/>
                </a:ln>
                <a:effectLst/>
                <a:uLnTx/>
                <a:uFillTx/>
                <a:latin typeface="Arial"/>
                <a:ea typeface="+mn-ea"/>
                <a:cs typeface="+mn-cs"/>
              </a:endParaRPr>
            </a:p>
          </p:txBody>
        </p:sp>
        <p:sp>
          <p:nvSpPr>
            <p:cNvPr id="28" name="Rectangle 27"/>
            <p:cNvSpPr/>
            <p:nvPr/>
          </p:nvSpPr>
          <p:spPr>
            <a:xfrm>
              <a:off x="6836551" y="2969084"/>
              <a:ext cx="270029" cy="432049"/>
            </a:xfrm>
            <a:prstGeom prst="rect">
              <a:avLst/>
            </a:prstGeom>
            <a:solidFill>
              <a:srgbClr val="C00000"/>
            </a:solid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smtClean="0">
                  <a:ln>
                    <a:noFill/>
                  </a:ln>
                  <a:solidFill>
                    <a:schemeClr val="bg1"/>
                  </a:solidFill>
                  <a:effectLst/>
                  <a:uLnTx/>
                  <a:uFillTx/>
                  <a:latin typeface="Arial"/>
                  <a:ea typeface="+mn-ea"/>
                  <a:cs typeface="+mn-cs"/>
                </a:rPr>
                <a:t>21</a:t>
              </a:r>
              <a:endParaRPr kumimoji="0" lang="en-GB" sz="1050" b="0" i="0" u="none" strike="noStrike" kern="0" cap="none" spc="0" normalizeH="0" baseline="0" noProof="0" dirty="0">
                <a:ln>
                  <a:noFill/>
                </a:ln>
                <a:solidFill>
                  <a:schemeClr val="bg1"/>
                </a:solidFill>
                <a:effectLst/>
                <a:uLnTx/>
                <a:uFillTx/>
                <a:latin typeface="Arial"/>
                <a:ea typeface="+mn-ea"/>
                <a:cs typeface="+mn-cs"/>
              </a:endParaRPr>
            </a:p>
          </p:txBody>
        </p:sp>
        <p:sp>
          <p:nvSpPr>
            <p:cNvPr id="29" name="Rectangle 28"/>
            <p:cNvSpPr/>
            <p:nvPr/>
          </p:nvSpPr>
          <p:spPr>
            <a:xfrm>
              <a:off x="7106581" y="2969084"/>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smtClean="0">
                  <a:ln>
                    <a:noFill/>
                  </a:ln>
                  <a:effectLst/>
                  <a:uLnTx/>
                  <a:uFillTx/>
                  <a:latin typeface="Arial"/>
                  <a:ea typeface="+mn-ea"/>
                  <a:cs typeface="+mn-cs"/>
                </a:rPr>
                <a:t>22</a:t>
              </a:r>
              <a:endParaRPr kumimoji="0" lang="en-GB" sz="1050" b="0" i="0" u="none" strike="noStrike" kern="0" cap="none" spc="0" normalizeH="0" baseline="0" noProof="0" dirty="0">
                <a:ln>
                  <a:noFill/>
                </a:ln>
                <a:effectLst/>
                <a:uLnTx/>
                <a:uFillTx/>
                <a:latin typeface="Arial"/>
                <a:ea typeface="+mn-ea"/>
                <a:cs typeface="+mn-cs"/>
              </a:endParaRPr>
            </a:p>
          </p:txBody>
        </p:sp>
        <p:sp>
          <p:nvSpPr>
            <p:cNvPr id="30" name="Rectangle 29"/>
            <p:cNvSpPr/>
            <p:nvPr/>
          </p:nvSpPr>
          <p:spPr>
            <a:xfrm>
              <a:off x="7376611" y="2969084"/>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smtClean="0">
                  <a:ln>
                    <a:noFill/>
                  </a:ln>
                  <a:effectLst/>
                  <a:uLnTx/>
                  <a:uFillTx/>
                  <a:latin typeface="Arial"/>
                  <a:ea typeface="+mn-ea"/>
                  <a:cs typeface="+mn-cs"/>
                </a:rPr>
                <a:t>23</a:t>
              </a:r>
              <a:endParaRPr kumimoji="0" lang="en-GB" sz="1050" b="0" i="0" u="none" strike="noStrike" kern="0" cap="none" spc="0" normalizeH="0" baseline="0" noProof="0" dirty="0">
                <a:ln>
                  <a:noFill/>
                </a:ln>
                <a:effectLst/>
                <a:uLnTx/>
                <a:uFillTx/>
                <a:latin typeface="Arial"/>
                <a:ea typeface="+mn-ea"/>
                <a:cs typeface="+mn-cs"/>
              </a:endParaRPr>
            </a:p>
          </p:txBody>
        </p:sp>
        <p:sp>
          <p:nvSpPr>
            <p:cNvPr id="31" name="Rectangle 30"/>
            <p:cNvSpPr/>
            <p:nvPr/>
          </p:nvSpPr>
          <p:spPr>
            <a:xfrm>
              <a:off x="7646641" y="2969084"/>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smtClean="0">
                  <a:ln>
                    <a:noFill/>
                  </a:ln>
                  <a:effectLst/>
                  <a:uLnTx/>
                  <a:uFillTx/>
                  <a:latin typeface="Arial"/>
                  <a:ea typeface="+mn-ea"/>
                  <a:cs typeface="+mn-cs"/>
                </a:rPr>
                <a:t>24</a:t>
              </a:r>
              <a:endParaRPr kumimoji="0" lang="en-GB" sz="1050" b="0" i="0" u="none" strike="noStrike" kern="0" cap="none" spc="0" normalizeH="0" baseline="0" noProof="0" dirty="0">
                <a:ln>
                  <a:noFill/>
                </a:ln>
                <a:effectLst/>
                <a:uLnTx/>
                <a:uFillTx/>
                <a:latin typeface="Arial"/>
                <a:ea typeface="+mn-ea"/>
                <a:cs typeface="+mn-cs"/>
              </a:endParaRPr>
            </a:p>
          </p:txBody>
        </p:sp>
        <p:sp>
          <p:nvSpPr>
            <p:cNvPr id="32" name="Rectangle 31"/>
            <p:cNvSpPr/>
            <p:nvPr/>
          </p:nvSpPr>
          <p:spPr>
            <a:xfrm>
              <a:off x="7916671" y="2969087"/>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smtClean="0">
                  <a:ln>
                    <a:noFill/>
                  </a:ln>
                  <a:effectLst/>
                  <a:uLnTx/>
                  <a:uFillTx/>
                  <a:latin typeface="Arial"/>
                  <a:ea typeface="+mn-ea"/>
                  <a:cs typeface="+mn-cs"/>
                </a:rPr>
                <a:t>25</a:t>
              </a:r>
              <a:endParaRPr kumimoji="0" lang="en-GB" sz="1050" b="0" i="0" u="none" strike="noStrike" kern="0" cap="none" spc="0" normalizeH="0" baseline="0" noProof="0" dirty="0">
                <a:ln>
                  <a:noFill/>
                </a:ln>
                <a:effectLst/>
                <a:uLnTx/>
                <a:uFillTx/>
                <a:latin typeface="Arial"/>
                <a:ea typeface="+mn-ea"/>
                <a:cs typeface="+mn-cs"/>
              </a:endParaRPr>
            </a:p>
          </p:txBody>
        </p:sp>
        <p:sp>
          <p:nvSpPr>
            <p:cNvPr id="33" name="Rectangle 32"/>
            <p:cNvSpPr/>
            <p:nvPr/>
          </p:nvSpPr>
          <p:spPr>
            <a:xfrm>
              <a:off x="8186701" y="2969087"/>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smtClean="0">
                  <a:ln>
                    <a:noFill/>
                  </a:ln>
                  <a:effectLst/>
                  <a:uLnTx/>
                  <a:uFillTx/>
                  <a:latin typeface="Arial"/>
                  <a:ea typeface="+mn-ea"/>
                  <a:cs typeface="+mn-cs"/>
                </a:rPr>
                <a:t>26</a:t>
              </a:r>
              <a:endParaRPr kumimoji="0" lang="en-GB" sz="1050" b="0" i="0" u="none" strike="noStrike" kern="0" cap="none" spc="0" normalizeH="0" baseline="0" noProof="0" dirty="0">
                <a:ln>
                  <a:noFill/>
                </a:ln>
                <a:effectLst/>
                <a:uLnTx/>
                <a:uFillTx/>
                <a:latin typeface="Arial"/>
                <a:ea typeface="+mn-ea"/>
                <a:cs typeface="+mn-cs"/>
              </a:endParaRPr>
            </a:p>
          </p:txBody>
        </p:sp>
        <p:sp>
          <p:nvSpPr>
            <p:cNvPr id="34" name="Rectangle 33"/>
            <p:cNvSpPr/>
            <p:nvPr/>
          </p:nvSpPr>
          <p:spPr>
            <a:xfrm>
              <a:off x="8456731" y="2969087"/>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smtClean="0">
                  <a:ln>
                    <a:noFill/>
                  </a:ln>
                  <a:effectLst/>
                  <a:uLnTx/>
                  <a:uFillTx/>
                  <a:latin typeface="Arial"/>
                  <a:ea typeface="+mn-ea"/>
                  <a:cs typeface="+mn-cs"/>
                </a:rPr>
                <a:t>27</a:t>
              </a:r>
              <a:endParaRPr kumimoji="0" lang="en-GB" sz="1050" b="0" i="0" u="none" strike="noStrike" kern="0" cap="none" spc="0" normalizeH="0" baseline="0" noProof="0" dirty="0">
                <a:ln>
                  <a:noFill/>
                </a:ln>
                <a:effectLst/>
                <a:uLnTx/>
                <a:uFillTx/>
                <a:latin typeface="Arial"/>
                <a:ea typeface="+mn-ea"/>
                <a:cs typeface="+mn-cs"/>
              </a:endParaRPr>
            </a:p>
          </p:txBody>
        </p:sp>
        <p:sp>
          <p:nvSpPr>
            <p:cNvPr id="35" name="Rectangle 34"/>
            <p:cNvSpPr/>
            <p:nvPr/>
          </p:nvSpPr>
          <p:spPr>
            <a:xfrm>
              <a:off x="8726761" y="2969087"/>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smtClean="0">
                  <a:ln>
                    <a:noFill/>
                  </a:ln>
                  <a:effectLst/>
                  <a:uLnTx/>
                  <a:uFillTx/>
                  <a:latin typeface="Arial"/>
                  <a:ea typeface="+mn-ea"/>
                  <a:cs typeface="+mn-cs"/>
                </a:rPr>
                <a:t>28</a:t>
              </a:r>
              <a:endParaRPr kumimoji="0" lang="en-GB" sz="1050" b="0" i="0" u="none" strike="noStrike" kern="0" cap="none" spc="0" normalizeH="0" baseline="0" noProof="0" dirty="0">
                <a:ln>
                  <a:noFill/>
                </a:ln>
                <a:effectLst/>
                <a:uLnTx/>
                <a:uFillTx/>
                <a:latin typeface="Arial"/>
                <a:ea typeface="+mn-ea"/>
                <a:cs typeface="+mn-cs"/>
              </a:endParaRPr>
            </a:p>
          </p:txBody>
        </p:sp>
        <p:sp>
          <p:nvSpPr>
            <p:cNvPr id="36" name="Rectangle 35"/>
            <p:cNvSpPr/>
            <p:nvPr/>
          </p:nvSpPr>
          <p:spPr>
            <a:xfrm>
              <a:off x="8996791" y="2969087"/>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smtClean="0">
                  <a:ln>
                    <a:noFill/>
                  </a:ln>
                  <a:effectLst/>
                  <a:uLnTx/>
                  <a:uFillTx/>
                  <a:latin typeface="Arial"/>
                  <a:ea typeface="+mn-ea"/>
                  <a:cs typeface="+mn-cs"/>
                </a:rPr>
                <a:t>29</a:t>
              </a:r>
              <a:endParaRPr kumimoji="0" lang="en-GB" sz="1050" b="0" i="0" u="none" strike="noStrike" kern="0" cap="none" spc="0" normalizeH="0" baseline="0" noProof="0" dirty="0">
                <a:ln>
                  <a:noFill/>
                </a:ln>
                <a:effectLst/>
                <a:uLnTx/>
                <a:uFillTx/>
                <a:latin typeface="Arial"/>
                <a:ea typeface="+mn-ea"/>
                <a:cs typeface="+mn-cs"/>
              </a:endParaRPr>
            </a:p>
          </p:txBody>
        </p:sp>
        <p:sp>
          <p:nvSpPr>
            <p:cNvPr id="37" name="Rectangle 36"/>
            <p:cNvSpPr/>
            <p:nvPr/>
          </p:nvSpPr>
          <p:spPr>
            <a:xfrm>
              <a:off x="9266820" y="2969087"/>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smtClean="0">
                  <a:ln>
                    <a:noFill/>
                  </a:ln>
                  <a:effectLst/>
                  <a:uLnTx/>
                  <a:uFillTx/>
                  <a:latin typeface="Arial"/>
                  <a:ea typeface="+mn-ea"/>
                  <a:cs typeface="+mn-cs"/>
                </a:rPr>
                <a:t>30</a:t>
              </a:r>
              <a:endParaRPr kumimoji="0" lang="en-GB" sz="1050" b="0" i="0" u="none" strike="noStrike" kern="0" cap="none" spc="0" normalizeH="0" baseline="0" noProof="0" dirty="0">
                <a:ln>
                  <a:noFill/>
                </a:ln>
                <a:effectLst/>
                <a:uLnTx/>
                <a:uFillTx/>
                <a:latin typeface="Arial"/>
                <a:ea typeface="+mn-ea"/>
                <a:cs typeface="+mn-cs"/>
              </a:endParaRPr>
            </a:p>
          </p:txBody>
        </p:sp>
      </p:grpSp>
      <p:grpSp>
        <p:nvGrpSpPr>
          <p:cNvPr id="38" name="Vector (numbered)"/>
          <p:cNvGrpSpPr/>
          <p:nvPr/>
        </p:nvGrpSpPr>
        <p:grpSpPr>
          <a:xfrm>
            <a:off x="971601" y="4045868"/>
            <a:ext cx="7200800" cy="480058"/>
            <a:chOff x="1165920" y="2969084"/>
            <a:chExt cx="8640960" cy="432052"/>
          </a:xfrm>
        </p:grpSpPr>
        <p:sp>
          <p:nvSpPr>
            <p:cNvPr id="39" name="Round Same Side Corner Rectangle 38"/>
            <p:cNvSpPr/>
            <p:nvPr/>
          </p:nvSpPr>
          <p:spPr>
            <a:xfrm rot="16200000">
              <a:off x="1084911" y="3050096"/>
              <a:ext cx="432048" cy="270030"/>
            </a:xfrm>
            <a:prstGeom prst="round2SameRect">
              <a:avLst>
                <a:gd name="adj1" fmla="val 16667"/>
                <a:gd name="adj2" fmla="val 1764"/>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vert="vert"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srgbClr val="FF9933"/>
                  </a:solidFill>
                  <a:effectLst/>
                  <a:uLnTx/>
                  <a:uFillTx/>
                  <a:latin typeface="Arial"/>
                  <a:ea typeface="+mn-ea"/>
                  <a:cs typeface="+mn-cs"/>
                </a:rPr>
                <a:t>0</a:t>
              </a:r>
            </a:p>
          </p:txBody>
        </p:sp>
        <p:sp>
          <p:nvSpPr>
            <p:cNvPr id="40" name="Rectangle 39"/>
            <p:cNvSpPr/>
            <p:nvPr/>
          </p:nvSpPr>
          <p:spPr>
            <a:xfrm>
              <a:off x="1435951" y="2969086"/>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FF9933"/>
                  </a:solidFill>
                  <a:effectLst/>
                  <a:uLnTx/>
                  <a:uFillTx/>
                  <a:latin typeface="Arial"/>
                  <a:ea typeface="+mn-ea"/>
                  <a:cs typeface="+mn-cs"/>
                </a:rPr>
                <a:t>1</a:t>
              </a:r>
              <a:endParaRPr kumimoji="0" lang="en-GB" sz="1200" b="0" i="0" u="none" strike="noStrike" kern="0" cap="none" spc="0" normalizeH="0" baseline="0" noProof="0" dirty="0">
                <a:ln>
                  <a:noFill/>
                </a:ln>
                <a:solidFill>
                  <a:srgbClr val="FF9933"/>
                </a:solidFill>
                <a:effectLst/>
                <a:uLnTx/>
                <a:uFillTx/>
                <a:latin typeface="Arial"/>
                <a:ea typeface="+mn-ea"/>
                <a:cs typeface="+mn-cs"/>
              </a:endParaRPr>
            </a:p>
          </p:txBody>
        </p:sp>
        <p:sp>
          <p:nvSpPr>
            <p:cNvPr id="41" name="Round Same Side Corner Rectangle 40"/>
            <p:cNvSpPr/>
            <p:nvPr/>
          </p:nvSpPr>
          <p:spPr>
            <a:xfrm rot="5400000" flipH="1">
              <a:off x="9455841" y="3050094"/>
              <a:ext cx="432048" cy="270030"/>
            </a:xfrm>
            <a:prstGeom prst="round2SameRect">
              <a:avLst>
                <a:gd name="adj1" fmla="val 16667"/>
                <a:gd name="adj2" fmla="val 1764"/>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C00000"/>
                  </a:solidFill>
                  <a:effectLst/>
                  <a:uLnTx/>
                  <a:uFillTx/>
                  <a:latin typeface="Arial"/>
                  <a:ea typeface="+mn-ea"/>
                  <a:cs typeface="+mn-cs"/>
                </a:rPr>
                <a:t>7</a:t>
              </a:r>
              <a:endParaRPr kumimoji="0" lang="en-GB" sz="1200" b="0" i="0" u="none" strike="noStrike" kern="0" cap="none" spc="0" normalizeH="0" baseline="0" noProof="0" dirty="0">
                <a:ln>
                  <a:noFill/>
                </a:ln>
                <a:solidFill>
                  <a:srgbClr val="C00000"/>
                </a:solidFill>
                <a:effectLst/>
                <a:uLnTx/>
                <a:uFillTx/>
                <a:latin typeface="Arial"/>
                <a:ea typeface="+mn-ea"/>
                <a:cs typeface="+mn-cs"/>
              </a:endParaRPr>
            </a:p>
          </p:txBody>
        </p:sp>
        <p:sp>
          <p:nvSpPr>
            <p:cNvPr id="42" name="Rectangle 41"/>
            <p:cNvSpPr/>
            <p:nvPr/>
          </p:nvSpPr>
          <p:spPr>
            <a:xfrm>
              <a:off x="1705981" y="2969086"/>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FF9933"/>
                  </a:solidFill>
                  <a:effectLst/>
                  <a:uLnTx/>
                  <a:uFillTx/>
                  <a:latin typeface="Arial"/>
                  <a:ea typeface="+mn-ea"/>
                  <a:cs typeface="+mn-cs"/>
                </a:rPr>
                <a:t>2</a:t>
              </a:r>
              <a:endParaRPr kumimoji="0" lang="en-GB" sz="1200" b="0" i="0" u="none" strike="noStrike" kern="0" cap="none" spc="0" normalizeH="0" baseline="0" noProof="0" dirty="0">
                <a:ln>
                  <a:noFill/>
                </a:ln>
                <a:solidFill>
                  <a:srgbClr val="FF9933"/>
                </a:solidFill>
                <a:effectLst/>
                <a:uLnTx/>
                <a:uFillTx/>
                <a:latin typeface="Arial"/>
                <a:ea typeface="+mn-ea"/>
                <a:cs typeface="+mn-cs"/>
              </a:endParaRPr>
            </a:p>
          </p:txBody>
        </p:sp>
        <p:sp>
          <p:nvSpPr>
            <p:cNvPr id="43" name="Rectangle 42"/>
            <p:cNvSpPr/>
            <p:nvPr/>
          </p:nvSpPr>
          <p:spPr>
            <a:xfrm>
              <a:off x="1976011" y="2969086"/>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FF9933"/>
                  </a:solidFill>
                  <a:effectLst/>
                  <a:uLnTx/>
                  <a:uFillTx/>
                  <a:latin typeface="Arial"/>
                  <a:ea typeface="+mn-ea"/>
                  <a:cs typeface="+mn-cs"/>
                </a:rPr>
                <a:t>3</a:t>
              </a:r>
              <a:endParaRPr kumimoji="0" lang="en-GB" sz="1200" b="0" i="0" u="none" strike="noStrike" kern="0" cap="none" spc="0" normalizeH="0" baseline="0" noProof="0" dirty="0">
                <a:ln>
                  <a:noFill/>
                </a:ln>
                <a:solidFill>
                  <a:srgbClr val="FF9933"/>
                </a:solidFill>
                <a:effectLst/>
                <a:uLnTx/>
                <a:uFillTx/>
                <a:latin typeface="Arial"/>
                <a:ea typeface="+mn-ea"/>
                <a:cs typeface="+mn-cs"/>
              </a:endParaRPr>
            </a:p>
          </p:txBody>
        </p:sp>
        <p:sp>
          <p:nvSpPr>
            <p:cNvPr id="44" name="Rectangle 43"/>
            <p:cNvSpPr/>
            <p:nvPr/>
          </p:nvSpPr>
          <p:spPr>
            <a:xfrm>
              <a:off x="2246041" y="2969086"/>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FF9933"/>
                  </a:solidFill>
                  <a:effectLst/>
                  <a:uLnTx/>
                  <a:uFillTx/>
                  <a:latin typeface="Arial"/>
                  <a:ea typeface="+mn-ea"/>
                  <a:cs typeface="+mn-cs"/>
                </a:rPr>
                <a:t>4</a:t>
              </a:r>
              <a:endParaRPr kumimoji="0" lang="en-GB" sz="1200" b="0" i="0" u="none" strike="noStrike" kern="0" cap="none" spc="0" normalizeH="0" baseline="0" noProof="0" dirty="0">
                <a:ln>
                  <a:noFill/>
                </a:ln>
                <a:solidFill>
                  <a:srgbClr val="FF9933"/>
                </a:solidFill>
                <a:effectLst/>
                <a:uLnTx/>
                <a:uFillTx/>
                <a:latin typeface="Arial"/>
                <a:ea typeface="+mn-ea"/>
                <a:cs typeface="+mn-cs"/>
              </a:endParaRPr>
            </a:p>
          </p:txBody>
        </p:sp>
        <p:sp>
          <p:nvSpPr>
            <p:cNvPr id="45" name="Rectangle 44"/>
            <p:cNvSpPr/>
            <p:nvPr/>
          </p:nvSpPr>
          <p:spPr>
            <a:xfrm>
              <a:off x="2516071" y="2969086"/>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FF9933"/>
                  </a:solidFill>
                  <a:effectLst/>
                  <a:uLnTx/>
                  <a:uFillTx/>
                  <a:latin typeface="Arial"/>
                  <a:ea typeface="+mn-ea"/>
                  <a:cs typeface="+mn-cs"/>
                </a:rPr>
                <a:t>5</a:t>
              </a:r>
              <a:endParaRPr kumimoji="0" lang="en-GB" sz="1200" b="0" i="0" u="none" strike="noStrike" kern="0" cap="none" spc="0" normalizeH="0" baseline="0" noProof="0" dirty="0">
                <a:ln>
                  <a:noFill/>
                </a:ln>
                <a:solidFill>
                  <a:srgbClr val="FF9933"/>
                </a:solidFill>
                <a:effectLst/>
                <a:uLnTx/>
                <a:uFillTx/>
                <a:latin typeface="Arial"/>
                <a:ea typeface="+mn-ea"/>
                <a:cs typeface="+mn-cs"/>
              </a:endParaRPr>
            </a:p>
          </p:txBody>
        </p:sp>
        <p:sp>
          <p:nvSpPr>
            <p:cNvPr id="46" name="Rectangle 45"/>
            <p:cNvSpPr/>
            <p:nvPr/>
          </p:nvSpPr>
          <p:spPr>
            <a:xfrm>
              <a:off x="2786101" y="2969086"/>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FF9933"/>
                  </a:solidFill>
                  <a:effectLst/>
                  <a:uLnTx/>
                  <a:uFillTx/>
                  <a:latin typeface="Arial"/>
                  <a:ea typeface="+mn-ea"/>
                  <a:cs typeface="+mn-cs"/>
                </a:rPr>
                <a:t>6</a:t>
              </a:r>
              <a:endParaRPr kumimoji="0" lang="en-GB" sz="1200" b="0" i="0" u="none" strike="noStrike" kern="0" cap="none" spc="0" normalizeH="0" baseline="0" noProof="0" dirty="0">
                <a:ln>
                  <a:noFill/>
                </a:ln>
                <a:solidFill>
                  <a:srgbClr val="FF9933"/>
                </a:solidFill>
                <a:effectLst/>
                <a:uLnTx/>
                <a:uFillTx/>
                <a:latin typeface="Arial"/>
                <a:ea typeface="+mn-ea"/>
                <a:cs typeface="+mn-cs"/>
              </a:endParaRPr>
            </a:p>
          </p:txBody>
        </p:sp>
        <p:sp>
          <p:nvSpPr>
            <p:cNvPr id="47" name="Rectangle 46"/>
            <p:cNvSpPr/>
            <p:nvPr/>
          </p:nvSpPr>
          <p:spPr>
            <a:xfrm>
              <a:off x="3056131" y="2969086"/>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FF9933"/>
                  </a:solidFill>
                  <a:effectLst/>
                  <a:uLnTx/>
                  <a:uFillTx/>
                  <a:latin typeface="Arial"/>
                  <a:ea typeface="+mn-ea"/>
                  <a:cs typeface="+mn-cs"/>
                </a:rPr>
                <a:t>7</a:t>
              </a:r>
              <a:endParaRPr kumimoji="0" lang="en-GB" sz="1200" b="0" i="0" u="none" strike="noStrike" kern="0" cap="none" spc="0" normalizeH="0" baseline="0" noProof="0" dirty="0">
                <a:ln>
                  <a:noFill/>
                </a:ln>
                <a:solidFill>
                  <a:srgbClr val="FF9933"/>
                </a:solidFill>
                <a:effectLst/>
                <a:uLnTx/>
                <a:uFillTx/>
                <a:latin typeface="Arial"/>
                <a:ea typeface="+mn-ea"/>
                <a:cs typeface="+mn-cs"/>
              </a:endParaRPr>
            </a:p>
          </p:txBody>
        </p:sp>
        <p:sp>
          <p:nvSpPr>
            <p:cNvPr id="48" name="Rectangle 47"/>
            <p:cNvSpPr/>
            <p:nvPr/>
          </p:nvSpPr>
          <p:spPr>
            <a:xfrm>
              <a:off x="3326161" y="2969086"/>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ADE2E2">
                      <a:lumMod val="75000"/>
                    </a:srgbClr>
                  </a:solidFill>
                  <a:effectLst/>
                  <a:uLnTx/>
                  <a:uFillTx/>
                  <a:latin typeface="Arial"/>
                  <a:ea typeface="+mn-ea"/>
                  <a:cs typeface="+mn-cs"/>
                </a:rPr>
                <a:t>0</a:t>
              </a:r>
              <a:endParaRPr kumimoji="0" lang="en-GB" sz="1200" b="0" i="0" u="none" strike="noStrike" kern="0" cap="none" spc="0" normalizeH="0" baseline="0" noProof="0" dirty="0">
                <a:ln>
                  <a:noFill/>
                </a:ln>
                <a:solidFill>
                  <a:srgbClr val="ADE2E2">
                    <a:lumMod val="75000"/>
                  </a:srgbClr>
                </a:solidFill>
                <a:effectLst/>
                <a:uLnTx/>
                <a:uFillTx/>
                <a:latin typeface="Arial"/>
                <a:ea typeface="+mn-ea"/>
                <a:cs typeface="+mn-cs"/>
              </a:endParaRPr>
            </a:p>
          </p:txBody>
        </p:sp>
        <p:sp>
          <p:nvSpPr>
            <p:cNvPr id="49" name="Rectangle 48"/>
            <p:cNvSpPr/>
            <p:nvPr/>
          </p:nvSpPr>
          <p:spPr>
            <a:xfrm>
              <a:off x="3596191" y="2969086"/>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ADE2E2">
                      <a:lumMod val="75000"/>
                    </a:srgbClr>
                  </a:solidFill>
                  <a:effectLst/>
                  <a:uLnTx/>
                  <a:uFillTx/>
                  <a:latin typeface="Arial"/>
                  <a:ea typeface="+mn-ea"/>
                  <a:cs typeface="+mn-cs"/>
                </a:rPr>
                <a:t>1</a:t>
              </a:r>
              <a:endParaRPr kumimoji="0" lang="en-GB" sz="1200" b="0" i="0" u="none" strike="noStrike" kern="0" cap="none" spc="0" normalizeH="0" baseline="0" noProof="0" dirty="0">
                <a:ln>
                  <a:noFill/>
                </a:ln>
                <a:solidFill>
                  <a:srgbClr val="ADE2E2">
                    <a:lumMod val="75000"/>
                  </a:srgbClr>
                </a:solidFill>
                <a:effectLst/>
                <a:uLnTx/>
                <a:uFillTx/>
                <a:latin typeface="Arial"/>
                <a:ea typeface="+mn-ea"/>
                <a:cs typeface="+mn-cs"/>
              </a:endParaRPr>
            </a:p>
          </p:txBody>
        </p:sp>
        <p:sp>
          <p:nvSpPr>
            <p:cNvPr id="50" name="Rectangle 49"/>
            <p:cNvSpPr/>
            <p:nvPr/>
          </p:nvSpPr>
          <p:spPr>
            <a:xfrm>
              <a:off x="3866221" y="2969086"/>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ADE2E2">
                      <a:lumMod val="75000"/>
                    </a:srgbClr>
                  </a:solidFill>
                  <a:effectLst/>
                  <a:uLnTx/>
                  <a:uFillTx/>
                  <a:latin typeface="Arial"/>
                  <a:ea typeface="+mn-ea"/>
                  <a:cs typeface="+mn-cs"/>
                </a:rPr>
                <a:t>2</a:t>
              </a:r>
              <a:endParaRPr kumimoji="0" lang="en-GB" sz="1200" b="0" i="0" u="none" strike="noStrike" kern="0" cap="none" spc="0" normalizeH="0" baseline="0" noProof="0" dirty="0">
                <a:ln>
                  <a:noFill/>
                </a:ln>
                <a:solidFill>
                  <a:srgbClr val="ADE2E2">
                    <a:lumMod val="75000"/>
                  </a:srgbClr>
                </a:solidFill>
                <a:effectLst/>
                <a:uLnTx/>
                <a:uFillTx/>
                <a:latin typeface="Arial"/>
                <a:ea typeface="+mn-ea"/>
                <a:cs typeface="+mn-cs"/>
              </a:endParaRPr>
            </a:p>
          </p:txBody>
        </p:sp>
        <p:sp>
          <p:nvSpPr>
            <p:cNvPr id="51" name="Rectangle 50"/>
            <p:cNvSpPr/>
            <p:nvPr/>
          </p:nvSpPr>
          <p:spPr>
            <a:xfrm>
              <a:off x="4136251" y="2969086"/>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ADE2E2">
                      <a:lumMod val="75000"/>
                    </a:srgbClr>
                  </a:solidFill>
                  <a:effectLst/>
                  <a:uLnTx/>
                  <a:uFillTx/>
                  <a:latin typeface="Arial"/>
                  <a:ea typeface="+mn-ea"/>
                  <a:cs typeface="+mn-cs"/>
                </a:rPr>
                <a:t>3</a:t>
              </a:r>
              <a:endParaRPr kumimoji="0" lang="en-GB" sz="1200" b="0" i="0" u="none" strike="noStrike" kern="0" cap="none" spc="0" normalizeH="0" baseline="0" noProof="0" dirty="0">
                <a:ln>
                  <a:noFill/>
                </a:ln>
                <a:solidFill>
                  <a:srgbClr val="ADE2E2">
                    <a:lumMod val="75000"/>
                  </a:srgbClr>
                </a:solidFill>
                <a:effectLst/>
                <a:uLnTx/>
                <a:uFillTx/>
                <a:latin typeface="Arial"/>
                <a:ea typeface="+mn-ea"/>
                <a:cs typeface="+mn-cs"/>
              </a:endParaRPr>
            </a:p>
          </p:txBody>
        </p:sp>
        <p:sp>
          <p:nvSpPr>
            <p:cNvPr id="52" name="Rectangle 51"/>
            <p:cNvSpPr/>
            <p:nvPr/>
          </p:nvSpPr>
          <p:spPr>
            <a:xfrm>
              <a:off x="4406281" y="2969086"/>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ADE2E2">
                      <a:lumMod val="75000"/>
                    </a:srgbClr>
                  </a:solidFill>
                  <a:effectLst/>
                  <a:uLnTx/>
                  <a:uFillTx/>
                  <a:latin typeface="Arial"/>
                  <a:ea typeface="+mn-ea"/>
                  <a:cs typeface="+mn-cs"/>
                </a:rPr>
                <a:t>4</a:t>
              </a:r>
              <a:endParaRPr kumimoji="0" lang="en-GB" sz="1200" b="0" i="0" u="none" strike="noStrike" kern="0" cap="none" spc="0" normalizeH="0" baseline="0" noProof="0" dirty="0">
                <a:ln>
                  <a:noFill/>
                </a:ln>
                <a:solidFill>
                  <a:srgbClr val="ADE2E2">
                    <a:lumMod val="75000"/>
                  </a:srgbClr>
                </a:solidFill>
                <a:effectLst/>
                <a:uLnTx/>
                <a:uFillTx/>
                <a:latin typeface="Arial"/>
                <a:ea typeface="+mn-ea"/>
                <a:cs typeface="+mn-cs"/>
              </a:endParaRPr>
            </a:p>
          </p:txBody>
        </p:sp>
        <p:sp>
          <p:nvSpPr>
            <p:cNvPr id="53" name="Rectangle 52"/>
            <p:cNvSpPr/>
            <p:nvPr/>
          </p:nvSpPr>
          <p:spPr>
            <a:xfrm>
              <a:off x="4676311" y="2969084"/>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ADE2E2">
                      <a:lumMod val="75000"/>
                    </a:srgbClr>
                  </a:solidFill>
                  <a:effectLst/>
                  <a:uLnTx/>
                  <a:uFillTx/>
                  <a:latin typeface="Arial"/>
                  <a:ea typeface="+mn-ea"/>
                  <a:cs typeface="+mn-cs"/>
                </a:rPr>
                <a:t>5</a:t>
              </a:r>
              <a:endParaRPr kumimoji="0" lang="en-GB" sz="1200" b="0" i="0" u="none" strike="noStrike" kern="0" cap="none" spc="0" normalizeH="0" baseline="0" noProof="0" dirty="0">
                <a:ln>
                  <a:noFill/>
                </a:ln>
                <a:solidFill>
                  <a:srgbClr val="ADE2E2">
                    <a:lumMod val="75000"/>
                  </a:srgbClr>
                </a:solidFill>
                <a:effectLst/>
                <a:uLnTx/>
                <a:uFillTx/>
                <a:latin typeface="Arial"/>
                <a:ea typeface="+mn-ea"/>
                <a:cs typeface="+mn-cs"/>
              </a:endParaRPr>
            </a:p>
          </p:txBody>
        </p:sp>
        <p:sp>
          <p:nvSpPr>
            <p:cNvPr id="54" name="Rectangle 53"/>
            <p:cNvSpPr/>
            <p:nvPr/>
          </p:nvSpPr>
          <p:spPr>
            <a:xfrm>
              <a:off x="4946341" y="2969084"/>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ADE2E2">
                      <a:lumMod val="75000"/>
                    </a:srgbClr>
                  </a:solidFill>
                  <a:effectLst/>
                  <a:uLnTx/>
                  <a:uFillTx/>
                  <a:latin typeface="Arial"/>
                  <a:ea typeface="+mn-ea"/>
                  <a:cs typeface="+mn-cs"/>
                </a:rPr>
                <a:t>6</a:t>
              </a:r>
              <a:endParaRPr kumimoji="0" lang="en-GB" sz="1200" b="0" i="0" u="none" strike="noStrike" kern="0" cap="none" spc="0" normalizeH="0" baseline="0" noProof="0" dirty="0">
                <a:ln>
                  <a:noFill/>
                </a:ln>
                <a:solidFill>
                  <a:srgbClr val="ADE2E2">
                    <a:lumMod val="75000"/>
                  </a:srgbClr>
                </a:solidFill>
                <a:effectLst/>
                <a:uLnTx/>
                <a:uFillTx/>
                <a:latin typeface="Arial"/>
                <a:ea typeface="+mn-ea"/>
                <a:cs typeface="+mn-cs"/>
              </a:endParaRPr>
            </a:p>
          </p:txBody>
        </p:sp>
        <p:sp>
          <p:nvSpPr>
            <p:cNvPr id="55" name="Rectangle 54"/>
            <p:cNvSpPr/>
            <p:nvPr/>
          </p:nvSpPr>
          <p:spPr>
            <a:xfrm>
              <a:off x="5216371" y="2969084"/>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ADE2E2">
                      <a:lumMod val="75000"/>
                    </a:srgbClr>
                  </a:solidFill>
                  <a:effectLst/>
                  <a:uLnTx/>
                  <a:uFillTx/>
                  <a:latin typeface="Arial"/>
                  <a:ea typeface="+mn-ea"/>
                  <a:cs typeface="+mn-cs"/>
                </a:rPr>
                <a:t>7</a:t>
              </a:r>
              <a:endParaRPr kumimoji="0" lang="en-GB" sz="1200" b="0" i="0" u="none" strike="noStrike" kern="0" cap="none" spc="0" normalizeH="0" baseline="0" noProof="0" dirty="0">
                <a:ln>
                  <a:noFill/>
                </a:ln>
                <a:solidFill>
                  <a:srgbClr val="ADE2E2">
                    <a:lumMod val="75000"/>
                  </a:srgbClr>
                </a:solidFill>
                <a:effectLst/>
                <a:uLnTx/>
                <a:uFillTx/>
                <a:latin typeface="Arial"/>
                <a:ea typeface="+mn-ea"/>
                <a:cs typeface="+mn-cs"/>
              </a:endParaRPr>
            </a:p>
          </p:txBody>
        </p:sp>
        <p:sp>
          <p:nvSpPr>
            <p:cNvPr id="56" name="Rectangle 55"/>
            <p:cNvSpPr/>
            <p:nvPr/>
          </p:nvSpPr>
          <p:spPr>
            <a:xfrm>
              <a:off x="5486401" y="2969084"/>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7030A0"/>
                  </a:solidFill>
                  <a:effectLst/>
                  <a:uLnTx/>
                  <a:uFillTx/>
                  <a:latin typeface="Arial"/>
                  <a:ea typeface="+mn-ea"/>
                  <a:cs typeface="+mn-cs"/>
                </a:rPr>
                <a:t>0</a:t>
              </a:r>
              <a:endParaRPr kumimoji="0" lang="en-GB" sz="1200" b="0" i="0" u="none" strike="noStrike" kern="0" cap="none" spc="0" normalizeH="0" baseline="0" noProof="0" dirty="0">
                <a:ln>
                  <a:noFill/>
                </a:ln>
                <a:solidFill>
                  <a:srgbClr val="7030A0"/>
                </a:solidFill>
                <a:effectLst/>
                <a:uLnTx/>
                <a:uFillTx/>
                <a:latin typeface="Arial"/>
                <a:ea typeface="+mn-ea"/>
                <a:cs typeface="+mn-cs"/>
              </a:endParaRPr>
            </a:p>
          </p:txBody>
        </p:sp>
        <p:sp>
          <p:nvSpPr>
            <p:cNvPr id="57" name="Rectangle 56"/>
            <p:cNvSpPr/>
            <p:nvPr/>
          </p:nvSpPr>
          <p:spPr>
            <a:xfrm>
              <a:off x="5756431" y="2969084"/>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smtClean="0">
                  <a:ln>
                    <a:noFill/>
                  </a:ln>
                  <a:solidFill>
                    <a:srgbClr val="7030A0"/>
                  </a:solidFill>
                  <a:effectLst/>
                  <a:uLnTx/>
                  <a:uFillTx/>
                  <a:latin typeface="Arial"/>
                  <a:ea typeface="+mn-ea"/>
                  <a:cs typeface="+mn-cs"/>
                </a:rPr>
                <a:t>1</a:t>
              </a:r>
              <a:endParaRPr kumimoji="0" lang="en-GB" sz="1200" b="0" i="0" u="none" strike="noStrike" kern="0" cap="none" spc="0" normalizeH="0" baseline="0" noProof="0">
                <a:ln>
                  <a:noFill/>
                </a:ln>
                <a:solidFill>
                  <a:srgbClr val="7030A0"/>
                </a:solidFill>
                <a:effectLst/>
                <a:uLnTx/>
                <a:uFillTx/>
                <a:latin typeface="Arial"/>
                <a:ea typeface="+mn-ea"/>
                <a:cs typeface="+mn-cs"/>
              </a:endParaRPr>
            </a:p>
          </p:txBody>
        </p:sp>
        <p:sp>
          <p:nvSpPr>
            <p:cNvPr id="58" name="Rectangle 57"/>
            <p:cNvSpPr/>
            <p:nvPr/>
          </p:nvSpPr>
          <p:spPr>
            <a:xfrm>
              <a:off x="6026461" y="2969084"/>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smtClean="0">
                  <a:ln>
                    <a:noFill/>
                  </a:ln>
                  <a:solidFill>
                    <a:srgbClr val="7030A0"/>
                  </a:solidFill>
                  <a:effectLst/>
                  <a:uLnTx/>
                  <a:uFillTx/>
                  <a:latin typeface="Arial"/>
                  <a:ea typeface="+mn-ea"/>
                  <a:cs typeface="+mn-cs"/>
                </a:rPr>
                <a:t>2</a:t>
              </a:r>
              <a:endParaRPr kumimoji="0" lang="en-GB" sz="1200" b="0" i="0" u="none" strike="noStrike" kern="0" cap="none" spc="0" normalizeH="0" baseline="0" noProof="0">
                <a:ln>
                  <a:noFill/>
                </a:ln>
                <a:solidFill>
                  <a:srgbClr val="7030A0"/>
                </a:solidFill>
                <a:effectLst/>
                <a:uLnTx/>
                <a:uFillTx/>
                <a:latin typeface="Arial"/>
                <a:ea typeface="+mn-ea"/>
                <a:cs typeface="+mn-cs"/>
              </a:endParaRPr>
            </a:p>
          </p:txBody>
        </p:sp>
        <p:sp>
          <p:nvSpPr>
            <p:cNvPr id="59" name="Rectangle 58"/>
            <p:cNvSpPr/>
            <p:nvPr/>
          </p:nvSpPr>
          <p:spPr>
            <a:xfrm>
              <a:off x="6296491" y="2969084"/>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7030A0"/>
                  </a:solidFill>
                  <a:effectLst/>
                  <a:uLnTx/>
                  <a:uFillTx/>
                  <a:latin typeface="Arial"/>
                  <a:ea typeface="+mn-ea"/>
                  <a:cs typeface="+mn-cs"/>
                </a:rPr>
                <a:t>3</a:t>
              </a:r>
              <a:endParaRPr kumimoji="0" lang="en-GB" sz="1200" b="0" i="0" u="none" strike="noStrike" kern="0" cap="none" spc="0" normalizeH="0" baseline="0" noProof="0" dirty="0">
                <a:ln>
                  <a:noFill/>
                </a:ln>
                <a:solidFill>
                  <a:srgbClr val="7030A0"/>
                </a:solidFill>
                <a:effectLst/>
                <a:uLnTx/>
                <a:uFillTx/>
                <a:latin typeface="Arial"/>
                <a:ea typeface="+mn-ea"/>
                <a:cs typeface="+mn-cs"/>
              </a:endParaRPr>
            </a:p>
          </p:txBody>
        </p:sp>
        <p:sp>
          <p:nvSpPr>
            <p:cNvPr id="60" name="Rectangle 59"/>
            <p:cNvSpPr/>
            <p:nvPr/>
          </p:nvSpPr>
          <p:spPr>
            <a:xfrm>
              <a:off x="6566521" y="2969084"/>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smtClean="0">
                  <a:ln>
                    <a:noFill/>
                  </a:ln>
                  <a:solidFill>
                    <a:srgbClr val="7030A0"/>
                  </a:solidFill>
                  <a:effectLst/>
                  <a:uLnTx/>
                  <a:uFillTx/>
                  <a:latin typeface="Arial"/>
                  <a:ea typeface="+mn-ea"/>
                  <a:cs typeface="+mn-cs"/>
                </a:rPr>
                <a:t>4</a:t>
              </a:r>
              <a:endParaRPr kumimoji="0" lang="en-GB" sz="1200" b="0" i="0" u="none" strike="noStrike" kern="0" cap="none" spc="0" normalizeH="0" baseline="0" noProof="0">
                <a:ln>
                  <a:noFill/>
                </a:ln>
                <a:solidFill>
                  <a:srgbClr val="7030A0"/>
                </a:solidFill>
                <a:effectLst/>
                <a:uLnTx/>
                <a:uFillTx/>
                <a:latin typeface="Arial"/>
                <a:ea typeface="+mn-ea"/>
                <a:cs typeface="+mn-cs"/>
              </a:endParaRPr>
            </a:p>
          </p:txBody>
        </p:sp>
        <p:sp>
          <p:nvSpPr>
            <p:cNvPr id="61" name="Rectangle 60"/>
            <p:cNvSpPr/>
            <p:nvPr/>
          </p:nvSpPr>
          <p:spPr>
            <a:xfrm>
              <a:off x="6836551" y="2969084"/>
              <a:ext cx="270029" cy="432049"/>
            </a:xfrm>
            <a:prstGeom prst="rect">
              <a:avLst/>
            </a:prstGeom>
            <a:solidFill>
              <a:srgbClr val="C00000"/>
            </a:solid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FFFFFF"/>
                  </a:solidFill>
                  <a:effectLst/>
                  <a:uLnTx/>
                  <a:uFillTx/>
                  <a:latin typeface="Arial"/>
                  <a:ea typeface="+mn-ea"/>
                  <a:cs typeface="+mn-cs"/>
                </a:rPr>
                <a:t>5</a:t>
              </a:r>
              <a:endParaRPr kumimoji="0" lang="en-GB" sz="1200" b="0" i="0" u="none" strike="noStrike" kern="0" cap="none" spc="0" normalizeH="0" baseline="0" noProof="0" dirty="0">
                <a:ln>
                  <a:noFill/>
                </a:ln>
                <a:solidFill>
                  <a:srgbClr val="FFFFFF"/>
                </a:solidFill>
                <a:effectLst/>
                <a:uLnTx/>
                <a:uFillTx/>
                <a:latin typeface="Arial"/>
                <a:ea typeface="+mn-ea"/>
                <a:cs typeface="+mn-cs"/>
              </a:endParaRPr>
            </a:p>
          </p:txBody>
        </p:sp>
        <p:sp>
          <p:nvSpPr>
            <p:cNvPr id="62" name="Rectangle 61"/>
            <p:cNvSpPr/>
            <p:nvPr/>
          </p:nvSpPr>
          <p:spPr>
            <a:xfrm>
              <a:off x="7106581" y="2969084"/>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smtClean="0">
                  <a:ln>
                    <a:noFill/>
                  </a:ln>
                  <a:solidFill>
                    <a:srgbClr val="7030A0"/>
                  </a:solidFill>
                  <a:effectLst/>
                  <a:uLnTx/>
                  <a:uFillTx/>
                  <a:latin typeface="Arial"/>
                  <a:ea typeface="+mn-ea"/>
                  <a:cs typeface="+mn-cs"/>
                </a:rPr>
                <a:t>6</a:t>
              </a:r>
              <a:endParaRPr kumimoji="0" lang="en-GB" sz="1200" b="0" i="0" u="none" strike="noStrike" kern="0" cap="none" spc="0" normalizeH="0" baseline="0" noProof="0">
                <a:ln>
                  <a:noFill/>
                </a:ln>
                <a:solidFill>
                  <a:srgbClr val="7030A0"/>
                </a:solidFill>
                <a:effectLst/>
                <a:uLnTx/>
                <a:uFillTx/>
                <a:latin typeface="Arial"/>
                <a:ea typeface="+mn-ea"/>
                <a:cs typeface="+mn-cs"/>
              </a:endParaRPr>
            </a:p>
          </p:txBody>
        </p:sp>
        <p:sp>
          <p:nvSpPr>
            <p:cNvPr id="63" name="Rectangle 62"/>
            <p:cNvSpPr/>
            <p:nvPr/>
          </p:nvSpPr>
          <p:spPr>
            <a:xfrm>
              <a:off x="7376611" y="2969084"/>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smtClean="0">
                  <a:ln>
                    <a:noFill/>
                  </a:ln>
                  <a:solidFill>
                    <a:srgbClr val="7030A0"/>
                  </a:solidFill>
                  <a:effectLst/>
                  <a:uLnTx/>
                  <a:uFillTx/>
                  <a:latin typeface="Arial"/>
                  <a:ea typeface="+mn-ea"/>
                  <a:cs typeface="+mn-cs"/>
                </a:rPr>
                <a:t>7</a:t>
              </a:r>
              <a:endParaRPr kumimoji="0" lang="en-GB" sz="1200" b="0" i="0" u="none" strike="noStrike" kern="0" cap="none" spc="0" normalizeH="0" baseline="0" noProof="0">
                <a:ln>
                  <a:noFill/>
                </a:ln>
                <a:solidFill>
                  <a:srgbClr val="7030A0"/>
                </a:solidFill>
                <a:effectLst/>
                <a:uLnTx/>
                <a:uFillTx/>
                <a:latin typeface="Arial"/>
                <a:ea typeface="+mn-ea"/>
                <a:cs typeface="+mn-cs"/>
              </a:endParaRPr>
            </a:p>
          </p:txBody>
        </p:sp>
        <p:sp>
          <p:nvSpPr>
            <p:cNvPr id="64" name="Rectangle 63"/>
            <p:cNvSpPr/>
            <p:nvPr/>
          </p:nvSpPr>
          <p:spPr>
            <a:xfrm>
              <a:off x="7646641" y="2969084"/>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C00000"/>
                  </a:solidFill>
                  <a:effectLst/>
                  <a:uLnTx/>
                  <a:uFillTx/>
                  <a:latin typeface="Arial"/>
                  <a:ea typeface="+mn-ea"/>
                  <a:cs typeface="+mn-cs"/>
                </a:rPr>
                <a:t>0</a:t>
              </a:r>
              <a:endParaRPr kumimoji="0" lang="en-GB" sz="1200" b="0" i="0" u="none" strike="noStrike" kern="0" cap="none" spc="0" normalizeH="0" baseline="0" noProof="0" dirty="0">
                <a:ln>
                  <a:noFill/>
                </a:ln>
                <a:solidFill>
                  <a:srgbClr val="C00000"/>
                </a:solidFill>
                <a:effectLst/>
                <a:uLnTx/>
                <a:uFillTx/>
                <a:latin typeface="Arial"/>
                <a:ea typeface="+mn-ea"/>
                <a:cs typeface="+mn-cs"/>
              </a:endParaRPr>
            </a:p>
          </p:txBody>
        </p:sp>
        <p:sp>
          <p:nvSpPr>
            <p:cNvPr id="65" name="Rectangle 64"/>
            <p:cNvSpPr/>
            <p:nvPr/>
          </p:nvSpPr>
          <p:spPr>
            <a:xfrm>
              <a:off x="7916671" y="2969087"/>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rtlCol="0" anchor="ctr"/>
            <a:lstStyle/>
            <a:p>
              <a:pPr algn="ctr" fontAlgn="auto">
                <a:spcBef>
                  <a:spcPts val="0"/>
                </a:spcBef>
                <a:spcAft>
                  <a:spcPts val="0"/>
                </a:spcAft>
              </a:pPr>
              <a:r>
                <a:rPr lang="en-GB" sz="1200" kern="0" dirty="0">
                  <a:solidFill>
                    <a:srgbClr val="C00000"/>
                  </a:solidFill>
                  <a:latin typeface="Arial"/>
                </a:rPr>
                <a:t>1</a:t>
              </a:r>
            </a:p>
          </p:txBody>
        </p:sp>
        <p:sp>
          <p:nvSpPr>
            <p:cNvPr id="66" name="Rectangle 65"/>
            <p:cNvSpPr/>
            <p:nvPr/>
          </p:nvSpPr>
          <p:spPr>
            <a:xfrm>
              <a:off x="8186701" y="2969087"/>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rtlCol="0" anchor="ctr"/>
            <a:lstStyle/>
            <a:p>
              <a:pPr algn="ctr" fontAlgn="auto">
                <a:spcBef>
                  <a:spcPts val="0"/>
                </a:spcBef>
                <a:spcAft>
                  <a:spcPts val="0"/>
                </a:spcAft>
              </a:pPr>
              <a:r>
                <a:rPr lang="en-GB" sz="1200" kern="0" dirty="0">
                  <a:solidFill>
                    <a:srgbClr val="C00000"/>
                  </a:solidFill>
                  <a:latin typeface="Arial"/>
                </a:rPr>
                <a:t>2</a:t>
              </a:r>
            </a:p>
          </p:txBody>
        </p:sp>
        <p:sp>
          <p:nvSpPr>
            <p:cNvPr id="67" name="Rectangle 66"/>
            <p:cNvSpPr/>
            <p:nvPr/>
          </p:nvSpPr>
          <p:spPr>
            <a:xfrm>
              <a:off x="8456731" y="2969087"/>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rtlCol="0" anchor="ctr"/>
            <a:lstStyle/>
            <a:p>
              <a:pPr algn="ctr" fontAlgn="auto">
                <a:spcBef>
                  <a:spcPts val="0"/>
                </a:spcBef>
                <a:spcAft>
                  <a:spcPts val="0"/>
                </a:spcAft>
              </a:pPr>
              <a:r>
                <a:rPr lang="en-GB" sz="1200" kern="0" dirty="0">
                  <a:solidFill>
                    <a:srgbClr val="C00000"/>
                  </a:solidFill>
                  <a:latin typeface="Arial"/>
                </a:rPr>
                <a:t>3</a:t>
              </a:r>
            </a:p>
          </p:txBody>
        </p:sp>
        <p:sp>
          <p:nvSpPr>
            <p:cNvPr id="68" name="Rectangle 67"/>
            <p:cNvSpPr/>
            <p:nvPr/>
          </p:nvSpPr>
          <p:spPr>
            <a:xfrm>
              <a:off x="8726761" y="2969087"/>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rtlCol="0" anchor="ctr"/>
            <a:lstStyle/>
            <a:p>
              <a:pPr algn="ctr" fontAlgn="auto">
                <a:spcBef>
                  <a:spcPts val="0"/>
                </a:spcBef>
                <a:spcAft>
                  <a:spcPts val="0"/>
                </a:spcAft>
              </a:pPr>
              <a:r>
                <a:rPr lang="en-GB" sz="1200" kern="0" dirty="0">
                  <a:solidFill>
                    <a:srgbClr val="C00000"/>
                  </a:solidFill>
                  <a:latin typeface="Arial"/>
                </a:rPr>
                <a:t>4</a:t>
              </a:r>
            </a:p>
          </p:txBody>
        </p:sp>
        <p:sp>
          <p:nvSpPr>
            <p:cNvPr id="69" name="Rectangle 68"/>
            <p:cNvSpPr/>
            <p:nvPr/>
          </p:nvSpPr>
          <p:spPr>
            <a:xfrm>
              <a:off x="8996791" y="2969087"/>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rtlCol="0" anchor="ctr"/>
            <a:lstStyle/>
            <a:p>
              <a:pPr algn="ctr" fontAlgn="auto">
                <a:spcBef>
                  <a:spcPts val="0"/>
                </a:spcBef>
                <a:spcAft>
                  <a:spcPts val="0"/>
                </a:spcAft>
              </a:pPr>
              <a:r>
                <a:rPr lang="en-GB" sz="1200" kern="0" dirty="0">
                  <a:solidFill>
                    <a:srgbClr val="C00000"/>
                  </a:solidFill>
                  <a:latin typeface="Arial"/>
                </a:rPr>
                <a:t>5</a:t>
              </a:r>
            </a:p>
          </p:txBody>
        </p:sp>
        <p:sp>
          <p:nvSpPr>
            <p:cNvPr id="70" name="Rectangle 69"/>
            <p:cNvSpPr/>
            <p:nvPr/>
          </p:nvSpPr>
          <p:spPr>
            <a:xfrm>
              <a:off x="9266820" y="2969087"/>
              <a:ext cx="270029" cy="432049"/>
            </a:xfrm>
            <a:prstGeom prst="rect">
              <a:avLst/>
            </a:prstGeom>
            <a:noFill/>
            <a:ln w="9525" cap="flat" cmpd="sng" algn="ctr">
              <a:solidFill>
                <a:schemeClr val="accent3">
                  <a:lumMod val="75000"/>
                </a:schemeClr>
              </a:solidFill>
              <a:prstDash val="solid"/>
            </a:ln>
            <a:effectLst>
              <a:outerShdw blurRad="40000" dist="20000" dir="5400000" rotWithShape="0">
                <a:srgbClr val="000000">
                  <a:alpha val="38000"/>
                </a:srgbClr>
              </a:outerShdw>
            </a:effectLst>
          </p:spPr>
          <p:txBody>
            <a:bodyPr rtlCol="0" anchor="ctr"/>
            <a:lstStyle/>
            <a:p>
              <a:pPr algn="ctr" fontAlgn="auto">
                <a:spcBef>
                  <a:spcPts val="0"/>
                </a:spcBef>
                <a:spcAft>
                  <a:spcPts val="0"/>
                </a:spcAft>
              </a:pPr>
              <a:r>
                <a:rPr lang="en-GB" sz="1200" kern="0" dirty="0">
                  <a:solidFill>
                    <a:srgbClr val="C00000"/>
                  </a:solidFill>
                  <a:latin typeface="Arial"/>
                </a:rPr>
                <a:t>6</a:t>
              </a:r>
            </a:p>
          </p:txBody>
        </p:sp>
      </p:grpSp>
      <p:sp>
        <p:nvSpPr>
          <p:cNvPr id="71" name="TextBox 70"/>
          <p:cNvSpPr txBox="1"/>
          <p:nvPr/>
        </p:nvSpPr>
        <p:spPr bwMode="auto">
          <a:xfrm>
            <a:off x="5022051" y="3475489"/>
            <a:ext cx="2497706" cy="338554"/>
          </a:xfrm>
          <a:prstGeom prst="rect">
            <a:avLst/>
          </a:prstGeom>
          <a:noFill/>
          <a:ln w="9525">
            <a:noFill/>
            <a:miter lim="800000"/>
            <a:headEnd/>
            <a:tailEnd/>
          </a:ln>
        </p:spPr>
        <p:txBody>
          <a:bodyPr wrap="square" rtlCol="0">
            <a:spAutoFit/>
          </a:bodyPr>
          <a:lstStyle/>
          <a:p>
            <a:pPr algn="ctr" eaLnBrk="0" hangingPunct="0"/>
            <a:r>
              <a:rPr lang="en-GB" sz="1600" b="1" dirty="0" err="1" smtClean="0">
                <a:solidFill>
                  <a:srgbClr val="7030A0"/>
                </a:solidFill>
                <a:latin typeface="Courier New" pitchFamily="49" charset="0"/>
                <a:cs typeface="Courier New" pitchFamily="49" charset="0"/>
              </a:rPr>
              <a:t>threadIdx.x</a:t>
            </a:r>
            <a:r>
              <a:rPr lang="en-GB" sz="1600" b="1" dirty="0" smtClean="0">
                <a:solidFill>
                  <a:srgbClr val="7030A0"/>
                </a:solidFill>
                <a:latin typeface="Courier New" pitchFamily="49" charset="0"/>
                <a:cs typeface="Courier New" pitchFamily="49" charset="0"/>
              </a:rPr>
              <a:t> = 5</a:t>
            </a:r>
          </a:p>
        </p:txBody>
      </p:sp>
      <p:sp>
        <p:nvSpPr>
          <p:cNvPr id="72" name="Left Brace 71"/>
          <p:cNvSpPr/>
          <p:nvPr/>
        </p:nvSpPr>
        <p:spPr>
          <a:xfrm rot="5400000" flipV="1">
            <a:off x="1762164" y="3033257"/>
            <a:ext cx="225023" cy="1800200"/>
          </a:xfrm>
          <a:prstGeom prst="leftBrace">
            <a:avLst>
              <a:gd name="adj1" fmla="val 39890"/>
              <a:gd name="adj2" fmla="val 50000"/>
            </a:avLst>
          </a:prstGeom>
          <a:noFill/>
          <a:ln w="9525" cap="flat" cmpd="sng" algn="ctr">
            <a:solidFill>
              <a:srgbClr val="FF9933"/>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a typeface="+mn-ea"/>
              <a:cs typeface="+mn-cs"/>
            </a:endParaRPr>
          </a:p>
        </p:txBody>
      </p:sp>
      <p:sp>
        <p:nvSpPr>
          <p:cNvPr id="75" name="Content Placeholder 3"/>
          <p:cNvSpPr txBox="1">
            <a:spLocks/>
          </p:cNvSpPr>
          <p:nvPr/>
        </p:nvSpPr>
        <p:spPr bwMode="auto">
          <a:xfrm>
            <a:off x="386535" y="5411459"/>
            <a:ext cx="8368771" cy="1437921"/>
          </a:xfrm>
          <a:prstGeom prst="rect">
            <a:avLst/>
          </a:prstGeom>
          <a:noFill/>
          <a:ln w="9525">
            <a:noFill/>
            <a:miter lim="800000"/>
            <a:headEnd/>
            <a:tailEnd/>
          </a:ln>
        </p:spPr>
        <p:txBody>
          <a:bodyPr vert="horz" wrap="square" lIns="91433" tIns="45716" rIns="91433" bIns="45716" numCol="1" anchor="t" anchorCtr="0" compatLnSpc="1">
            <a:prstTxWarp prst="textNoShape">
              <a:avLst/>
            </a:prstTxWarp>
          </a:bodyPr>
          <a:lstStyle>
            <a:lvl1pPr marL="342874" indent="-342874" algn="l" rtl="0" eaLnBrk="1" fontAlgn="base" hangingPunct="1">
              <a:spcBef>
                <a:spcPct val="20000"/>
              </a:spcBef>
              <a:spcAft>
                <a:spcPct val="0"/>
              </a:spcAft>
              <a:buSzPct val="100000"/>
              <a:buFont typeface="Wingdings" pitchFamily="2" charset="2"/>
              <a:buChar char="§"/>
              <a:defRPr sz="2400" b="0">
                <a:solidFill>
                  <a:schemeClr val="tx1"/>
                </a:solidFill>
                <a:latin typeface="+mn-lt"/>
                <a:ea typeface="+mn-ea"/>
                <a:cs typeface="+mn-cs"/>
              </a:defRPr>
            </a:lvl1pPr>
            <a:lvl2pPr marL="914328" indent="-342874" algn="l" rtl="0" eaLnBrk="1" fontAlgn="base" hangingPunct="1">
              <a:spcBef>
                <a:spcPct val="20000"/>
              </a:spcBef>
              <a:spcAft>
                <a:spcPct val="0"/>
              </a:spcAft>
              <a:buSzPct val="90000"/>
              <a:buFont typeface="Wingdings" pitchFamily="2" charset="2"/>
              <a:buChar char="§"/>
              <a:defRPr sz="2000" b="0">
                <a:solidFill>
                  <a:schemeClr val="tx1"/>
                </a:solidFill>
                <a:latin typeface="+mn-lt"/>
              </a:defRPr>
            </a:lvl2pPr>
            <a:lvl3pPr marL="1371490" indent="-282553" algn="l" rtl="0" eaLnBrk="1" fontAlgn="base" hangingPunct="1">
              <a:spcBef>
                <a:spcPct val="20000"/>
              </a:spcBef>
              <a:spcAft>
                <a:spcPct val="0"/>
              </a:spcAft>
              <a:buSzPct val="100000"/>
              <a:buFont typeface="Arial" pitchFamily="34" charset="0"/>
              <a:buChar char="-"/>
              <a:defRPr b="0">
                <a:solidFill>
                  <a:schemeClr val="tx1"/>
                </a:solidFill>
                <a:latin typeface="+mn-lt"/>
              </a:defRPr>
            </a:lvl3pPr>
            <a:lvl4pPr marL="1774684" indent="-228581" algn="l" rtl="0" eaLnBrk="1" fontAlgn="base" hangingPunct="1">
              <a:spcBef>
                <a:spcPct val="20000"/>
              </a:spcBef>
              <a:spcAft>
                <a:spcPct val="0"/>
              </a:spcAft>
              <a:buChar char="–"/>
              <a:defRPr sz="2000">
                <a:solidFill>
                  <a:schemeClr val="bg1"/>
                </a:solidFill>
                <a:latin typeface="+mn-lt"/>
              </a:defRPr>
            </a:lvl4pPr>
            <a:lvl5pPr marL="2117555" indent="-228581" algn="l" rtl="0" eaLnBrk="1" fontAlgn="base" hangingPunct="1">
              <a:spcBef>
                <a:spcPct val="20000"/>
              </a:spcBef>
              <a:spcAft>
                <a:spcPct val="0"/>
              </a:spcAft>
              <a:buChar char="»"/>
              <a:defRPr sz="2000">
                <a:solidFill>
                  <a:schemeClr val="bg1"/>
                </a:solidFill>
                <a:latin typeface="+mn-lt"/>
              </a:defRPr>
            </a:lvl5pPr>
            <a:lvl6pPr marL="2574719" indent="-228581" algn="l" rtl="0" eaLnBrk="1" fontAlgn="base" hangingPunct="1">
              <a:spcBef>
                <a:spcPct val="20000"/>
              </a:spcBef>
              <a:spcAft>
                <a:spcPct val="0"/>
              </a:spcAft>
              <a:buChar char="»"/>
              <a:defRPr sz="2000">
                <a:solidFill>
                  <a:schemeClr val="bg1"/>
                </a:solidFill>
                <a:latin typeface="+mn-lt"/>
              </a:defRPr>
            </a:lvl6pPr>
            <a:lvl7pPr marL="3031883" indent="-228581" algn="l" rtl="0" eaLnBrk="1" fontAlgn="base" hangingPunct="1">
              <a:spcBef>
                <a:spcPct val="20000"/>
              </a:spcBef>
              <a:spcAft>
                <a:spcPct val="0"/>
              </a:spcAft>
              <a:buChar char="»"/>
              <a:defRPr sz="2000">
                <a:solidFill>
                  <a:schemeClr val="bg1"/>
                </a:solidFill>
                <a:latin typeface="+mn-lt"/>
              </a:defRPr>
            </a:lvl7pPr>
            <a:lvl8pPr marL="3489047" indent="-228581" algn="l" rtl="0" eaLnBrk="1" fontAlgn="base" hangingPunct="1">
              <a:spcBef>
                <a:spcPct val="20000"/>
              </a:spcBef>
              <a:spcAft>
                <a:spcPct val="0"/>
              </a:spcAft>
              <a:buChar char="»"/>
              <a:defRPr sz="2000">
                <a:solidFill>
                  <a:schemeClr val="bg1"/>
                </a:solidFill>
                <a:latin typeface="+mn-lt"/>
              </a:defRPr>
            </a:lvl8pPr>
            <a:lvl9pPr marL="3946210" indent="-228581" algn="l" rtl="0" eaLnBrk="1" fontAlgn="base" hangingPunct="1">
              <a:spcBef>
                <a:spcPct val="20000"/>
              </a:spcBef>
              <a:spcAft>
                <a:spcPct val="0"/>
              </a:spcAft>
              <a:buChar char="»"/>
              <a:defRPr sz="2000">
                <a:solidFill>
                  <a:schemeClr val="bg1"/>
                </a:solidFill>
                <a:latin typeface="+mn-lt"/>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GB" sz="2000" b="1" i="0" u="none" strike="noStrike" kern="0" cap="none" spc="0" normalizeH="0" baseline="0" noProof="0" dirty="0" err="1" smtClean="0">
                <a:ln>
                  <a:noFill/>
                </a:ln>
                <a:solidFill>
                  <a:srgbClr val="8AAD00"/>
                </a:solidFill>
                <a:effectLst/>
                <a:uLnTx/>
                <a:uFillTx/>
                <a:latin typeface="Courier New" pitchFamily="49" charset="0"/>
                <a:ea typeface="+mn-ea"/>
                <a:cs typeface="Courier New" pitchFamily="49" charset="0"/>
              </a:rPr>
              <a:t>int</a:t>
            </a:r>
            <a:r>
              <a:rPr kumimoji="0" lang="en-GB" sz="2000" b="1" i="0" u="none" strike="noStrike" kern="0" cap="none" spc="0" normalizeH="0" baseline="0" noProof="0" dirty="0" smtClean="0">
                <a:ln>
                  <a:noFill/>
                </a:ln>
                <a:solidFill>
                  <a:srgbClr val="B9E700"/>
                </a:solidFill>
                <a:effectLst/>
                <a:uLnTx/>
                <a:uFillTx/>
                <a:latin typeface="Courier New" pitchFamily="49" charset="0"/>
                <a:ea typeface="+mn-ea"/>
                <a:cs typeface="Courier New" pitchFamily="49" charset="0"/>
              </a:rPr>
              <a:t> </a:t>
            </a:r>
            <a:r>
              <a:rPr kumimoji="0" lang="en-GB" sz="2000" b="1" i="0" u="none" strike="noStrike" kern="0" cap="none" spc="0" normalizeH="0" baseline="0" noProof="0" dirty="0" smtClean="0">
                <a:ln>
                  <a:noFill/>
                </a:ln>
                <a:effectLst/>
                <a:uLnTx/>
                <a:uFillTx/>
                <a:latin typeface="Courier New" pitchFamily="49" charset="0"/>
                <a:ea typeface="+mn-ea"/>
                <a:cs typeface="Courier New" pitchFamily="49" charset="0"/>
              </a:rPr>
              <a:t>index = </a:t>
            </a:r>
            <a:r>
              <a:rPr kumimoji="0" lang="en-GB" sz="2000" b="1" i="0" u="none" strike="noStrike" kern="0" cap="none" spc="0" normalizeH="0" baseline="0" noProof="0" dirty="0" err="1" smtClean="0">
                <a:ln>
                  <a:noFill/>
                </a:ln>
                <a:effectLst/>
                <a:uLnTx/>
                <a:uFillTx/>
                <a:latin typeface="Courier New" pitchFamily="49" charset="0"/>
                <a:ea typeface="+mn-ea"/>
                <a:cs typeface="Courier New" pitchFamily="49" charset="0"/>
              </a:rPr>
              <a:t>threadIdx.x</a:t>
            </a:r>
            <a:r>
              <a:rPr kumimoji="0" lang="en-GB" sz="2000" b="1" i="0" u="none" strike="noStrike" kern="0" cap="none" spc="0" normalizeH="0" baseline="0" noProof="0" dirty="0" smtClean="0">
                <a:ln>
                  <a:noFill/>
                </a:ln>
                <a:effectLst/>
                <a:uLnTx/>
                <a:uFillTx/>
                <a:latin typeface="Courier New" pitchFamily="49" charset="0"/>
                <a:ea typeface="+mn-ea"/>
                <a:cs typeface="Courier New" pitchFamily="49" charset="0"/>
              </a:rPr>
              <a:t> + </a:t>
            </a:r>
            <a:r>
              <a:rPr kumimoji="0" lang="en-GB" sz="2000" b="1" i="0" u="none" strike="noStrike" kern="0" cap="none" spc="0" normalizeH="0" baseline="0" noProof="0" dirty="0" err="1" smtClean="0">
                <a:ln>
                  <a:noFill/>
                </a:ln>
                <a:effectLst/>
                <a:uLnTx/>
                <a:uFillTx/>
                <a:latin typeface="Courier New" pitchFamily="49" charset="0"/>
                <a:ea typeface="+mn-ea"/>
                <a:cs typeface="Courier New" pitchFamily="49" charset="0"/>
              </a:rPr>
              <a:t>blockIdx.x</a:t>
            </a:r>
            <a:r>
              <a:rPr kumimoji="0" lang="en-GB" sz="2000" b="1" i="0" u="none" strike="noStrike" kern="0" cap="none" spc="0" normalizeH="0" baseline="0" noProof="0" dirty="0" smtClean="0">
                <a:ln>
                  <a:noFill/>
                </a:ln>
                <a:effectLst/>
                <a:uLnTx/>
                <a:uFillTx/>
                <a:latin typeface="Courier New" pitchFamily="49" charset="0"/>
                <a:ea typeface="+mn-ea"/>
                <a:cs typeface="Courier New" pitchFamily="49" charset="0"/>
              </a:rPr>
              <a:t> * </a:t>
            </a:r>
            <a:r>
              <a:rPr kumimoji="0" lang="en-GB" sz="2000" b="1" i="0" u="none" strike="noStrike" kern="0" cap="none" spc="0" normalizeH="0" baseline="0" noProof="0" dirty="0" err="1" smtClean="0">
                <a:ln>
                  <a:noFill/>
                </a:ln>
                <a:effectLst/>
                <a:uLnTx/>
                <a:uFillTx/>
                <a:latin typeface="Courier New" pitchFamily="49" charset="0"/>
                <a:ea typeface="+mn-ea"/>
                <a:cs typeface="Courier New" pitchFamily="49" charset="0"/>
              </a:rPr>
              <a:t>blockDim.X</a:t>
            </a:r>
            <a:r>
              <a:rPr kumimoji="0" lang="en-GB" sz="2000" b="1" i="0" u="none" strike="noStrike" kern="0" cap="none" spc="0" normalizeH="0" baseline="0" noProof="0" dirty="0" smtClean="0">
                <a:ln>
                  <a:noFill/>
                </a:ln>
                <a:effectLst/>
                <a:uLnTx/>
                <a:uFillTx/>
                <a:latin typeface="Courier New" pitchFamily="49" charset="0"/>
                <a:ea typeface="+mn-ea"/>
                <a:cs typeface="Courier New" pitchFamily="49" charset="0"/>
              </a:rPr>
              <a:t>;</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GB" sz="2000" b="1" i="0" u="none" strike="noStrike" kern="0" cap="none" spc="0" normalizeH="0" baseline="0" noProof="0" dirty="0" smtClean="0">
                <a:ln>
                  <a:noFill/>
                </a:ln>
                <a:effectLst/>
                <a:uLnTx/>
                <a:uFillTx/>
                <a:latin typeface="Courier New" pitchFamily="49" charset="0"/>
                <a:ea typeface="+mn-ea"/>
                <a:cs typeface="Courier New" pitchFamily="49" charset="0"/>
              </a:rPr>
              <a:t>	          =      5      +     2      * 8;</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GB" sz="2000" b="1" i="0" u="none" strike="noStrike" kern="0" cap="none" spc="0" normalizeH="0" baseline="0" noProof="0" dirty="0" smtClean="0">
                <a:ln>
                  <a:noFill/>
                </a:ln>
                <a:effectLst/>
                <a:uLnTx/>
                <a:uFillTx/>
                <a:latin typeface="Courier New" pitchFamily="49" charset="0"/>
                <a:ea typeface="+mn-ea"/>
                <a:cs typeface="Courier New" pitchFamily="49" charset="0"/>
              </a:rPr>
              <a:t>	          = 21;</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defRPr/>
            </a:pPr>
            <a:endParaRPr kumimoji="0" lang="en-GB" sz="2400" b="0" i="0" u="none" strike="noStrike" kern="0" cap="none" spc="0" normalizeH="0" baseline="0" noProof="0" dirty="0">
              <a:ln>
                <a:noFill/>
              </a:ln>
              <a:solidFill>
                <a:srgbClr val="FFFFFF"/>
              </a:solidFill>
              <a:effectLst/>
              <a:uLnTx/>
              <a:uFillTx/>
              <a:latin typeface="Arial"/>
              <a:ea typeface="+mn-ea"/>
              <a:cs typeface="+mn-cs"/>
            </a:endParaRPr>
          </a:p>
        </p:txBody>
      </p:sp>
      <p:grpSp>
        <p:nvGrpSpPr>
          <p:cNvPr id="76" name="blockIdx"/>
          <p:cNvGrpSpPr/>
          <p:nvPr/>
        </p:nvGrpSpPr>
        <p:grpSpPr>
          <a:xfrm>
            <a:off x="970521" y="4636314"/>
            <a:ext cx="7200798" cy="307779"/>
            <a:chOff x="1165919" y="3581153"/>
            <a:chExt cx="8640957" cy="277001"/>
          </a:xfrm>
        </p:grpSpPr>
        <p:sp>
          <p:nvSpPr>
            <p:cNvPr id="77" name="TextBox 76"/>
            <p:cNvSpPr txBox="1"/>
            <p:nvPr/>
          </p:nvSpPr>
          <p:spPr bwMode="auto">
            <a:xfrm>
              <a:off x="1165919" y="3581155"/>
              <a:ext cx="2160239" cy="276999"/>
            </a:xfrm>
            <a:prstGeom prst="rect">
              <a:avLst/>
            </a:prstGeom>
            <a:noFill/>
            <a:ln w="9525">
              <a:noFill/>
              <a:miter lim="800000"/>
              <a:headEnd/>
              <a:tailEnd/>
            </a:ln>
          </p:spPr>
          <p:txBody>
            <a:bodyPr wrap="square" rtlCol="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GB" sz="1400" b="1" i="0" u="none" strike="noStrike" kern="0" cap="none" spc="0" normalizeH="0" baseline="0" noProof="0" dirty="0" err="1" smtClean="0">
                  <a:ln>
                    <a:noFill/>
                  </a:ln>
                  <a:solidFill>
                    <a:srgbClr val="FF9933"/>
                  </a:solidFill>
                  <a:effectLst/>
                  <a:uLnTx/>
                  <a:uFillTx/>
                  <a:latin typeface="Courier New" pitchFamily="49" charset="0"/>
                  <a:cs typeface="Courier New" pitchFamily="49" charset="0"/>
                </a:rPr>
                <a:t>blockIdx.x</a:t>
              </a:r>
              <a:r>
                <a:rPr kumimoji="0" lang="en-GB" sz="1400" b="1" i="0" u="none" strike="noStrike" kern="0" cap="none" spc="0" normalizeH="0" baseline="0" noProof="0" dirty="0" smtClean="0">
                  <a:ln>
                    <a:noFill/>
                  </a:ln>
                  <a:solidFill>
                    <a:srgbClr val="FF9933"/>
                  </a:solidFill>
                  <a:effectLst/>
                  <a:uLnTx/>
                  <a:uFillTx/>
                  <a:latin typeface="Courier New" pitchFamily="49" charset="0"/>
                  <a:cs typeface="Courier New" pitchFamily="49" charset="0"/>
                </a:rPr>
                <a:t> = 0</a:t>
              </a:r>
            </a:p>
          </p:txBody>
        </p:sp>
        <p:sp>
          <p:nvSpPr>
            <p:cNvPr id="78" name="TextBox 77"/>
            <p:cNvSpPr txBox="1"/>
            <p:nvPr/>
          </p:nvSpPr>
          <p:spPr bwMode="auto">
            <a:xfrm>
              <a:off x="3326162" y="3581155"/>
              <a:ext cx="2160239" cy="276999"/>
            </a:xfrm>
            <a:prstGeom prst="rect">
              <a:avLst/>
            </a:prstGeom>
            <a:noFill/>
            <a:ln w="9525">
              <a:noFill/>
              <a:miter lim="800000"/>
              <a:headEnd/>
              <a:tailEnd/>
            </a:ln>
          </p:spPr>
          <p:txBody>
            <a:bodyPr wrap="square" rtlCol="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GB" sz="1400" b="1" i="0" u="none" strike="noStrike" kern="0" cap="none" spc="0" normalizeH="0" baseline="0" noProof="0" dirty="0" err="1" smtClean="0">
                  <a:ln>
                    <a:noFill/>
                  </a:ln>
                  <a:solidFill>
                    <a:srgbClr val="ADE2E2">
                      <a:lumMod val="75000"/>
                    </a:srgbClr>
                  </a:solidFill>
                  <a:effectLst/>
                  <a:uLnTx/>
                  <a:uFillTx/>
                  <a:latin typeface="Courier New" pitchFamily="49" charset="0"/>
                  <a:cs typeface="Courier New" pitchFamily="49" charset="0"/>
                </a:rPr>
                <a:t>blockIdx.x</a:t>
              </a:r>
              <a:r>
                <a:rPr kumimoji="0" lang="en-GB" sz="1400" b="1" i="0" u="none" strike="noStrike" kern="0" cap="none" spc="0" normalizeH="0" baseline="0" noProof="0" dirty="0" smtClean="0">
                  <a:ln>
                    <a:noFill/>
                  </a:ln>
                  <a:solidFill>
                    <a:srgbClr val="ADE2E2">
                      <a:lumMod val="75000"/>
                    </a:srgbClr>
                  </a:solidFill>
                  <a:effectLst/>
                  <a:uLnTx/>
                  <a:uFillTx/>
                  <a:latin typeface="Courier New" pitchFamily="49" charset="0"/>
                  <a:cs typeface="Courier New" pitchFamily="49" charset="0"/>
                </a:rPr>
                <a:t> = 1</a:t>
              </a:r>
            </a:p>
          </p:txBody>
        </p:sp>
        <p:sp>
          <p:nvSpPr>
            <p:cNvPr id="79" name="TextBox 78"/>
            <p:cNvSpPr txBox="1"/>
            <p:nvPr/>
          </p:nvSpPr>
          <p:spPr bwMode="auto">
            <a:xfrm>
              <a:off x="5486398" y="3581154"/>
              <a:ext cx="2160239" cy="276999"/>
            </a:xfrm>
            <a:prstGeom prst="rect">
              <a:avLst/>
            </a:prstGeom>
            <a:noFill/>
            <a:ln w="9525">
              <a:noFill/>
              <a:miter lim="800000"/>
              <a:headEnd/>
              <a:tailEnd/>
            </a:ln>
          </p:spPr>
          <p:txBody>
            <a:bodyPr wrap="square" rtlCol="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GB" sz="1400" b="1" i="0" u="none" strike="noStrike" kern="0" cap="none" spc="0" normalizeH="0" baseline="0" noProof="0" dirty="0" err="1" smtClean="0">
                  <a:ln>
                    <a:noFill/>
                  </a:ln>
                  <a:solidFill>
                    <a:srgbClr val="7030A0"/>
                  </a:solidFill>
                  <a:effectLst/>
                  <a:uLnTx/>
                  <a:uFillTx/>
                  <a:latin typeface="Courier New" pitchFamily="49" charset="0"/>
                  <a:cs typeface="Courier New" pitchFamily="49" charset="0"/>
                </a:rPr>
                <a:t>blockIdx.x</a:t>
              </a:r>
              <a:r>
                <a:rPr kumimoji="0" lang="en-GB" sz="1400" b="1" i="0" u="none" strike="noStrike" kern="0" cap="none" spc="0" normalizeH="0" baseline="0" noProof="0" dirty="0" smtClean="0">
                  <a:ln>
                    <a:noFill/>
                  </a:ln>
                  <a:solidFill>
                    <a:srgbClr val="7030A0"/>
                  </a:solidFill>
                  <a:effectLst/>
                  <a:uLnTx/>
                  <a:uFillTx/>
                  <a:latin typeface="Courier New" pitchFamily="49" charset="0"/>
                  <a:cs typeface="Courier New" pitchFamily="49" charset="0"/>
                </a:rPr>
                <a:t> = 2</a:t>
              </a:r>
            </a:p>
          </p:txBody>
        </p:sp>
        <p:sp>
          <p:nvSpPr>
            <p:cNvPr id="80" name="TextBox 79"/>
            <p:cNvSpPr txBox="1"/>
            <p:nvPr/>
          </p:nvSpPr>
          <p:spPr bwMode="auto">
            <a:xfrm>
              <a:off x="7646637" y="3581153"/>
              <a:ext cx="2160239" cy="276999"/>
            </a:xfrm>
            <a:prstGeom prst="rect">
              <a:avLst/>
            </a:prstGeom>
            <a:noFill/>
            <a:ln w="9525">
              <a:noFill/>
              <a:miter lim="800000"/>
              <a:headEnd/>
              <a:tailEnd/>
            </a:ln>
          </p:spPr>
          <p:txBody>
            <a:bodyPr wrap="square" rtlCol="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GB" sz="1400" b="1" i="0" u="none" strike="noStrike" kern="0" cap="none" spc="0" normalizeH="0" baseline="0" noProof="0" dirty="0" err="1" smtClean="0">
                  <a:ln>
                    <a:noFill/>
                  </a:ln>
                  <a:solidFill>
                    <a:srgbClr val="C00000"/>
                  </a:solidFill>
                  <a:effectLst/>
                  <a:uLnTx/>
                  <a:uFillTx/>
                  <a:latin typeface="Courier New" pitchFamily="49" charset="0"/>
                  <a:cs typeface="Courier New" pitchFamily="49" charset="0"/>
                </a:rPr>
                <a:t>blockIdx.x</a:t>
              </a:r>
              <a:r>
                <a:rPr kumimoji="0" lang="en-GB" sz="1400" b="1" i="0" u="none" strike="noStrike" kern="0" cap="none" spc="0" normalizeH="0" baseline="0" noProof="0" dirty="0" smtClean="0">
                  <a:ln>
                    <a:noFill/>
                  </a:ln>
                  <a:solidFill>
                    <a:srgbClr val="C00000"/>
                  </a:solidFill>
                  <a:effectLst/>
                  <a:uLnTx/>
                  <a:uFillTx/>
                  <a:latin typeface="Courier New" pitchFamily="49" charset="0"/>
                  <a:cs typeface="Courier New" pitchFamily="49" charset="0"/>
                </a:rPr>
                <a:t> = 3</a:t>
              </a:r>
            </a:p>
          </p:txBody>
        </p:sp>
      </p:grpSp>
      <p:grpSp>
        <p:nvGrpSpPr>
          <p:cNvPr id="81" name="threadIdx"/>
          <p:cNvGrpSpPr/>
          <p:nvPr/>
        </p:nvGrpSpPr>
        <p:grpSpPr>
          <a:xfrm>
            <a:off x="970521" y="3667205"/>
            <a:ext cx="7200798" cy="345642"/>
            <a:chOff x="1165923" y="2495514"/>
            <a:chExt cx="8640958" cy="311078"/>
          </a:xfrm>
        </p:grpSpPr>
        <p:sp>
          <p:nvSpPr>
            <p:cNvPr id="82" name="TextBox 81"/>
            <p:cNvSpPr txBox="1"/>
            <p:nvPr/>
          </p:nvSpPr>
          <p:spPr bwMode="auto">
            <a:xfrm>
              <a:off x="1165923" y="2501893"/>
              <a:ext cx="2160239" cy="304699"/>
            </a:xfrm>
            <a:prstGeom prst="rect">
              <a:avLst/>
            </a:prstGeom>
            <a:noFill/>
            <a:ln w="9525">
              <a:noFill/>
              <a:miter lim="800000"/>
              <a:headEnd/>
              <a:tailEnd/>
            </a:ln>
          </p:spPr>
          <p:txBody>
            <a:bodyPr wrap="square" rtlCol="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GB" sz="1600" b="1" i="0" u="none" strike="noStrike" kern="0" cap="none" spc="0" normalizeH="0" baseline="0" noProof="0" dirty="0" err="1" smtClean="0">
                  <a:ln>
                    <a:noFill/>
                  </a:ln>
                  <a:solidFill>
                    <a:srgbClr val="FF9933"/>
                  </a:solidFill>
                  <a:effectLst/>
                  <a:uLnTx/>
                  <a:uFillTx/>
                  <a:latin typeface="Courier New" pitchFamily="49" charset="0"/>
                  <a:cs typeface="Courier New" pitchFamily="49" charset="0"/>
                </a:rPr>
                <a:t>threadIdx.x</a:t>
              </a:r>
              <a:endParaRPr kumimoji="0" lang="en-GB" sz="1600" b="1" i="0" u="none" strike="noStrike" kern="0" cap="none" spc="0" normalizeH="0" baseline="0" noProof="0" dirty="0" smtClean="0">
                <a:ln>
                  <a:noFill/>
                </a:ln>
                <a:solidFill>
                  <a:srgbClr val="FF9933"/>
                </a:solidFill>
                <a:effectLst/>
                <a:uLnTx/>
                <a:uFillTx/>
                <a:latin typeface="Courier New" pitchFamily="49" charset="0"/>
                <a:cs typeface="Courier New" pitchFamily="49" charset="0"/>
              </a:endParaRPr>
            </a:p>
          </p:txBody>
        </p:sp>
        <p:sp>
          <p:nvSpPr>
            <p:cNvPr id="83" name="TextBox 82"/>
            <p:cNvSpPr txBox="1"/>
            <p:nvPr/>
          </p:nvSpPr>
          <p:spPr bwMode="auto">
            <a:xfrm>
              <a:off x="3326159" y="2495514"/>
              <a:ext cx="2160239" cy="304699"/>
            </a:xfrm>
            <a:prstGeom prst="rect">
              <a:avLst/>
            </a:prstGeom>
            <a:noFill/>
            <a:ln w="9525">
              <a:noFill/>
              <a:miter lim="800000"/>
              <a:headEnd/>
              <a:tailEnd/>
            </a:ln>
          </p:spPr>
          <p:txBody>
            <a:bodyPr wrap="square" rtlCol="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GB" sz="1600" b="1" i="0" u="none" strike="noStrike" kern="0" cap="none" spc="0" normalizeH="0" baseline="0" noProof="0" dirty="0" err="1" smtClean="0">
                  <a:ln>
                    <a:noFill/>
                  </a:ln>
                  <a:solidFill>
                    <a:srgbClr val="ADE2E2">
                      <a:lumMod val="75000"/>
                    </a:srgbClr>
                  </a:solidFill>
                  <a:effectLst/>
                  <a:uLnTx/>
                  <a:uFillTx/>
                  <a:latin typeface="Courier New" pitchFamily="49" charset="0"/>
                  <a:cs typeface="Courier New" pitchFamily="49" charset="0"/>
                </a:rPr>
                <a:t>threadIdx.x</a:t>
              </a:r>
              <a:endParaRPr kumimoji="0" lang="en-GB" sz="1600" b="1" i="0" u="none" strike="noStrike" kern="0" cap="none" spc="0" normalizeH="0" baseline="0" noProof="0" dirty="0" smtClean="0">
                <a:ln>
                  <a:noFill/>
                </a:ln>
                <a:solidFill>
                  <a:srgbClr val="ADE2E2">
                    <a:lumMod val="75000"/>
                  </a:srgbClr>
                </a:solidFill>
                <a:effectLst/>
                <a:uLnTx/>
                <a:uFillTx/>
                <a:latin typeface="Courier New" pitchFamily="49" charset="0"/>
                <a:cs typeface="Courier New" pitchFamily="49" charset="0"/>
              </a:endParaRPr>
            </a:p>
          </p:txBody>
        </p:sp>
        <p:sp>
          <p:nvSpPr>
            <p:cNvPr id="84" name="TextBox 83"/>
            <p:cNvSpPr txBox="1"/>
            <p:nvPr/>
          </p:nvSpPr>
          <p:spPr bwMode="auto">
            <a:xfrm>
              <a:off x="5486400" y="2501893"/>
              <a:ext cx="2160239" cy="304699"/>
            </a:xfrm>
            <a:prstGeom prst="rect">
              <a:avLst/>
            </a:prstGeom>
            <a:noFill/>
            <a:ln w="9525">
              <a:noFill/>
              <a:miter lim="800000"/>
              <a:headEnd/>
              <a:tailEnd/>
            </a:ln>
          </p:spPr>
          <p:txBody>
            <a:bodyPr wrap="square" rtlCol="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GB" sz="1600" b="1" i="0" u="none" strike="noStrike" kern="0" cap="none" spc="0" normalizeH="0" baseline="0" noProof="0" dirty="0" err="1" smtClean="0">
                  <a:ln>
                    <a:noFill/>
                  </a:ln>
                  <a:solidFill>
                    <a:srgbClr val="7030A0"/>
                  </a:solidFill>
                  <a:effectLst/>
                  <a:uLnTx/>
                  <a:uFillTx/>
                  <a:latin typeface="Courier New" pitchFamily="49" charset="0"/>
                  <a:cs typeface="Courier New" pitchFamily="49" charset="0"/>
                </a:rPr>
                <a:t>threadIdx.x</a:t>
              </a:r>
              <a:endParaRPr kumimoji="0" lang="en-GB" sz="1600" b="1" i="0" u="none" strike="noStrike" kern="0" cap="none" spc="0" normalizeH="0" baseline="0" noProof="0" dirty="0" smtClean="0">
                <a:ln>
                  <a:noFill/>
                </a:ln>
                <a:solidFill>
                  <a:srgbClr val="7030A0"/>
                </a:solidFill>
                <a:effectLst/>
                <a:uLnTx/>
                <a:uFillTx/>
                <a:latin typeface="Courier New" pitchFamily="49" charset="0"/>
                <a:cs typeface="Courier New" pitchFamily="49" charset="0"/>
              </a:endParaRPr>
            </a:p>
          </p:txBody>
        </p:sp>
        <p:sp>
          <p:nvSpPr>
            <p:cNvPr id="85" name="TextBox 84"/>
            <p:cNvSpPr txBox="1"/>
            <p:nvPr/>
          </p:nvSpPr>
          <p:spPr bwMode="auto">
            <a:xfrm>
              <a:off x="7646642" y="2495514"/>
              <a:ext cx="2160239" cy="304699"/>
            </a:xfrm>
            <a:prstGeom prst="rect">
              <a:avLst/>
            </a:prstGeom>
            <a:noFill/>
            <a:ln w="9525">
              <a:noFill/>
              <a:miter lim="800000"/>
              <a:headEnd/>
              <a:tailEnd/>
            </a:ln>
          </p:spPr>
          <p:txBody>
            <a:bodyPr wrap="square" rtlCol="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GB" sz="1600" b="1" i="0" u="none" strike="noStrike" kern="0" cap="none" spc="0" normalizeH="0" baseline="0" noProof="0" dirty="0" err="1" smtClean="0">
                  <a:ln>
                    <a:noFill/>
                  </a:ln>
                  <a:solidFill>
                    <a:srgbClr val="C00000"/>
                  </a:solidFill>
                  <a:effectLst/>
                  <a:uLnTx/>
                  <a:uFillTx/>
                  <a:latin typeface="Courier New" pitchFamily="49" charset="0"/>
                  <a:cs typeface="Courier New" pitchFamily="49" charset="0"/>
                </a:rPr>
                <a:t>threadIdx.x</a:t>
              </a:r>
              <a:endParaRPr kumimoji="0" lang="en-GB" sz="1600" b="1" i="0" u="none" strike="noStrike" kern="0" cap="none" spc="0" normalizeH="0" baseline="0" noProof="0" dirty="0" smtClean="0">
                <a:ln>
                  <a:noFill/>
                </a:ln>
                <a:solidFill>
                  <a:srgbClr val="C00000"/>
                </a:solidFill>
                <a:effectLst/>
                <a:uLnTx/>
                <a:uFillTx/>
                <a:latin typeface="Courier New" pitchFamily="49" charset="0"/>
                <a:cs typeface="Courier New" pitchFamily="49" charset="0"/>
              </a:endParaRPr>
            </a:p>
          </p:txBody>
        </p:sp>
      </p:grpSp>
    </p:spTree>
    <p:extLst>
      <p:ext uri="{BB962C8B-B14F-4D97-AF65-F5344CB8AC3E}">
        <p14:creationId xmlns:p14="http://schemas.microsoft.com/office/powerpoint/2010/main" val="238697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fade">
                                      <p:cBhvr>
                                        <p:cTn id="15" dur="500"/>
                                        <p:tgtEl>
                                          <p:spTgt spid="7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2"/>
                                        </p:tgtEl>
                                        <p:attrNameLst>
                                          <p:attrName>style.visibility</p:attrName>
                                        </p:attrNameLst>
                                      </p:cBhvr>
                                      <p:to>
                                        <p:strVal val="visible"/>
                                      </p:to>
                                    </p:set>
                                    <p:animEffect transition="in" filter="fade">
                                      <p:cBhvr>
                                        <p:cTn id="18" dur="500"/>
                                        <p:tgtEl>
                                          <p:spTgt spid="7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5">
                                            <p:txEl>
                                              <p:pRg st="0" end="0"/>
                                            </p:txEl>
                                          </p:spTgt>
                                        </p:tgtEl>
                                        <p:attrNameLst>
                                          <p:attrName>style.visibility</p:attrName>
                                        </p:attrNameLst>
                                      </p:cBhvr>
                                      <p:to>
                                        <p:strVal val="visible"/>
                                      </p:to>
                                    </p:set>
                                    <p:animEffect transition="in" filter="fade">
                                      <p:cBhvr>
                                        <p:cTn id="23" dur="500"/>
                                        <p:tgtEl>
                                          <p:spTgt spid="75">
                                            <p:txEl>
                                              <p:pRg st="0" end="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5">
                                            <p:txEl>
                                              <p:pRg st="1" end="1"/>
                                            </p:txEl>
                                          </p:spTgt>
                                        </p:tgtEl>
                                        <p:attrNameLst>
                                          <p:attrName>style.visibility</p:attrName>
                                        </p:attrNameLst>
                                      </p:cBhvr>
                                      <p:to>
                                        <p:strVal val="visible"/>
                                      </p:to>
                                    </p:set>
                                    <p:animEffect transition="in" filter="fade">
                                      <p:cBhvr>
                                        <p:cTn id="26" dur="500"/>
                                        <p:tgtEl>
                                          <p:spTgt spid="75">
                                            <p:txEl>
                                              <p:pRg st="1" end="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75">
                                            <p:txEl>
                                              <p:pRg st="2" end="2"/>
                                            </p:txEl>
                                          </p:spTgt>
                                        </p:tgtEl>
                                        <p:attrNameLst>
                                          <p:attrName>style.visibility</p:attrName>
                                        </p:attrNameLst>
                                      </p:cBhvr>
                                      <p:to>
                                        <p:strVal val="visible"/>
                                      </p:to>
                                    </p:set>
                                    <p:animEffect transition="in" filter="fade">
                                      <p:cBhvr>
                                        <p:cTn id="29" dur="500"/>
                                        <p:tgtEl>
                                          <p:spTgt spid="75">
                                            <p:txEl>
                                              <p:pRg st="2" end="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76"/>
                                        </p:tgtEl>
                                        <p:attrNameLst>
                                          <p:attrName>style.visibility</p:attrName>
                                        </p:attrNameLst>
                                      </p:cBhvr>
                                      <p:to>
                                        <p:strVal val="visible"/>
                                      </p:to>
                                    </p:set>
                                    <p:animEffect transition="in" filter="fade">
                                      <p:cBhvr>
                                        <p:cTn id="32" dur="500"/>
                                        <p:tgtEl>
                                          <p:spTgt spid="76"/>
                                        </p:tgtEl>
                                      </p:cBhvr>
                                    </p:animEffect>
                                  </p:childTnLst>
                                </p:cTn>
                              </p:par>
                              <p:par>
                                <p:cTn id="33" presetID="10" presetClass="entr" presetSubtype="0" fill="hold" nodeType="withEffect">
                                  <p:stCondLst>
                                    <p:cond delay="0"/>
                                  </p:stCondLst>
                                  <p:childTnLst>
                                    <p:set>
                                      <p:cBhvr>
                                        <p:cTn id="34" dur="1" fill="hold">
                                          <p:stCondLst>
                                            <p:cond delay="0"/>
                                          </p:stCondLst>
                                        </p:cTn>
                                        <p:tgtEl>
                                          <p:spTgt spid="81"/>
                                        </p:tgtEl>
                                        <p:attrNameLst>
                                          <p:attrName>style.visibility</p:attrName>
                                        </p:attrNameLst>
                                      </p:cBhvr>
                                      <p:to>
                                        <p:strVal val="visible"/>
                                      </p:to>
                                    </p:set>
                                    <p:animEffect transition="in" filter="fade">
                                      <p:cBhvr>
                                        <p:cTn id="35"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CUDA – 2D Block and Thread Dim</a:t>
            </a:r>
            <a:endParaRPr lang="en-US" dirty="0"/>
          </a:p>
        </p:txBody>
      </p:sp>
      <p:sp>
        <p:nvSpPr>
          <p:cNvPr id="19" name="AutoShape 53"/>
          <p:cNvSpPr>
            <a:spLocks noChangeArrowheads="1"/>
          </p:cNvSpPr>
          <p:nvPr/>
        </p:nvSpPr>
        <p:spPr bwMode="auto">
          <a:xfrm>
            <a:off x="5048359" y="2438298"/>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73" name="Rectangle 72"/>
          <p:cNvSpPr/>
          <p:nvPr/>
        </p:nvSpPr>
        <p:spPr>
          <a:xfrm>
            <a:off x="221696" y="1461697"/>
            <a:ext cx="4572000" cy="738664"/>
          </a:xfrm>
          <a:prstGeom prst="rect">
            <a:avLst/>
          </a:prstGeom>
        </p:spPr>
        <p:txBody>
          <a:bodyPr>
            <a:spAutoFit/>
          </a:bodyPr>
          <a:lstStyle/>
          <a:p>
            <a:pPr marL="457200" indent="-457200"/>
            <a:r>
              <a:rPr lang="en-US" altLang="zh-CN" dirty="0">
                <a:ea typeface="SimSun" panose="02010600030101010101" pitchFamily="2" charset="-122"/>
              </a:rPr>
              <a:t>__global__ </a:t>
            </a:r>
            <a:r>
              <a:rPr lang="en-US" altLang="zh-CN" dirty="0">
                <a:latin typeface="Courier New" panose="02070309020205020404" pitchFamily="49" charset="0"/>
                <a:ea typeface="SimSun" panose="02010600030101010101" pitchFamily="2" charset="-122"/>
              </a:rPr>
              <a:t>void </a:t>
            </a:r>
            <a:r>
              <a:rPr lang="en-US" altLang="zh-CN" dirty="0" err="1">
                <a:latin typeface="Courier New" panose="02070309020205020404" pitchFamily="49" charset="0"/>
                <a:ea typeface="SimSun" panose="02010600030101010101" pitchFamily="2" charset="-122"/>
              </a:rPr>
              <a:t>KernelFunc</a:t>
            </a:r>
            <a:r>
              <a:rPr lang="en-US" altLang="zh-CN" dirty="0">
                <a:latin typeface="Courier New" panose="02070309020205020404" pitchFamily="49" charset="0"/>
                <a:ea typeface="SimSun" panose="02010600030101010101" pitchFamily="2" charset="-122"/>
              </a:rPr>
              <a:t>(...);</a:t>
            </a:r>
          </a:p>
          <a:p>
            <a:pPr marL="457200" indent="-457200"/>
            <a:r>
              <a:rPr lang="en-US" altLang="zh-CN" dirty="0">
                <a:ea typeface="SimSun" panose="02010600030101010101" pitchFamily="2" charset="-122"/>
              </a:rPr>
              <a:t>dim3</a:t>
            </a:r>
            <a:r>
              <a:rPr lang="en-US" altLang="zh-CN" dirty="0">
                <a:latin typeface="Courier New" panose="02070309020205020404" pitchFamily="49" charset="0"/>
                <a:ea typeface="SimSun" panose="02010600030101010101" pitchFamily="2" charset="-122"/>
              </a:rPr>
              <a:t>   </a:t>
            </a:r>
            <a:r>
              <a:rPr lang="en-US" altLang="zh-CN" dirty="0" err="1" smtClean="0">
                <a:latin typeface="Courier New" panose="02070309020205020404" pitchFamily="49" charset="0"/>
                <a:ea typeface="SimSun" panose="02010600030101010101" pitchFamily="2" charset="-122"/>
              </a:rPr>
              <a:t>DimGrid</a:t>
            </a:r>
            <a:r>
              <a:rPr lang="en-US" altLang="zh-CN" dirty="0" smtClean="0">
                <a:latin typeface="Courier New" panose="02070309020205020404" pitchFamily="49" charset="0"/>
                <a:ea typeface="SimSun" panose="02010600030101010101" pitchFamily="2" charset="-122"/>
              </a:rPr>
              <a:t>(2, 2); </a:t>
            </a:r>
          </a:p>
          <a:p>
            <a:pPr marL="457200" indent="-457200"/>
            <a:r>
              <a:rPr lang="en-US" altLang="zh-CN" dirty="0" smtClean="0">
                <a:ea typeface="SimSun" panose="02010600030101010101" pitchFamily="2" charset="-122"/>
              </a:rPr>
              <a:t>dim3</a:t>
            </a:r>
            <a:r>
              <a:rPr lang="en-US" altLang="zh-CN" dirty="0" smtClean="0">
                <a:latin typeface="Courier New" panose="02070309020205020404" pitchFamily="49" charset="0"/>
                <a:ea typeface="SimSun" panose="02010600030101010101" pitchFamily="2" charset="-122"/>
              </a:rPr>
              <a:t>   </a:t>
            </a:r>
            <a:r>
              <a:rPr lang="en-US" altLang="zh-CN" dirty="0" err="1" smtClean="0">
                <a:latin typeface="Courier New" panose="02070309020205020404" pitchFamily="49" charset="0"/>
                <a:ea typeface="SimSun" panose="02010600030101010101" pitchFamily="2" charset="-122"/>
              </a:rPr>
              <a:t>DimBlock</a:t>
            </a:r>
            <a:r>
              <a:rPr lang="en-US" altLang="zh-CN" dirty="0" smtClean="0">
                <a:latin typeface="Courier New" panose="02070309020205020404" pitchFamily="49" charset="0"/>
                <a:ea typeface="SimSun" panose="02010600030101010101" pitchFamily="2" charset="-122"/>
              </a:rPr>
              <a:t>(4, 4, </a:t>
            </a:r>
            <a:r>
              <a:rPr lang="en-US" altLang="zh-CN" dirty="0">
                <a:latin typeface="Courier New" panose="02070309020205020404" pitchFamily="49" charset="0"/>
                <a:ea typeface="SimSun" panose="02010600030101010101" pitchFamily="2" charset="-122"/>
              </a:rPr>
              <a:t>0); </a:t>
            </a:r>
          </a:p>
        </p:txBody>
      </p:sp>
      <p:grpSp>
        <p:nvGrpSpPr>
          <p:cNvPr id="219" name="Group 218"/>
          <p:cNvGrpSpPr/>
          <p:nvPr/>
        </p:nvGrpSpPr>
        <p:grpSpPr>
          <a:xfrm>
            <a:off x="5048359" y="1437878"/>
            <a:ext cx="3630304" cy="3724393"/>
            <a:chOff x="4966124" y="1426432"/>
            <a:chExt cx="3630304" cy="3724393"/>
          </a:xfrm>
        </p:grpSpPr>
        <p:sp>
          <p:nvSpPr>
            <p:cNvPr id="4" name="AutoShape 3"/>
            <p:cNvSpPr>
              <a:spLocks noChangeArrowheads="1"/>
            </p:cNvSpPr>
            <p:nvPr/>
          </p:nvSpPr>
          <p:spPr bwMode="auto">
            <a:xfrm>
              <a:off x="4966124" y="1426432"/>
              <a:ext cx="3630304" cy="3724393"/>
            </a:xfrm>
            <a:prstGeom prst="roundRect">
              <a:avLst>
                <a:gd name="adj" fmla="val 83"/>
              </a:avLst>
            </a:prstGeom>
            <a:solidFill>
              <a:srgbClr val="33A3A3"/>
            </a:solidFill>
            <a:ln w="9525">
              <a:solidFill>
                <a:srgbClr val="000000"/>
              </a:solidFill>
              <a:round/>
              <a:headEnd/>
              <a:tailEnd/>
            </a:ln>
          </p:spPr>
          <p:txBody>
            <a:bodyPr lIns="0" tIns="0" rIns="0" bIns="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1pPr>
              <a:lvl2pPr marL="37931725" indent="-3747452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9pPr>
            </a:lstStyle>
            <a:p>
              <a:pPr algn="ctr" eaLnBrk="1" hangingPunct="1">
                <a:buClr>
                  <a:srgbClr val="000000"/>
                </a:buClr>
                <a:buSzPct val="100000"/>
                <a:buFont typeface="Times New Roman" panose="02020603050405020304" pitchFamily="18" charset="0"/>
                <a:buNone/>
              </a:pPr>
              <a:r>
                <a:rPr lang="en-GB" altLang="en-US" sz="1000">
                  <a:latin typeface="Times New Roman" panose="02020603050405020304" pitchFamily="18" charset="0"/>
                </a:rPr>
                <a:t> </a:t>
              </a:r>
              <a:r>
                <a:rPr lang="en-GB" altLang="en-US" sz="1000" b="1">
                  <a:latin typeface="Times New Roman" panose="02020603050405020304" pitchFamily="18" charset="0"/>
                </a:rPr>
                <a:t>Grid 1</a:t>
              </a:r>
            </a:p>
          </p:txBody>
        </p:sp>
        <p:sp>
          <p:nvSpPr>
            <p:cNvPr id="5" name="AutoShape 4"/>
            <p:cNvSpPr>
              <a:spLocks noChangeArrowheads="1"/>
            </p:cNvSpPr>
            <p:nvPr/>
          </p:nvSpPr>
          <p:spPr bwMode="auto">
            <a:xfrm>
              <a:off x="5057985" y="1598104"/>
              <a:ext cx="1587500" cy="1655762"/>
            </a:xfrm>
            <a:prstGeom prst="roundRect">
              <a:avLst>
                <a:gd name="adj" fmla="val 97"/>
              </a:avLst>
            </a:prstGeom>
            <a:solidFill>
              <a:srgbClr val="23FF23">
                <a:alpha val="54901"/>
              </a:srgbClr>
            </a:solidFill>
            <a:ln w="9525">
              <a:solidFill>
                <a:srgbClr val="000000"/>
              </a:solidFill>
              <a:round/>
              <a:headEnd/>
              <a:tailEnd/>
            </a:ln>
          </p:spPr>
          <p:txBody>
            <a:bodyPr lIns="0" tIns="0" rIns="0" bIns="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1pPr>
              <a:lvl2pPr marL="37931725" indent="-3747452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9pPr>
            </a:lstStyle>
            <a:p>
              <a:pPr algn="ctr" eaLnBrk="1" hangingPunct="1">
                <a:buClr>
                  <a:srgbClr val="000000"/>
                </a:buClr>
                <a:buSzPct val="100000"/>
                <a:buFont typeface="Times New Roman" panose="02020603050405020304" pitchFamily="18" charset="0"/>
                <a:buNone/>
              </a:pPr>
              <a:r>
                <a:rPr lang="en-GB" altLang="en-US" sz="1000" b="1">
                  <a:latin typeface="Times New Roman" panose="02020603050405020304" pitchFamily="18" charset="0"/>
                </a:rPr>
                <a:t>Block 1</a:t>
              </a:r>
            </a:p>
          </p:txBody>
        </p:sp>
        <p:sp>
          <p:nvSpPr>
            <p:cNvPr id="6" name="AutoShape 4"/>
            <p:cNvSpPr>
              <a:spLocks noChangeArrowheads="1"/>
            </p:cNvSpPr>
            <p:nvPr/>
          </p:nvSpPr>
          <p:spPr bwMode="auto">
            <a:xfrm>
              <a:off x="6781276" y="1632867"/>
              <a:ext cx="1587500" cy="1655762"/>
            </a:xfrm>
            <a:prstGeom prst="roundRect">
              <a:avLst>
                <a:gd name="adj" fmla="val 97"/>
              </a:avLst>
            </a:prstGeom>
            <a:solidFill>
              <a:srgbClr val="23FF23">
                <a:alpha val="54901"/>
              </a:srgbClr>
            </a:solidFill>
            <a:ln w="9525">
              <a:solidFill>
                <a:srgbClr val="000000"/>
              </a:solidFill>
              <a:round/>
              <a:headEnd/>
              <a:tailEnd/>
            </a:ln>
          </p:spPr>
          <p:txBody>
            <a:bodyPr lIns="0" tIns="0" rIns="0" bIns="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1pPr>
              <a:lvl2pPr marL="37931725" indent="-3747452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9pPr>
            </a:lstStyle>
            <a:p>
              <a:pPr algn="ctr" eaLnBrk="1" hangingPunct="1">
                <a:buClr>
                  <a:srgbClr val="000000"/>
                </a:buClr>
                <a:buSzPct val="100000"/>
                <a:buFont typeface="Times New Roman" panose="02020603050405020304" pitchFamily="18" charset="0"/>
                <a:buNone/>
              </a:pPr>
              <a:r>
                <a:rPr lang="en-GB" altLang="en-US" sz="1000" b="1" dirty="0">
                  <a:latin typeface="Times New Roman" panose="02020603050405020304" pitchFamily="18" charset="0"/>
                </a:rPr>
                <a:t>Block </a:t>
              </a:r>
              <a:r>
                <a:rPr lang="en-GB" altLang="en-US" sz="1000" b="1" dirty="0" smtClean="0">
                  <a:latin typeface="Times New Roman" panose="02020603050405020304" pitchFamily="18" charset="0"/>
                </a:rPr>
                <a:t>2</a:t>
              </a:r>
              <a:endParaRPr lang="en-GB" altLang="en-US" sz="1000" b="1" dirty="0">
                <a:latin typeface="Times New Roman" panose="02020603050405020304" pitchFamily="18" charset="0"/>
              </a:endParaRPr>
            </a:p>
          </p:txBody>
        </p:sp>
        <p:sp>
          <p:nvSpPr>
            <p:cNvPr id="7" name="AutoShape 4"/>
            <p:cNvSpPr>
              <a:spLocks noChangeArrowheads="1"/>
            </p:cNvSpPr>
            <p:nvPr/>
          </p:nvSpPr>
          <p:spPr bwMode="auto">
            <a:xfrm>
              <a:off x="5037514" y="3449577"/>
              <a:ext cx="1587500" cy="1655762"/>
            </a:xfrm>
            <a:prstGeom prst="roundRect">
              <a:avLst>
                <a:gd name="adj" fmla="val 97"/>
              </a:avLst>
            </a:prstGeom>
            <a:solidFill>
              <a:srgbClr val="23FF23">
                <a:alpha val="54901"/>
              </a:srgbClr>
            </a:solidFill>
            <a:ln w="9525">
              <a:solidFill>
                <a:srgbClr val="000000"/>
              </a:solidFill>
              <a:round/>
              <a:headEnd/>
              <a:tailEnd/>
            </a:ln>
          </p:spPr>
          <p:txBody>
            <a:bodyPr lIns="0" tIns="0" rIns="0" bIns="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1pPr>
              <a:lvl2pPr marL="37931725" indent="-3747452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9pPr>
            </a:lstStyle>
            <a:p>
              <a:pPr algn="ctr" eaLnBrk="1" hangingPunct="1">
                <a:buClr>
                  <a:srgbClr val="000000"/>
                </a:buClr>
                <a:buSzPct val="100000"/>
                <a:buFont typeface="Times New Roman" panose="02020603050405020304" pitchFamily="18" charset="0"/>
                <a:buNone/>
              </a:pPr>
              <a:r>
                <a:rPr lang="en-GB" altLang="en-US" sz="1000" b="1" dirty="0">
                  <a:latin typeface="Times New Roman" panose="02020603050405020304" pitchFamily="18" charset="0"/>
                </a:rPr>
                <a:t>Block </a:t>
              </a:r>
              <a:r>
                <a:rPr lang="en-GB" altLang="en-US" sz="1000" b="1" dirty="0" smtClean="0">
                  <a:latin typeface="Times New Roman" panose="02020603050405020304" pitchFamily="18" charset="0"/>
                </a:rPr>
                <a:t>3</a:t>
              </a:r>
              <a:endParaRPr lang="en-GB" altLang="en-US" sz="1000" b="1" dirty="0">
                <a:latin typeface="Times New Roman" panose="02020603050405020304" pitchFamily="18" charset="0"/>
              </a:endParaRPr>
            </a:p>
          </p:txBody>
        </p:sp>
        <p:sp>
          <p:nvSpPr>
            <p:cNvPr id="8" name="AutoShape 4"/>
            <p:cNvSpPr>
              <a:spLocks noChangeArrowheads="1"/>
            </p:cNvSpPr>
            <p:nvPr/>
          </p:nvSpPr>
          <p:spPr bwMode="auto">
            <a:xfrm>
              <a:off x="6781276" y="3449577"/>
              <a:ext cx="1587500" cy="1655762"/>
            </a:xfrm>
            <a:prstGeom prst="roundRect">
              <a:avLst>
                <a:gd name="adj" fmla="val 97"/>
              </a:avLst>
            </a:prstGeom>
            <a:solidFill>
              <a:srgbClr val="23FF23">
                <a:alpha val="54901"/>
              </a:srgbClr>
            </a:solidFill>
            <a:ln w="9525">
              <a:solidFill>
                <a:srgbClr val="000000"/>
              </a:solidFill>
              <a:round/>
              <a:headEnd/>
              <a:tailEnd/>
            </a:ln>
          </p:spPr>
          <p:txBody>
            <a:bodyPr lIns="0" tIns="0" rIns="0" bIns="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1pPr>
              <a:lvl2pPr marL="37931725" indent="-3747452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9pPr>
            </a:lstStyle>
            <a:p>
              <a:pPr algn="ctr" eaLnBrk="1" hangingPunct="1">
                <a:buClr>
                  <a:srgbClr val="000000"/>
                </a:buClr>
                <a:buSzPct val="100000"/>
                <a:buFont typeface="Times New Roman" panose="02020603050405020304" pitchFamily="18" charset="0"/>
                <a:buNone/>
              </a:pPr>
              <a:r>
                <a:rPr lang="en-GB" altLang="en-US" sz="1000" b="1" dirty="0">
                  <a:latin typeface="Times New Roman" panose="02020603050405020304" pitchFamily="18" charset="0"/>
                </a:rPr>
                <a:t>Block </a:t>
              </a:r>
              <a:r>
                <a:rPr lang="en-GB" altLang="en-US" sz="1000" b="1" dirty="0" smtClean="0">
                  <a:latin typeface="Times New Roman" panose="02020603050405020304" pitchFamily="18" charset="0"/>
                </a:rPr>
                <a:t>4</a:t>
              </a:r>
              <a:endParaRPr lang="en-GB" altLang="en-US" sz="1000" b="1" dirty="0">
                <a:latin typeface="Times New Roman" panose="02020603050405020304" pitchFamily="18" charset="0"/>
              </a:endParaRPr>
            </a:p>
          </p:txBody>
        </p:sp>
        <p:sp>
          <p:nvSpPr>
            <p:cNvPr id="9" name="AutoShape 53"/>
            <p:cNvSpPr>
              <a:spLocks noChangeArrowheads="1"/>
            </p:cNvSpPr>
            <p:nvPr/>
          </p:nvSpPr>
          <p:spPr bwMode="auto">
            <a:xfrm>
              <a:off x="5085825" y="1805109"/>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dirty="0"/>
            </a:p>
          </p:txBody>
        </p:sp>
        <p:sp>
          <p:nvSpPr>
            <p:cNvPr id="10" name="AutoShape 53"/>
            <p:cNvSpPr>
              <a:spLocks noChangeArrowheads="1"/>
            </p:cNvSpPr>
            <p:nvPr/>
          </p:nvSpPr>
          <p:spPr bwMode="auto">
            <a:xfrm>
              <a:off x="5454719" y="1805109"/>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11" name="AutoShape 53"/>
            <p:cNvSpPr>
              <a:spLocks noChangeArrowheads="1"/>
            </p:cNvSpPr>
            <p:nvPr/>
          </p:nvSpPr>
          <p:spPr bwMode="auto">
            <a:xfrm>
              <a:off x="5856681" y="1805109"/>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12" name="AutoShape 53"/>
            <p:cNvSpPr>
              <a:spLocks noChangeArrowheads="1"/>
            </p:cNvSpPr>
            <p:nvPr/>
          </p:nvSpPr>
          <p:spPr bwMode="auto">
            <a:xfrm>
              <a:off x="6272084" y="1805109"/>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13" name="AutoShape 53"/>
            <p:cNvSpPr>
              <a:spLocks noChangeArrowheads="1"/>
            </p:cNvSpPr>
            <p:nvPr/>
          </p:nvSpPr>
          <p:spPr bwMode="auto">
            <a:xfrm>
              <a:off x="5085825" y="2141495"/>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14" name="AutoShape 53"/>
            <p:cNvSpPr>
              <a:spLocks noChangeArrowheads="1"/>
            </p:cNvSpPr>
            <p:nvPr/>
          </p:nvSpPr>
          <p:spPr bwMode="auto">
            <a:xfrm>
              <a:off x="5454719" y="2141495"/>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15" name="AutoShape 53"/>
            <p:cNvSpPr>
              <a:spLocks noChangeArrowheads="1"/>
            </p:cNvSpPr>
            <p:nvPr/>
          </p:nvSpPr>
          <p:spPr bwMode="auto">
            <a:xfrm>
              <a:off x="5856681" y="2141495"/>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16" name="AutoShape 53"/>
            <p:cNvSpPr>
              <a:spLocks noChangeArrowheads="1"/>
            </p:cNvSpPr>
            <p:nvPr/>
          </p:nvSpPr>
          <p:spPr bwMode="auto">
            <a:xfrm>
              <a:off x="6272084" y="2141495"/>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17" name="AutoShape 53"/>
            <p:cNvSpPr>
              <a:spLocks noChangeArrowheads="1"/>
            </p:cNvSpPr>
            <p:nvPr/>
          </p:nvSpPr>
          <p:spPr bwMode="auto">
            <a:xfrm>
              <a:off x="5105368" y="2507923"/>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18" name="AutoShape 53"/>
            <p:cNvSpPr>
              <a:spLocks noChangeArrowheads="1"/>
            </p:cNvSpPr>
            <p:nvPr/>
          </p:nvSpPr>
          <p:spPr bwMode="auto">
            <a:xfrm>
              <a:off x="5474262" y="2507923"/>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20" name="AutoShape 53"/>
            <p:cNvSpPr>
              <a:spLocks noChangeArrowheads="1"/>
            </p:cNvSpPr>
            <p:nvPr/>
          </p:nvSpPr>
          <p:spPr bwMode="auto">
            <a:xfrm>
              <a:off x="6291627" y="2507923"/>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21" name="AutoShape 53"/>
            <p:cNvSpPr>
              <a:spLocks noChangeArrowheads="1"/>
            </p:cNvSpPr>
            <p:nvPr/>
          </p:nvSpPr>
          <p:spPr bwMode="auto">
            <a:xfrm>
              <a:off x="5114597" y="2880894"/>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22" name="AutoShape 53"/>
            <p:cNvSpPr>
              <a:spLocks noChangeArrowheads="1"/>
            </p:cNvSpPr>
            <p:nvPr/>
          </p:nvSpPr>
          <p:spPr bwMode="auto">
            <a:xfrm>
              <a:off x="5483491" y="2880894"/>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23" name="AutoShape 53"/>
            <p:cNvSpPr>
              <a:spLocks noChangeArrowheads="1"/>
            </p:cNvSpPr>
            <p:nvPr/>
          </p:nvSpPr>
          <p:spPr bwMode="auto">
            <a:xfrm>
              <a:off x="5885453" y="2880894"/>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24" name="AutoShape 53"/>
            <p:cNvSpPr>
              <a:spLocks noChangeArrowheads="1"/>
            </p:cNvSpPr>
            <p:nvPr/>
          </p:nvSpPr>
          <p:spPr bwMode="auto">
            <a:xfrm>
              <a:off x="6300856" y="2880894"/>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25" name="AutoShape 53"/>
            <p:cNvSpPr>
              <a:spLocks noChangeArrowheads="1"/>
            </p:cNvSpPr>
            <p:nvPr/>
          </p:nvSpPr>
          <p:spPr bwMode="auto">
            <a:xfrm>
              <a:off x="6834629" y="1889710"/>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26" name="AutoShape 53"/>
            <p:cNvSpPr>
              <a:spLocks noChangeArrowheads="1"/>
            </p:cNvSpPr>
            <p:nvPr/>
          </p:nvSpPr>
          <p:spPr bwMode="auto">
            <a:xfrm>
              <a:off x="7203523" y="1889710"/>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27" name="AutoShape 53"/>
            <p:cNvSpPr>
              <a:spLocks noChangeArrowheads="1"/>
            </p:cNvSpPr>
            <p:nvPr/>
          </p:nvSpPr>
          <p:spPr bwMode="auto">
            <a:xfrm>
              <a:off x="7605485" y="1889710"/>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28" name="AutoShape 53"/>
            <p:cNvSpPr>
              <a:spLocks noChangeArrowheads="1"/>
            </p:cNvSpPr>
            <p:nvPr/>
          </p:nvSpPr>
          <p:spPr bwMode="auto">
            <a:xfrm>
              <a:off x="8007447" y="1896791"/>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29" name="AutoShape 53"/>
            <p:cNvSpPr>
              <a:spLocks noChangeArrowheads="1"/>
            </p:cNvSpPr>
            <p:nvPr/>
          </p:nvSpPr>
          <p:spPr bwMode="auto">
            <a:xfrm>
              <a:off x="6837129" y="2311810"/>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30" name="AutoShape 53"/>
            <p:cNvSpPr>
              <a:spLocks noChangeArrowheads="1"/>
            </p:cNvSpPr>
            <p:nvPr/>
          </p:nvSpPr>
          <p:spPr bwMode="auto">
            <a:xfrm>
              <a:off x="7206023" y="2311810"/>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31" name="AutoShape 53"/>
            <p:cNvSpPr>
              <a:spLocks noChangeArrowheads="1"/>
            </p:cNvSpPr>
            <p:nvPr/>
          </p:nvSpPr>
          <p:spPr bwMode="auto">
            <a:xfrm>
              <a:off x="7607985" y="2311810"/>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32" name="AutoShape 53"/>
            <p:cNvSpPr>
              <a:spLocks noChangeArrowheads="1"/>
            </p:cNvSpPr>
            <p:nvPr/>
          </p:nvSpPr>
          <p:spPr bwMode="auto">
            <a:xfrm>
              <a:off x="8023388" y="2311810"/>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33" name="AutoShape 53"/>
            <p:cNvSpPr>
              <a:spLocks noChangeArrowheads="1"/>
            </p:cNvSpPr>
            <p:nvPr/>
          </p:nvSpPr>
          <p:spPr bwMode="auto">
            <a:xfrm>
              <a:off x="6834629" y="2678238"/>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34" name="AutoShape 53"/>
            <p:cNvSpPr>
              <a:spLocks noChangeArrowheads="1"/>
            </p:cNvSpPr>
            <p:nvPr/>
          </p:nvSpPr>
          <p:spPr bwMode="auto">
            <a:xfrm>
              <a:off x="7203523" y="2678238"/>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35" name="AutoShape 53"/>
            <p:cNvSpPr>
              <a:spLocks noChangeArrowheads="1"/>
            </p:cNvSpPr>
            <p:nvPr/>
          </p:nvSpPr>
          <p:spPr bwMode="auto">
            <a:xfrm>
              <a:off x="7605485" y="2678238"/>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36" name="AutoShape 53"/>
            <p:cNvSpPr>
              <a:spLocks noChangeArrowheads="1"/>
            </p:cNvSpPr>
            <p:nvPr/>
          </p:nvSpPr>
          <p:spPr bwMode="auto">
            <a:xfrm>
              <a:off x="8020888" y="2678238"/>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37" name="AutoShape 53"/>
            <p:cNvSpPr>
              <a:spLocks noChangeArrowheads="1"/>
            </p:cNvSpPr>
            <p:nvPr/>
          </p:nvSpPr>
          <p:spPr bwMode="auto">
            <a:xfrm>
              <a:off x="6821188" y="2981254"/>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38" name="AutoShape 53"/>
            <p:cNvSpPr>
              <a:spLocks noChangeArrowheads="1"/>
            </p:cNvSpPr>
            <p:nvPr/>
          </p:nvSpPr>
          <p:spPr bwMode="auto">
            <a:xfrm>
              <a:off x="7190082" y="2981254"/>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39" name="AutoShape 53"/>
            <p:cNvSpPr>
              <a:spLocks noChangeArrowheads="1"/>
            </p:cNvSpPr>
            <p:nvPr/>
          </p:nvSpPr>
          <p:spPr bwMode="auto">
            <a:xfrm>
              <a:off x="7592044" y="2981254"/>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40" name="AutoShape 53"/>
            <p:cNvSpPr>
              <a:spLocks noChangeArrowheads="1"/>
            </p:cNvSpPr>
            <p:nvPr/>
          </p:nvSpPr>
          <p:spPr bwMode="auto">
            <a:xfrm>
              <a:off x="8007447" y="2981254"/>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41" name="AutoShape 53"/>
            <p:cNvSpPr>
              <a:spLocks noChangeArrowheads="1"/>
            </p:cNvSpPr>
            <p:nvPr/>
          </p:nvSpPr>
          <p:spPr bwMode="auto">
            <a:xfrm>
              <a:off x="5172240" y="3676504"/>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42" name="AutoShape 53"/>
            <p:cNvSpPr>
              <a:spLocks noChangeArrowheads="1"/>
            </p:cNvSpPr>
            <p:nvPr/>
          </p:nvSpPr>
          <p:spPr bwMode="auto">
            <a:xfrm>
              <a:off x="5541134" y="3676504"/>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43" name="AutoShape 53"/>
            <p:cNvSpPr>
              <a:spLocks noChangeArrowheads="1"/>
            </p:cNvSpPr>
            <p:nvPr/>
          </p:nvSpPr>
          <p:spPr bwMode="auto">
            <a:xfrm>
              <a:off x="5943096" y="3676504"/>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44" name="AutoShape 53"/>
            <p:cNvSpPr>
              <a:spLocks noChangeArrowheads="1"/>
            </p:cNvSpPr>
            <p:nvPr/>
          </p:nvSpPr>
          <p:spPr bwMode="auto">
            <a:xfrm>
              <a:off x="6358499" y="3676504"/>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45" name="AutoShape 53"/>
            <p:cNvSpPr>
              <a:spLocks noChangeArrowheads="1"/>
            </p:cNvSpPr>
            <p:nvPr/>
          </p:nvSpPr>
          <p:spPr bwMode="auto">
            <a:xfrm>
              <a:off x="5150675" y="4049475"/>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46" name="AutoShape 53"/>
            <p:cNvSpPr>
              <a:spLocks noChangeArrowheads="1"/>
            </p:cNvSpPr>
            <p:nvPr/>
          </p:nvSpPr>
          <p:spPr bwMode="auto">
            <a:xfrm>
              <a:off x="5519569" y="4049475"/>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47" name="AutoShape 53"/>
            <p:cNvSpPr>
              <a:spLocks noChangeArrowheads="1"/>
            </p:cNvSpPr>
            <p:nvPr/>
          </p:nvSpPr>
          <p:spPr bwMode="auto">
            <a:xfrm>
              <a:off x="5921531" y="4049475"/>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48" name="AutoShape 53"/>
            <p:cNvSpPr>
              <a:spLocks noChangeArrowheads="1"/>
            </p:cNvSpPr>
            <p:nvPr/>
          </p:nvSpPr>
          <p:spPr bwMode="auto">
            <a:xfrm>
              <a:off x="6336934" y="4049475"/>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49" name="AutoShape 53"/>
            <p:cNvSpPr>
              <a:spLocks noChangeArrowheads="1"/>
            </p:cNvSpPr>
            <p:nvPr/>
          </p:nvSpPr>
          <p:spPr bwMode="auto">
            <a:xfrm>
              <a:off x="5114597" y="4405783"/>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50" name="AutoShape 53"/>
            <p:cNvSpPr>
              <a:spLocks noChangeArrowheads="1"/>
            </p:cNvSpPr>
            <p:nvPr/>
          </p:nvSpPr>
          <p:spPr bwMode="auto">
            <a:xfrm>
              <a:off x="5483491" y="4405783"/>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51" name="AutoShape 53"/>
            <p:cNvSpPr>
              <a:spLocks noChangeArrowheads="1"/>
            </p:cNvSpPr>
            <p:nvPr/>
          </p:nvSpPr>
          <p:spPr bwMode="auto">
            <a:xfrm>
              <a:off x="5885453" y="4405783"/>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52" name="AutoShape 53"/>
            <p:cNvSpPr>
              <a:spLocks noChangeArrowheads="1"/>
            </p:cNvSpPr>
            <p:nvPr/>
          </p:nvSpPr>
          <p:spPr bwMode="auto">
            <a:xfrm>
              <a:off x="6300856" y="4405783"/>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53" name="AutoShape 53"/>
            <p:cNvSpPr>
              <a:spLocks noChangeArrowheads="1"/>
            </p:cNvSpPr>
            <p:nvPr/>
          </p:nvSpPr>
          <p:spPr bwMode="auto">
            <a:xfrm>
              <a:off x="5114597" y="4778754"/>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54" name="AutoShape 53"/>
            <p:cNvSpPr>
              <a:spLocks noChangeArrowheads="1"/>
            </p:cNvSpPr>
            <p:nvPr/>
          </p:nvSpPr>
          <p:spPr bwMode="auto">
            <a:xfrm>
              <a:off x="5483491" y="4778754"/>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55" name="AutoShape 53"/>
            <p:cNvSpPr>
              <a:spLocks noChangeArrowheads="1"/>
            </p:cNvSpPr>
            <p:nvPr/>
          </p:nvSpPr>
          <p:spPr bwMode="auto">
            <a:xfrm>
              <a:off x="5885453" y="4778754"/>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56" name="AutoShape 53"/>
            <p:cNvSpPr>
              <a:spLocks noChangeArrowheads="1"/>
            </p:cNvSpPr>
            <p:nvPr/>
          </p:nvSpPr>
          <p:spPr bwMode="auto">
            <a:xfrm>
              <a:off x="6300856" y="4778754"/>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57" name="AutoShape 53"/>
            <p:cNvSpPr>
              <a:spLocks noChangeArrowheads="1"/>
            </p:cNvSpPr>
            <p:nvPr/>
          </p:nvSpPr>
          <p:spPr bwMode="auto">
            <a:xfrm>
              <a:off x="6855434" y="3660197"/>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58" name="AutoShape 53"/>
            <p:cNvSpPr>
              <a:spLocks noChangeArrowheads="1"/>
            </p:cNvSpPr>
            <p:nvPr/>
          </p:nvSpPr>
          <p:spPr bwMode="auto">
            <a:xfrm>
              <a:off x="7224328" y="3660197"/>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59" name="AutoShape 53"/>
            <p:cNvSpPr>
              <a:spLocks noChangeArrowheads="1"/>
            </p:cNvSpPr>
            <p:nvPr/>
          </p:nvSpPr>
          <p:spPr bwMode="auto">
            <a:xfrm>
              <a:off x="7626290" y="3660197"/>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60" name="AutoShape 53"/>
            <p:cNvSpPr>
              <a:spLocks noChangeArrowheads="1"/>
            </p:cNvSpPr>
            <p:nvPr/>
          </p:nvSpPr>
          <p:spPr bwMode="auto">
            <a:xfrm>
              <a:off x="8041693" y="3660197"/>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61" name="AutoShape 53"/>
            <p:cNvSpPr>
              <a:spLocks noChangeArrowheads="1"/>
            </p:cNvSpPr>
            <p:nvPr/>
          </p:nvSpPr>
          <p:spPr bwMode="auto">
            <a:xfrm>
              <a:off x="6855434" y="4049475"/>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62" name="AutoShape 53"/>
            <p:cNvSpPr>
              <a:spLocks noChangeArrowheads="1"/>
            </p:cNvSpPr>
            <p:nvPr/>
          </p:nvSpPr>
          <p:spPr bwMode="auto">
            <a:xfrm>
              <a:off x="7224328" y="4049475"/>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63" name="AutoShape 53"/>
            <p:cNvSpPr>
              <a:spLocks noChangeArrowheads="1"/>
            </p:cNvSpPr>
            <p:nvPr/>
          </p:nvSpPr>
          <p:spPr bwMode="auto">
            <a:xfrm>
              <a:off x="7626290" y="4049475"/>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64" name="AutoShape 53"/>
            <p:cNvSpPr>
              <a:spLocks noChangeArrowheads="1"/>
            </p:cNvSpPr>
            <p:nvPr/>
          </p:nvSpPr>
          <p:spPr bwMode="auto">
            <a:xfrm>
              <a:off x="8041693" y="4049475"/>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65" name="AutoShape 53"/>
            <p:cNvSpPr>
              <a:spLocks noChangeArrowheads="1"/>
            </p:cNvSpPr>
            <p:nvPr/>
          </p:nvSpPr>
          <p:spPr bwMode="auto">
            <a:xfrm>
              <a:off x="6878499" y="4403604"/>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66" name="AutoShape 53"/>
            <p:cNvSpPr>
              <a:spLocks noChangeArrowheads="1"/>
            </p:cNvSpPr>
            <p:nvPr/>
          </p:nvSpPr>
          <p:spPr bwMode="auto">
            <a:xfrm>
              <a:off x="7247393" y="4403604"/>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67" name="AutoShape 53"/>
            <p:cNvSpPr>
              <a:spLocks noChangeArrowheads="1"/>
            </p:cNvSpPr>
            <p:nvPr/>
          </p:nvSpPr>
          <p:spPr bwMode="auto">
            <a:xfrm>
              <a:off x="7649355" y="4403604"/>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68" name="AutoShape 53"/>
            <p:cNvSpPr>
              <a:spLocks noChangeArrowheads="1"/>
            </p:cNvSpPr>
            <p:nvPr/>
          </p:nvSpPr>
          <p:spPr bwMode="auto">
            <a:xfrm>
              <a:off x="8064758" y="4403604"/>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69" name="AutoShape 53"/>
            <p:cNvSpPr>
              <a:spLocks noChangeArrowheads="1"/>
            </p:cNvSpPr>
            <p:nvPr/>
          </p:nvSpPr>
          <p:spPr bwMode="auto">
            <a:xfrm>
              <a:off x="6892229" y="4785731"/>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70" name="AutoShape 53"/>
            <p:cNvSpPr>
              <a:spLocks noChangeArrowheads="1"/>
            </p:cNvSpPr>
            <p:nvPr/>
          </p:nvSpPr>
          <p:spPr bwMode="auto">
            <a:xfrm>
              <a:off x="7261123" y="4785731"/>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71" name="AutoShape 53"/>
            <p:cNvSpPr>
              <a:spLocks noChangeArrowheads="1"/>
            </p:cNvSpPr>
            <p:nvPr/>
          </p:nvSpPr>
          <p:spPr bwMode="auto">
            <a:xfrm>
              <a:off x="7663085" y="4785731"/>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72" name="AutoShape 53"/>
            <p:cNvSpPr>
              <a:spLocks noChangeArrowheads="1"/>
            </p:cNvSpPr>
            <p:nvPr/>
          </p:nvSpPr>
          <p:spPr bwMode="auto">
            <a:xfrm>
              <a:off x="8078488" y="4785731"/>
              <a:ext cx="258763" cy="258762"/>
            </a:xfrm>
            <a:prstGeom prst="roundRect">
              <a:avLst>
                <a:gd name="adj" fmla="val 616"/>
              </a:avLst>
            </a:prstGeom>
            <a:solidFill>
              <a:srgbClr val="FFFF00"/>
            </a:solidFill>
            <a:ln w="9525">
              <a:solidFill>
                <a:srgbClr val="000000"/>
              </a:solidFill>
              <a:round/>
              <a:headEnd/>
              <a:tailEnd/>
            </a:ln>
          </p:spPr>
          <p:txBody>
            <a:bodyPr wrap="none" anchor="ctr"/>
            <a:lstStyle>
              <a:lvl1pPr eaLnBrk="0" hangingPunct="0">
                <a:defRPr sz="2400">
                  <a:solidFill>
                    <a:schemeClr val="tx1"/>
                  </a:solidFill>
                  <a:latin typeface="Palatino" charset="0"/>
                  <a:ea typeface="MS PGothic" panose="020B0600070205080204" pitchFamily="34" charset="-128"/>
                </a:defRPr>
              </a:lvl1pPr>
              <a:lvl2pPr marL="37931725" indent="-37474525" eaLnBrk="0" hangingPunct="0">
                <a:defRPr sz="2400">
                  <a:solidFill>
                    <a:schemeClr val="tx1"/>
                  </a:solidFill>
                  <a:latin typeface="Palatino" charset="0"/>
                  <a:ea typeface="MS PGothic" panose="020B0600070205080204" pitchFamily="34" charset="-128"/>
                </a:defRPr>
              </a:lvl2pPr>
              <a:lvl3pPr eaLnBrk="0" hangingPunct="0">
                <a:defRPr sz="2400">
                  <a:solidFill>
                    <a:schemeClr val="tx1"/>
                  </a:solidFill>
                  <a:latin typeface="Palatino" charset="0"/>
                  <a:ea typeface="MS PGothic" panose="020B0600070205080204" pitchFamily="34" charset="-128"/>
                </a:defRPr>
              </a:lvl3pPr>
              <a:lvl4pPr eaLnBrk="0" hangingPunct="0">
                <a:defRPr sz="2400">
                  <a:solidFill>
                    <a:schemeClr val="tx1"/>
                  </a:solidFill>
                  <a:latin typeface="Palatino" charset="0"/>
                  <a:ea typeface="MS PGothic" panose="020B0600070205080204" pitchFamily="34" charset="-128"/>
                </a:defRPr>
              </a:lvl4pPr>
              <a:lvl5pPr eaLnBrk="0" hangingPunct="0">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MS PGothic" panose="020B0600070205080204" pitchFamily="34" charset="-128"/>
                </a:defRPr>
              </a:lvl9pPr>
            </a:lstStyle>
            <a:p>
              <a:pPr eaLnBrk="1" hangingPunct="1"/>
              <a:endParaRPr lang="en-US" altLang="en-US"/>
            </a:p>
          </p:txBody>
        </p:sp>
        <p:sp>
          <p:nvSpPr>
            <p:cNvPr id="75" name="AutoShape 63"/>
            <p:cNvSpPr>
              <a:spLocks noChangeArrowheads="1"/>
            </p:cNvSpPr>
            <p:nvPr/>
          </p:nvSpPr>
          <p:spPr bwMode="auto">
            <a:xfrm>
              <a:off x="5872689" y="2516047"/>
              <a:ext cx="258763" cy="258763"/>
            </a:xfrm>
            <a:prstGeom prst="roundRect">
              <a:avLst>
                <a:gd name="adj" fmla="val 616"/>
              </a:avLst>
            </a:prstGeom>
            <a:solidFill>
              <a:srgbClr val="FF6633"/>
            </a:solidFill>
            <a:ln w="9525">
              <a:solidFill>
                <a:srgbClr val="000000"/>
              </a:solidFill>
              <a:round/>
              <a:headEnd/>
              <a:tailEnd/>
            </a:ln>
          </p:spPr>
          <p:txBody>
            <a:bodyPr lIns="0" tIns="0" rIns="0" bIns="0" anchor="ctr"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1pPr>
              <a:lvl2pPr marL="37931725" indent="-3747452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5pPr>
              <a:lvl6pPr marL="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6pPr>
              <a:lvl7pPr marL="9144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7pPr>
              <a:lvl8pPr marL="1371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8pPr>
              <a:lvl9pPr marL="18288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charset="0"/>
                  <a:ea typeface="MS PGothic" panose="020B0600070205080204" pitchFamily="34" charset="-128"/>
                </a:defRPr>
              </a:lvl9pPr>
            </a:lstStyle>
            <a:p>
              <a:pPr algn="ctr" eaLnBrk="1" hangingPunct="1">
                <a:buClr>
                  <a:srgbClr val="000000"/>
                </a:buClr>
                <a:buSzPct val="100000"/>
                <a:buFont typeface="Times New Roman" panose="02020603050405020304" pitchFamily="18" charset="0"/>
                <a:buNone/>
              </a:pPr>
              <a:r>
                <a:rPr lang="en-GB" altLang="en-US" sz="600" b="1" dirty="0">
                  <a:latin typeface="Times New Roman" panose="02020603050405020304" pitchFamily="18" charset="0"/>
                </a:rPr>
                <a:t>Thread</a:t>
              </a:r>
            </a:p>
            <a:p>
              <a:pPr algn="ctr" eaLnBrk="1" hangingPunct="1">
                <a:buClr>
                  <a:srgbClr val="000000"/>
                </a:buClr>
                <a:buSzPct val="100000"/>
                <a:buFont typeface="Times New Roman" panose="02020603050405020304" pitchFamily="18" charset="0"/>
                <a:buNone/>
              </a:pPr>
              <a:r>
                <a:rPr lang="en-GB" altLang="en-US" sz="600" b="1" dirty="0">
                  <a:latin typeface="Times New Roman" panose="02020603050405020304" pitchFamily="18" charset="0"/>
                </a:rPr>
                <a:t>(2, 2)</a:t>
              </a:r>
            </a:p>
          </p:txBody>
        </p:sp>
      </p:grpSp>
      <p:sp>
        <p:nvSpPr>
          <p:cNvPr id="76" name="Rectangle 75"/>
          <p:cNvSpPr/>
          <p:nvPr/>
        </p:nvSpPr>
        <p:spPr>
          <a:xfrm>
            <a:off x="101570" y="2582018"/>
            <a:ext cx="4572000" cy="1169551"/>
          </a:xfrm>
          <a:prstGeom prst="rect">
            <a:avLst/>
          </a:prstGeom>
        </p:spPr>
        <p:txBody>
          <a:bodyPr>
            <a:spAutoFit/>
          </a:bodyPr>
          <a:lstStyle/>
          <a:p>
            <a:pPr marL="457200" lvl="0" indent="-457200"/>
            <a:r>
              <a:rPr lang="en-GB" b="1" dirty="0" err="1">
                <a:solidFill>
                  <a:srgbClr val="8AAD00"/>
                </a:solidFill>
                <a:latin typeface="Courier New" pitchFamily="49" charset="0"/>
                <a:cs typeface="Courier New" pitchFamily="49" charset="0"/>
              </a:rPr>
              <a:t>int</a:t>
            </a:r>
            <a:r>
              <a:rPr lang="en-GB" b="1" dirty="0">
                <a:solidFill>
                  <a:srgbClr val="B9E700"/>
                </a:solidFill>
                <a:latin typeface="Courier New" pitchFamily="49" charset="0"/>
                <a:cs typeface="Courier New" pitchFamily="49" charset="0"/>
              </a:rPr>
              <a:t> </a:t>
            </a:r>
            <a:r>
              <a:rPr lang="en-GB" b="1" dirty="0" err="1" smtClean="0">
                <a:latin typeface="Courier New" pitchFamily="49" charset="0"/>
                <a:cs typeface="Courier New" pitchFamily="49" charset="0"/>
              </a:rPr>
              <a:t>indexX</a:t>
            </a:r>
            <a:r>
              <a:rPr lang="en-GB" b="1" dirty="0" smtClean="0">
                <a:latin typeface="Courier New" pitchFamily="49" charset="0"/>
                <a:cs typeface="Courier New" pitchFamily="49" charset="0"/>
              </a:rPr>
              <a:t> </a:t>
            </a:r>
            <a:r>
              <a:rPr lang="en-GB" b="1" dirty="0">
                <a:latin typeface="Courier New" pitchFamily="49" charset="0"/>
                <a:cs typeface="Courier New" pitchFamily="49" charset="0"/>
              </a:rPr>
              <a:t>= </a:t>
            </a:r>
            <a:r>
              <a:rPr lang="en-GB" b="1" dirty="0" err="1">
                <a:latin typeface="Courier New" pitchFamily="49" charset="0"/>
                <a:cs typeface="Courier New" pitchFamily="49" charset="0"/>
              </a:rPr>
              <a:t>threadIdx.x</a:t>
            </a:r>
            <a:r>
              <a:rPr lang="en-GB" b="1" dirty="0">
                <a:latin typeface="Courier New" pitchFamily="49" charset="0"/>
                <a:cs typeface="Courier New" pitchFamily="49" charset="0"/>
              </a:rPr>
              <a:t> + </a:t>
            </a:r>
            <a:r>
              <a:rPr lang="en-GB" b="1" dirty="0" err="1">
                <a:latin typeface="Courier New" pitchFamily="49" charset="0"/>
                <a:cs typeface="Courier New" pitchFamily="49" charset="0"/>
              </a:rPr>
              <a:t>blockIdx.x</a:t>
            </a:r>
            <a:r>
              <a:rPr lang="en-GB" b="1" dirty="0">
                <a:latin typeface="Courier New" pitchFamily="49" charset="0"/>
                <a:cs typeface="Courier New" pitchFamily="49" charset="0"/>
              </a:rPr>
              <a:t> * </a:t>
            </a:r>
            <a:r>
              <a:rPr lang="en-GB" b="1" dirty="0" err="1" smtClean="0">
                <a:latin typeface="Courier New" pitchFamily="49" charset="0"/>
                <a:cs typeface="Courier New" pitchFamily="49" charset="0"/>
              </a:rPr>
              <a:t>blockDim.X</a:t>
            </a:r>
            <a:r>
              <a:rPr lang="en-GB" b="1" dirty="0" smtClean="0">
                <a:latin typeface="Courier New" pitchFamily="49" charset="0"/>
                <a:cs typeface="Courier New" pitchFamily="49" charset="0"/>
              </a:rPr>
              <a:t>;</a:t>
            </a:r>
          </a:p>
          <a:p>
            <a:pPr marL="457200" indent="-457200"/>
            <a:r>
              <a:rPr lang="en-GB" b="1" dirty="0" err="1">
                <a:solidFill>
                  <a:srgbClr val="8AAD00"/>
                </a:solidFill>
                <a:latin typeface="Courier New" pitchFamily="49" charset="0"/>
                <a:cs typeface="Courier New" pitchFamily="49" charset="0"/>
              </a:rPr>
              <a:t>int</a:t>
            </a:r>
            <a:r>
              <a:rPr lang="en-GB" b="1" dirty="0">
                <a:solidFill>
                  <a:srgbClr val="B9E700"/>
                </a:solidFill>
                <a:latin typeface="Courier New" pitchFamily="49" charset="0"/>
                <a:cs typeface="Courier New" pitchFamily="49" charset="0"/>
              </a:rPr>
              <a:t> </a:t>
            </a:r>
            <a:r>
              <a:rPr lang="en-GB" b="1" dirty="0" err="1" smtClean="0">
                <a:latin typeface="Courier New" pitchFamily="49" charset="0"/>
                <a:cs typeface="Courier New" pitchFamily="49" charset="0"/>
              </a:rPr>
              <a:t>indexY</a:t>
            </a:r>
            <a:r>
              <a:rPr lang="en-GB" b="1" dirty="0" smtClean="0">
                <a:latin typeface="Courier New" pitchFamily="49" charset="0"/>
                <a:cs typeface="Courier New" pitchFamily="49" charset="0"/>
              </a:rPr>
              <a:t> </a:t>
            </a:r>
            <a:r>
              <a:rPr lang="en-GB" b="1" dirty="0">
                <a:latin typeface="Courier New" pitchFamily="49" charset="0"/>
                <a:cs typeface="Courier New" pitchFamily="49" charset="0"/>
              </a:rPr>
              <a:t>= </a:t>
            </a:r>
            <a:r>
              <a:rPr lang="en-GB" b="1" dirty="0" err="1" smtClean="0">
                <a:latin typeface="Courier New" pitchFamily="49" charset="0"/>
                <a:cs typeface="Courier New" pitchFamily="49" charset="0"/>
              </a:rPr>
              <a:t>threadIdx.y</a:t>
            </a:r>
            <a:r>
              <a:rPr lang="en-GB" b="1" dirty="0" smtClean="0">
                <a:latin typeface="Courier New" pitchFamily="49" charset="0"/>
                <a:cs typeface="Courier New" pitchFamily="49" charset="0"/>
              </a:rPr>
              <a:t> </a:t>
            </a:r>
            <a:r>
              <a:rPr lang="en-GB" b="1" dirty="0">
                <a:latin typeface="Courier New" pitchFamily="49" charset="0"/>
                <a:cs typeface="Courier New" pitchFamily="49" charset="0"/>
              </a:rPr>
              <a:t>+ </a:t>
            </a:r>
            <a:r>
              <a:rPr lang="en-GB" b="1" dirty="0" err="1" smtClean="0">
                <a:latin typeface="Courier New" pitchFamily="49" charset="0"/>
                <a:cs typeface="Courier New" pitchFamily="49" charset="0"/>
              </a:rPr>
              <a:t>blockIdx.y</a:t>
            </a:r>
            <a:r>
              <a:rPr lang="en-GB" b="1" dirty="0" smtClean="0">
                <a:latin typeface="Courier New" pitchFamily="49" charset="0"/>
                <a:cs typeface="Courier New" pitchFamily="49" charset="0"/>
              </a:rPr>
              <a:t> </a:t>
            </a:r>
            <a:r>
              <a:rPr lang="en-GB" b="1" dirty="0">
                <a:latin typeface="Courier New" pitchFamily="49" charset="0"/>
                <a:cs typeface="Courier New" pitchFamily="49" charset="0"/>
              </a:rPr>
              <a:t>* </a:t>
            </a:r>
            <a:r>
              <a:rPr lang="en-GB" b="1" dirty="0" err="1" smtClean="0">
                <a:latin typeface="Courier New" pitchFamily="49" charset="0"/>
                <a:cs typeface="Courier New" pitchFamily="49" charset="0"/>
              </a:rPr>
              <a:t>blockDim.Y</a:t>
            </a:r>
            <a:r>
              <a:rPr lang="en-GB" b="1" dirty="0" smtClean="0">
                <a:latin typeface="Courier New" pitchFamily="49" charset="0"/>
                <a:cs typeface="Courier New" pitchFamily="49" charset="0"/>
              </a:rPr>
              <a:t>;</a:t>
            </a:r>
          </a:p>
          <a:p>
            <a:pPr marL="457200" lvl="0" indent="-457200"/>
            <a:endParaRPr lang="en-GB" b="1" dirty="0">
              <a:latin typeface="Courier New" pitchFamily="49" charset="0"/>
              <a:cs typeface="Courier New" pitchFamily="49" charset="0"/>
            </a:endParaRPr>
          </a:p>
        </p:txBody>
      </p:sp>
      <p:sp>
        <p:nvSpPr>
          <p:cNvPr id="220" name="Rectangle 219"/>
          <p:cNvSpPr/>
          <p:nvPr/>
        </p:nvSpPr>
        <p:spPr>
          <a:xfrm>
            <a:off x="221696" y="3885820"/>
            <a:ext cx="3459601" cy="954107"/>
          </a:xfrm>
          <a:prstGeom prst="rect">
            <a:avLst/>
          </a:prstGeom>
        </p:spPr>
        <p:txBody>
          <a:bodyPr wrap="none">
            <a:spAutoFit/>
          </a:bodyPr>
          <a:lstStyle/>
          <a:p>
            <a:pPr>
              <a:defRPr/>
            </a:pPr>
            <a:r>
              <a:rPr lang="en-GB" dirty="0">
                <a:solidFill>
                  <a:schemeClr val="accent3"/>
                </a:solidFill>
                <a:latin typeface="Courier New" pitchFamily="49" charset="0"/>
                <a:cs typeface="Courier New" pitchFamily="49" charset="0"/>
              </a:rPr>
              <a:t>void </a:t>
            </a:r>
            <a:r>
              <a:rPr lang="en-GB" dirty="0">
                <a:solidFill>
                  <a:srgbClr val="D6840C"/>
                </a:solidFill>
                <a:latin typeface="Courier New" pitchFamily="49" charset="0"/>
                <a:cs typeface="Courier New" pitchFamily="49" charset="0"/>
              </a:rPr>
              <a:t>__</a:t>
            </a:r>
            <a:r>
              <a:rPr lang="en-GB" dirty="0" err="1">
                <a:solidFill>
                  <a:srgbClr val="D6840C"/>
                </a:solidFill>
                <a:latin typeface="Courier New" pitchFamily="49" charset="0"/>
                <a:cs typeface="Courier New" pitchFamily="49" charset="0"/>
              </a:rPr>
              <a:t>syncthreads</a:t>
            </a:r>
            <a:r>
              <a:rPr lang="en-GB" dirty="0" smtClean="0">
                <a:solidFill>
                  <a:srgbClr val="D6840C"/>
                </a:solidFill>
                <a:latin typeface="Courier New" pitchFamily="49" charset="0"/>
                <a:cs typeface="Courier New" pitchFamily="49" charset="0"/>
              </a:rPr>
              <a:t>()</a:t>
            </a:r>
            <a:r>
              <a:rPr lang="en-GB" dirty="0" smtClean="0">
                <a:latin typeface="Courier New" pitchFamily="49" charset="0"/>
                <a:cs typeface="Courier New" pitchFamily="49" charset="0"/>
              </a:rPr>
              <a:t>;</a:t>
            </a:r>
          </a:p>
          <a:p>
            <a:pPr>
              <a:defRPr/>
            </a:pPr>
            <a:r>
              <a:rPr lang="en-GB" dirty="0"/>
              <a:t>Synchronizes all threads within a </a:t>
            </a:r>
            <a:r>
              <a:rPr lang="en-GB" dirty="0" smtClean="0"/>
              <a:t>block  </a:t>
            </a:r>
          </a:p>
          <a:p>
            <a:pPr>
              <a:buFont typeface="Arial" pitchFamily="34" charset="0"/>
              <a:buChar char="•"/>
              <a:defRPr/>
            </a:pPr>
            <a:endParaRPr lang="en-GB" dirty="0" smtClean="0">
              <a:latin typeface="Courier New" pitchFamily="49" charset="0"/>
              <a:cs typeface="Courier New" pitchFamily="49" charset="0"/>
            </a:endParaRPr>
          </a:p>
          <a:p>
            <a:pPr>
              <a:defRPr/>
            </a:pPr>
            <a:endParaRPr lang="en-GB" dirty="0">
              <a:latin typeface="Courier New" pitchFamily="49" charset="0"/>
              <a:cs typeface="Courier New" pitchFamily="49" charset="0"/>
            </a:endParaRPr>
          </a:p>
        </p:txBody>
      </p:sp>
    </p:spTree>
    <p:extLst>
      <p:ext uri="{BB962C8B-B14F-4D97-AF65-F5344CB8AC3E}">
        <p14:creationId xmlns:p14="http://schemas.microsoft.com/office/powerpoint/2010/main" val="38200092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CUDA ERROR Handling</a:t>
            </a:r>
            <a:endParaRPr lang="en-US" dirty="0"/>
          </a:p>
        </p:txBody>
      </p:sp>
      <p:sp>
        <p:nvSpPr>
          <p:cNvPr id="4" name="Rectangle 2"/>
          <p:cNvSpPr>
            <a:spLocks noGrp="1" noChangeArrowheads="1"/>
          </p:cNvSpPr>
          <p:nvPr>
            <p:ph type="body" idx="1"/>
          </p:nvPr>
        </p:nvSpPr>
        <p:spPr>
          <a:xfrm>
            <a:off x="247650" y="1610436"/>
            <a:ext cx="8439150" cy="2975212"/>
          </a:xfrm>
        </p:spPr>
        <p:txBody>
          <a:bodyPr lIns="0" tIns="0" rIns="0" bIns="0"/>
          <a:lstStyle/>
          <a:p>
            <a:pPr marL="457200" lvl="1" indent="-342900">
              <a:lnSpc>
                <a:spcPct val="95000"/>
              </a:lnSpc>
              <a:spcBef>
                <a:spcPct val="0"/>
              </a:spcBef>
              <a:buClr>
                <a:srgbClr val="000000"/>
              </a:buClr>
              <a:buFontTx/>
              <a:buChar char="•"/>
            </a:pPr>
            <a:r>
              <a:rPr lang="en-US" altLang="en-US" sz="2000" dirty="0">
                <a:solidFill>
                  <a:srgbClr val="444444"/>
                </a:solidFill>
                <a:latin typeface="Droid Sans" panose="020B0604020202020204" charset="0"/>
                <a:ea typeface="Droid Sans" panose="020B0604020202020204" charset="0"/>
                <a:cs typeface="Droid Sans" panose="020B0604020202020204" charset="0"/>
              </a:rPr>
              <a:t>For non-kernel CUDA calls return value of type </a:t>
            </a:r>
            <a:r>
              <a:rPr lang="en-US" altLang="en-US" sz="2000" dirty="0" err="1">
                <a:solidFill>
                  <a:srgbClr val="444444"/>
                </a:solidFill>
                <a:latin typeface="Droid Sans" panose="020B0604020202020204" charset="0"/>
                <a:ea typeface="Droid Sans" panose="020B0604020202020204" charset="0"/>
                <a:cs typeface="Droid Sans" panose="020B0604020202020204" charset="0"/>
              </a:rPr>
              <a:t>cudaError_t</a:t>
            </a:r>
            <a:r>
              <a:rPr lang="en-US" altLang="en-US" sz="2000" dirty="0">
                <a:solidFill>
                  <a:srgbClr val="444444"/>
                </a:solidFill>
                <a:latin typeface="Droid Sans" panose="020B0604020202020204" charset="0"/>
                <a:ea typeface="Droid Sans" panose="020B0604020202020204" charset="0"/>
                <a:cs typeface="Droid Sans" panose="020B0604020202020204" charset="0"/>
              </a:rPr>
              <a:t> is provided to requestor. Human-</a:t>
            </a:r>
            <a:r>
              <a:rPr lang="en-US" altLang="en-US" sz="2000" dirty="0" err="1">
                <a:solidFill>
                  <a:srgbClr val="444444"/>
                </a:solidFill>
                <a:latin typeface="Droid Sans" panose="020B0604020202020204" charset="0"/>
                <a:ea typeface="Droid Sans" panose="020B0604020202020204" charset="0"/>
                <a:cs typeface="Droid Sans" panose="020B0604020202020204" charset="0"/>
              </a:rPr>
              <a:t>radable</a:t>
            </a:r>
            <a:r>
              <a:rPr lang="en-US" altLang="en-US" sz="2000" dirty="0">
                <a:solidFill>
                  <a:srgbClr val="444444"/>
                </a:solidFill>
                <a:latin typeface="Droid Sans" panose="020B0604020202020204" charset="0"/>
                <a:ea typeface="Droid Sans" panose="020B0604020202020204" charset="0"/>
                <a:cs typeface="Droid Sans" panose="020B0604020202020204" charset="0"/>
              </a:rPr>
              <a:t> description can be obtained by </a:t>
            </a:r>
            <a:r>
              <a:rPr lang="en-US" altLang="en-US" sz="2000" u="sng" dirty="0">
                <a:solidFill>
                  <a:srgbClr val="444444"/>
                </a:solidFill>
                <a:latin typeface="Droid Sans" panose="020B0604020202020204" charset="0"/>
                <a:ea typeface="Droid Sans" panose="020B0604020202020204" charset="0"/>
                <a:cs typeface="Droid Sans" panose="020B0604020202020204" charset="0"/>
              </a:rPr>
              <a:t>char* </a:t>
            </a:r>
            <a:r>
              <a:rPr lang="en-US" altLang="en-US" sz="2000" u="sng" dirty="0" err="1">
                <a:solidFill>
                  <a:srgbClr val="444444"/>
                </a:solidFill>
                <a:latin typeface="Droid Sans" panose="020B0604020202020204" charset="0"/>
                <a:ea typeface="Droid Sans" panose="020B0604020202020204" charset="0"/>
                <a:cs typeface="Droid Sans" panose="020B0604020202020204" charset="0"/>
              </a:rPr>
              <a:t>cudaGetErrorString</a:t>
            </a:r>
            <a:r>
              <a:rPr lang="en-US" altLang="en-US" sz="2000" u="sng" dirty="0">
                <a:solidFill>
                  <a:srgbClr val="444444"/>
                </a:solidFill>
                <a:latin typeface="Droid Sans" panose="020B0604020202020204" charset="0"/>
                <a:ea typeface="Droid Sans" panose="020B0604020202020204" charset="0"/>
                <a:cs typeface="Droid Sans" panose="020B0604020202020204" charset="0"/>
              </a:rPr>
              <a:t>(</a:t>
            </a:r>
            <a:r>
              <a:rPr lang="en-US" altLang="en-US" sz="2000" u="sng" dirty="0" err="1">
                <a:solidFill>
                  <a:srgbClr val="444444"/>
                </a:solidFill>
                <a:latin typeface="Droid Sans" panose="020B0604020202020204" charset="0"/>
                <a:ea typeface="Droid Sans" panose="020B0604020202020204" charset="0"/>
                <a:cs typeface="Droid Sans" panose="020B0604020202020204" charset="0"/>
              </a:rPr>
              <a:t>cudaError_t</a:t>
            </a:r>
            <a:r>
              <a:rPr lang="en-US" altLang="en-US" sz="2000" u="sng" dirty="0">
                <a:solidFill>
                  <a:srgbClr val="444444"/>
                </a:solidFill>
                <a:latin typeface="Droid Sans" panose="020B0604020202020204" charset="0"/>
                <a:ea typeface="Droid Sans" panose="020B0604020202020204" charset="0"/>
                <a:cs typeface="Droid Sans" panose="020B0604020202020204" charset="0"/>
              </a:rPr>
              <a:t> code</a:t>
            </a:r>
            <a:r>
              <a:rPr lang="en-US" altLang="en-US" sz="2000" u="sng" dirty="0" smtClean="0">
                <a:solidFill>
                  <a:srgbClr val="444444"/>
                </a:solidFill>
                <a:latin typeface="Droid Sans" panose="020B0604020202020204" charset="0"/>
                <a:ea typeface="Droid Sans" panose="020B0604020202020204" charset="0"/>
                <a:cs typeface="Droid Sans" panose="020B0604020202020204" charset="0"/>
              </a:rPr>
              <a:t>);</a:t>
            </a:r>
            <a:endParaRPr lang="en-US" altLang="en-US" sz="2000" dirty="0">
              <a:latin typeface="Droid Sans" panose="020B0604020202020204" charset="0"/>
              <a:ea typeface="Droid Sans" panose="020B0604020202020204" charset="0"/>
              <a:cs typeface="Droid Sans" panose="020B0604020202020204" charset="0"/>
            </a:endParaRPr>
          </a:p>
          <a:p>
            <a:pPr marL="0" indent="0">
              <a:lnSpc>
                <a:spcPct val="95000"/>
              </a:lnSpc>
              <a:spcBef>
                <a:spcPct val="0"/>
              </a:spcBef>
              <a:buFontTx/>
              <a:buNone/>
            </a:pPr>
            <a:r>
              <a:rPr lang="en-US" altLang="en-US" sz="2000" dirty="0">
                <a:solidFill>
                  <a:srgbClr val="444444"/>
                </a:solidFill>
                <a:latin typeface="Droid Sans" panose="020B0604020202020204" charset="0"/>
                <a:ea typeface="Droid Sans" panose="020B0604020202020204" charset="0"/>
                <a:cs typeface="Droid Sans" panose="020B0604020202020204" charset="0"/>
              </a:rPr>
              <a:t> </a:t>
            </a:r>
            <a:endParaRPr lang="en-US" altLang="en-US" sz="2000" dirty="0">
              <a:latin typeface="Droid Sans" panose="020B0604020202020204" charset="0"/>
              <a:ea typeface="Droid Sans" panose="020B0604020202020204" charset="0"/>
              <a:cs typeface="Droid Sans" panose="020B0604020202020204" charset="0"/>
            </a:endParaRPr>
          </a:p>
          <a:p>
            <a:pPr marL="457200" lvl="1" indent="-342900">
              <a:lnSpc>
                <a:spcPct val="95000"/>
              </a:lnSpc>
              <a:spcBef>
                <a:spcPct val="0"/>
              </a:spcBef>
              <a:buClr>
                <a:srgbClr val="000000"/>
              </a:buClr>
              <a:buFontTx/>
              <a:buChar char="•"/>
            </a:pPr>
            <a:r>
              <a:rPr lang="en-US" altLang="en-US" sz="2000" dirty="0">
                <a:solidFill>
                  <a:srgbClr val="444444"/>
                </a:solidFill>
                <a:latin typeface="Droid Sans" panose="020B0604020202020204" charset="0"/>
                <a:ea typeface="Droid Sans" panose="020B0604020202020204" charset="0"/>
                <a:cs typeface="Droid Sans" panose="020B0604020202020204" charset="0"/>
              </a:rPr>
              <a:t> CUDA also provides method to retrieve last error of any previous runtime call </a:t>
            </a:r>
            <a:r>
              <a:rPr lang="en-US" altLang="en-US" sz="2000" u="sng" dirty="0" err="1">
                <a:solidFill>
                  <a:srgbClr val="444444"/>
                </a:solidFill>
                <a:latin typeface="Droid Sans" panose="020B0604020202020204" charset="0"/>
                <a:ea typeface="Droid Sans" panose="020B0604020202020204" charset="0"/>
                <a:cs typeface="Droid Sans" panose="020B0604020202020204" charset="0"/>
              </a:rPr>
              <a:t>cudaGetLastError</a:t>
            </a:r>
            <a:r>
              <a:rPr lang="en-US" altLang="en-US" sz="2000" u="sng" dirty="0">
                <a:solidFill>
                  <a:srgbClr val="444444"/>
                </a:solidFill>
                <a:latin typeface="Droid Sans" panose="020B0604020202020204" charset="0"/>
                <a:ea typeface="Droid Sans" panose="020B0604020202020204" charset="0"/>
                <a:cs typeface="Droid Sans" panose="020B0604020202020204" charset="0"/>
              </a:rPr>
              <a:t>()</a:t>
            </a:r>
            <a:r>
              <a:rPr lang="en-US" altLang="en-US" sz="2000" dirty="0">
                <a:solidFill>
                  <a:srgbClr val="444444"/>
                </a:solidFill>
                <a:latin typeface="Droid Sans" panose="020B0604020202020204" charset="0"/>
                <a:ea typeface="Droid Sans" panose="020B0604020202020204" charset="0"/>
                <a:cs typeface="Droid Sans" panose="020B0604020202020204" charset="0"/>
              </a:rPr>
              <a:t>. There are some </a:t>
            </a:r>
            <a:r>
              <a:rPr lang="en-US" altLang="en-US" sz="2000" dirty="0" err="1">
                <a:solidFill>
                  <a:srgbClr val="444444"/>
                </a:solidFill>
                <a:latin typeface="Droid Sans" panose="020B0604020202020204" charset="0"/>
                <a:ea typeface="Droid Sans" panose="020B0604020202020204" charset="0"/>
                <a:cs typeface="Droid Sans" panose="020B0604020202020204" charset="0"/>
              </a:rPr>
              <a:t>considirations</a:t>
            </a:r>
            <a:r>
              <a:rPr lang="en-US" altLang="en-US" sz="2000" dirty="0">
                <a:solidFill>
                  <a:srgbClr val="444444"/>
                </a:solidFill>
                <a:latin typeface="Droid Sans" panose="020B0604020202020204" charset="0"/>
                <a:ea typeface="Droid Sans" panose="020B0604020202020204" charset="0"/>
                <a:cs typeface="Droid Sans" panose="020B0604020202020204" charset="0"/>
              </a:rPr>
              <a:t>:</a:t>
            </a:r>
            <a:endParaRPr lang="en-US" altLang="en-US" sz="2000" dirty="0">
              <a:latin typeface="Droid Sans" panose="020B0604020202020204" charset="0"/>
              <a:ea typeface="Droid Sans" panose="020B0604020202020204" charset="0"/>
              <a:cs typeface="Droid Sans" panose="020B0604020202020204" charset="0"/>
            </a:endParaRPr>
          </a:p>
          <a:p>
            <a:pPr marL="857250" lvl="2" indent="-285750">
              <a:lnSpc>
                <a:spcPct val="95000"/>
              </a:lnSpc>
              <a:spcBef>
                <a:spcPct val="0"/>
              </a:spcBef>
              <a:buClr>
                <a:srgbClr val="000000"/>
              </a:buClr>
              <a:buSzPct val="80000"/>
              <a:buFont typeface="Courier New" panose="02070309020205020404" pitchFamily="49" charset="0"/>
              <a:buChar char="o"/>
            </a:pPr>
            <a:r>
              <a:rPr lang="en-US" altLang="en-US" sz="2000" dirty="0">
                <a:solidFill>
                  <a:srgbClr val="444444"/>
                </a:solidFill>
                <a:latin typeface="Droid Sans" panose="020B0604020202020204" charset="0"/>
                <a:ea typeface="Droid Sans" panose="020B0604020202020204" charset="0"/>
                <a:cs typeface="Droid Sans" panose="020B0604020202020204" charset="0"/>
              </a:rPr>
              <a:t>Use </a:t>
            </a:r>
            <a:r>
              <a:rPr lang="en-US" altLang="en-US" sz="2000" dirty="0" err="1">
                <a:solidFill>
                  <a:srgbClr val="444444"/>
                </a:solidFill>
                <a:latin typeface="Droid Sans" panose="020B0604020202020204" charset="0"/>
                <a:ea typeface="Droid Sans" panose="020B0604020202020204" charset="0"/>
                <a:cs typeface="Droid Sans" panose="020B0604020202020204" charset="0"/>
              </a:rPr>
              <a:t>cudaThreadSynchronize</a:t>
            </a:r>
            <a:r>
              <a:rPr lang="en-US" altLang="en-US" sz="2000" dirty="0">
                <a:solidFill>
                  <a:srgbClr val="444444"/>
                </a:solidFill>
                <a:latin typeface="Droid Sans" panose="020B0604020202020204" charset="0"/>
                <a:ea typeface="Droid Sans" panose="020B0604020202020204" charset="0"/>
                <a:cs typeface="Droid Sans" panose="020B0604020202020204" charset="0"/>
              </a:rPr>
              <a:t>() to block for all kernel calls to complete. This method will return error code if such occur. We must use this otherwise nature of asynchronous execution of kernel will prevent us from getting accurate result</a:t>
            </a:r>
            <a:r>
              <a:rPr lang="en-US" altLang="en-US" sz="2000" dirty="0" smtClean="0">
                <a:solidFill>
                  <a:srgbClr val="444444"/>
                </a:solidFill>
                <a:latin typeface="Droid Sans" panose="020B0604020202020204" charset="0"/>
                <a:ea typeface="Droid Sans" panose="020B0604020202020204" charset="0"/>
                <a:cs typeface="Droid Sans" panose="020B0604020202020204" charset="0"/>
              </a:rPr>
              <a:t>.</a:t>
            </a:r>
            <a:endParaRPr lang="en-US" altLang="en-US" sz="2000" dirty="0">
              <a:latin typeface="Droid Sans" panose="020B0604020202020204" charset="0"/>
              <a:ea typeface="Droid Sans" panose="020B0604020202020204" charset="0"/>
              <a:cs typeface="Droid Sans" panose="020B0604020202020204" charset="0"/>
            </a:endParaRPr>
          </a:p>
          <a:p>
            <a:pPr marL="0" indent="0">
              <a:lnSpc>
                <a:spcPct val="95000"/>
              </a:lnSpc>
              <a:spcBef>
                <a:spcPct val="0"/>
              </a:spcBef>
              <a:buFontTx/>
              <a:buNone/>
            </a:pPr>
            <a:r>
              <a:rPr lang="en-US" altLang="en-US" sz="2000" dirty="0">
                <a:solidFill>
                  <a:srgbClr val="444444"/>
                </a:solidFill>
                <a:latin typeface="Droid Sans" panose="020B0604020202020204" charset="0"/>
                <a:ea typeface="Droid Sans" panose="020B0604020202020204" charset="0"/>
                <a:cs typeface="Droid Sans" panose="020B0604020202020204" charset="0"/>
              </a:rPr>
              <a:t> </a:t>
            </a:r>
          </a:p>
        </p:txBody>
      </p:sp>
    </p:spTree>
    <p:extLst>
      <p:ext uri="{BB962C8B-B14F-4D97-AF65-F5344CB8AC3E}">
        <p14:creationId xmlns:p14="http://schemas.microsoft.com/office/powerpoint/2010/main" val="32871217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Content Placeholder 2"/>
          <p:cNvSpPr txBox="1">
            <a:spLocks/>
          </p:cNvSpPr>
          <p:nvPr/>
        </p:nvSpPr>
        <p:spPr bwMode="auto">
          <a:xfrm>
            <a:off x="0" y="1337782"/>
            <a:ext cx="9144000" cy="5196563"/>
          </a:xfrm>
          <a:prstGeom prst="rect">
            <a:avLst/>
          </a:prstGeom>
          <a:noFill/>
          <a:ln w="9525">
            <a:noFill/>
            <a:miter lim="800000"/>
            <a:headEnd/>
            <a:tailEnd/>
          </a:ln>
        </p:spPr>
        <p:txBody>
          <a:bodyPr vert="horz" wrap="square" lIns="91433" tIns="45716" rIns="91433" bIns="45716" numCol="1" anchor="t" anchorCtr="0" compatLnSpc="1">
            <a:prstTxWarp prst="textNoShape">
              <a:avLst/>
            </a:prstTxWarp>
          </a:bodyPr>
          <a:lstStyle>
            <a:lvl1pPr marL="342874" indent="-342874" algn="l" rtl="0" eaLnBrk="1" fontAlgn="base" hangingPunct="1">
              <a:spcBef>
                <a:spcPct val="20000"/>
              </a:spcBef>
              <a:spcAft>
                <a:spcPct val="0"/>
              </a:spcAft>
              <a:buSzPct val="100000"/>
              <a:buFont typeface="Wingdings" pitchFamily="2" charset="2"/>
              <a:buChar char="§"/>
              <a:defRPr sz="2400" b="0">
                <a:solidFill>
                  <a:schemeClr val="tx1"/>
                </a:solidFill>
                <a:latin typeface="+mn-lt"/>
                <a:ea typeface="+mn-ea"/>
                <a:cs typeface="+mn-cs"/>
              </a:defRPr>
            </a:lvl1pPr>
            <a:lvl2pPr marL="914328" indent="-342874" algn="l" rtl="0" eaLnBrk="1" fontAlgn="base" hangingPunct="1">
              <a:spcBef>
                <a:spcPct val="20000"/>
              </a:spcBef>
              <a:spcAft>
                <a:spcPct val="0"/>
              </a:spcAft>
              <a:buSzPct val="90000"/>
              <a:buFont typeface="Wingdings" pitchFamily="2" charset="2"/>
              <a:buChar char="§"/>
              <a:defRPr sz="2000" b="0">
                <a:solidFill>
                  <a:schemeClr val="tx1"/>
                </a:solidFill>
                <a:latin typeface="+mn-lt"/>
              </a:defRPr>
            </a:lvl2pPr>
            <a:lvl3pPr marL="1371490" indent="-282553" algn="l" rtl="0" eaLnBrk="1" fontAlgn="base" hangingPunct="1">
              <a:spcBef>
                <a:spcPct val="20000"/>
              </a:spcBef>
              <a:spcAft>
                <a:spcPct val="0"/>
              </a:spcAft>
              <a:buSzPct val="100000"/>
              <a:buFont typeface="Arial" pitchFamily="34" charset="0"/>
              <a:buChar char="-"/>
              <a:defRPr sz="1800" b="0">
                <a:solidFill>
                  <a:schemeClr val="tx1"/>
                </a:solidFill>
                <a:latin typeface="+mn-lt"/>
              </a:defRPr>
            </a:lvl3pPr>
            <a:lvl4pPr marL="1774684" indent="-228581" algn="l" rtl="0" eaLnBrk="1" fontAlgn="base" hangingPunct="1">
              <a:spcBef>
                <a:spcPct val="20000"/>
              </a:spcBef>
              <a:spcAft>
                <a:spcPct val="0"/>
              </a:spcAft>
              <a:buFont typeface="Arial" pitchFamily="34" charset="0"/>
              <a:buChar char="-"/>
              <a:defRPr sz="2000">
                <a:solidFill>
                  <a:schemeClr val="tx1"/>
                </a:solidFill>
                <a:latin typeface="+mn-lt"/>
              </a:defRPr>
            </a:lvl4pPr>
            <a:lvl5pPr marL="2117555" indent="-228581" algn="l" rtl="0" eaLnBrk="1" fontAlgn="base" hangingPunct="1">
              <a:spcBef>
                <a:spcPct val="20000"/>
              </a:spcBef>
              <a:spcAft>
                <a:spcPct val="0"/>
              </a:spcAft>
              <a:buSzPct val="90000"/>
              <a:buFont typeface="Arial" pitchFamily="34" charset="0"/>
              <a:buChar char="»"/>
              <a:defRPr sz="2000">
                <a:solidFill>
                  <a:schemeClr val="tx1"/>
                </a:solidFill>
                <a:latin typeface="+mn-lt"/>
              </a:defRPr>
            </a:lvl5pPr>
            <a:lvl6pPr marL="2574719" indent="-228581" algn="l" rtl="0" eaLnBrk="1" fontAlgn="base" hangingPunct="1">
              <a:spcBef>
                <a:spcPct val="20000"/>
              </a:spcBef>
              <a:spcAft>
                <a:spcPct val="0"/>
              </a:spcAft>
              <a:buChar char="»"/>
              <a:defRPr sz="2000">
                <a:solidFill>
                  <a:schemeClr val="bg1"/>
                </a:solidFill>
                <a:latin typeface="+mn-lt"/>
              </a:defRPr>
            </a:lvl6pPr>
            <a:lvl7pPr marL="3031883" indent="-228581" algn="l" rtl="0" eaLnBrk="1" fontAlgn="base" hangingPunct="1">
              <a:spcBef>
                <a:spcPct val="20000"/>
              </a:spcBef>
              <a:spcAft>
                <a:spcPct val="0"/>
              </a:spcAft>
              <a:buChar char="»"/>
              <a:defRPr sz="2000">
                <a:solidFill>
                  <a:schemeClr val="bg1"/>
                </a:solidFill>
                <a:latin typeface="+mn-lt"/>
              </a:defRPr>
            </a:lvl7pPr>
            <a:lvl8pPr marL="3489047" indent="-228581" algn="l" rtl="0" eaLnBrk="1" fontAlgn="base" hangingPunct="1">
              <a:spcBef>
                <a:spcPct val="20000"/>
              </a:spcBef>
              <a:spcAft>
                <a:spcPct val="0"/>
              </a:spcAft>
              <a:buChar char="»"/>
              <a:defRPr sz="2000">
                <a:solidFill>
                  <a:schemeClr val="bg1"/>
                </a:solidFill>
                <a:latin typeface="+mn-lt"/>
              </a:defRPr>
            </a:lvl8pPr>
            <a:lvl9pPr marL="3946210" indent="-228581" algn="l" rtl="0" eaLnBrk="1" fontAlgn="base" hangingPunct="1">
              <a:spcBef>
                <a:spcPct val="20000"/>
              </a:spcBef>
              <a:spcAft>
                <a:spcPct val="0"/>
              </a:spcAft>
              <a:buChar char="»"/>
              <a:defRPr sz="2000">
                <a:solidFill>
                  <a:schemeClr val="bg1"/>
                </a:solidFill>
                <a:latin typeface="+mn-lt"/>
              </a:defRPr>
            </a:lvl9pPr>
          </a:lstStyle>
          <a:p>
            <a:pPr marL="0" lvl="0" indent="0">
              <a:buNone/>
            </a:pPr>
            <a:r>
              <a:rPr lang="en-GB" sz="1400" b="1" dirty="0">
                <a:solidFill>
                  <a:srgbClr val="8AAD00"/>
                </a:solidFill>
                <a:latin typeface="Courier New" pitchFamily="49" charset="0"/>
                <a:cs typeface="Courier New" pitchFamily="49" charset="0"/>
              </a:rPr>
              <a:t>__global__ void</a:t>
            </a:r>
            <a:r>
              <a:rPr lang="en-GB" sz="1400" b="1" dirty="0">
                <a:solidFill>
                  <a:srgbClr val="FFFFFF"/>
                </a:solidFill>
                <a:latin typeface="Courier New" pitchFamily="49" charset="0"/>
                <a:cs typeface="Courier New" pitchFamily="49" charset="0"/>
              </a:rPr>
              <a:t> </a:t>
            </a:r>
            <a:r>
              <a:rPr lang="en-GB" sz="1400" b="1" dirty="0">
                <a:latin typeface="Courier New" pitchFamily="49" charset="0"/>
                <a:cs typeface="Courier New" pitchFamily="49" charset="0"/>
              </a:rPr>
              <a:t>add(</a:t>
            </a:r>
            <a:r>
              <a:rPr lang="en-GB" sz="1400" b="1" dirty="0" err="1">
                <a:solidFill>
                  <a:srgbClr val="8AAD00"/>
                </a:solidFill>
                <a:latin typeface="Courier New" pitchFamily="49" charset="0"/>
                <a:cs typeface="Courier New" pitchFamily="49" charset="0"/>
              </a:rPr>
              <a:t>int</a:t>
            </a:r>
            <a:r>
              <a:rPr lang="en-GB" sz="1400" b="1" dirty="0">
                <a:solidFill>
                  <a:srgbClr val="8AAD00"/>
                </a:solidFill>
                <a:latin typeface="Courier New" pitchFamily="49" charset="0"/>
                <a:cs typeface="Courier New" pitchFamily="49" charset="0"/>
              </a:rPr>
              <a:t> </a:t>
            </a:r>
            <a:r>
              <a:rPr lang="en-GB" sz="1400" b="1" dirty="0">
                <a:latin typeface="Courier New" pitchFamily="49" charset="0"/>
                <a:cs typeface="Courier New" pitchFamily="49" charset="0"/>
              </a:rPr>
              <a:t>*a,</a:t>
            </a:r>
            <a:r>
              <a:rPr lang="en-GB" sz="1400" b="1" dirty="0">
                <a:solidFill>
                  <a:srgbClr val="FFFFFF"/>
                </a:solidFill>
                <a:latin typeface="Courier New" pitchFamily="49" charset="0"/>
                <a:cs typeface="Courier New" pitchFamily="49" charset="0"/>
              </a:rPr>
              <a:t> </a:t>
            </a:r>
            <a:r>
              <a:rPr lang="en-GB" sz="1400" b="1" dirty="0" err="1">
                <a:solidFill>
                  <a:srgbClr val="8AAD00"/>
                </a:solidFill>
                <a:latin typeface="Courier New" pitchFamily="49" charset="0"/>
                <a:cs typeface="Courier New" pitchFamily="49" charset="0"/>
              </a:rPr>
              <a:t>int</a:t>
            </a:r>
            <a:r>
              <a:rPr lang="en-GB" sz="1400" b="1" dirty="0">
                <a:solidFill>
                  <a:srgbClr val="FFFFFF"/>
                </a:solidFill>
                <a:latin typeface="Courier New" pitchFamily="49" charset="0"/>
                <a:cs typeface="Courier New" pitchFamily="49" charset="0"/>
              </a:rPr>
              <a:t> </a:t>
            </a:r>
            <a:r>
              <a:rPr lang="en-GB" sz="1400" b="1" dirty="0">
                <a:latin typeface="Courier New" pitchFamily="49" charset="0"/>
                <a:cs typeface="Courier New" pitchFamily="49" charset="0"/>
              </a:rPr>
              <a:t>*b,</a:t>
            </a:r>
            <a:r>
              <a:rPr lang="en-GB" sz="1400" b="1" dirty="0">
                <a:solidFill>
                  <a:srgbClr val="FFFFFF"/>
                </a:solidFill>
                <a:latin typeface="Courier New" pitchFamily="49" charset="0"/>
                <a:cs typeface="Courier New" pitchFamily="49" charset="0"/>
              </a:rPr>
              <a:t> </a:t>
            </a:r>
            <a:r>
              <a:rPr lang="en-GB" sz="1400" b="1" dirty="0" err="1">
                <a:solidFill>
                  <a:srgbClr val="8AAD00"/>
                </a:solidFill>
                <a:latin typeface="Courier New" pitchFamily="49" charset="0"/>
                <a:cs typeface="Courier New" pitchFamily="49" charset="0"/>
              </a:rPr>
              <a:t>int</a:t>
            </a:r>
            <a:r>
              <a:rPr lang="en-GB" sz="1400" b="1" dirty="0">
                <a:latin typeface="Courier New" pitchFamily="49" charset="0"/>
                <a:cs typeface="Courier New" pitchFamily="49" charset="0"/>
              </a:rPr>
              <a:t> *c) {</a:t>
            </a:r>
          </a:p>
          <a:p>
            <a:pPr marL="0" lvl="0" indent="0">
              <a:buNone/>
            </a:pPr>
            <a:r>
              <a:rPr lang="en-GB" sz="1400" b="1" dirty="0">
                <a:latin typeface="Courier New" pitchFamily="49" charset="0"/>
                <a:cs typeface="Courier New" pitchFamily="49" charset="0"/>
              </a:rPr>
              <a:t>    c[</a:t>
            </a:r>
            <a:r>
              <a:rPr lang="en-GB" sz="1400" b="1" dirty="0" err="1">
                <a:solidFill>
                  <a:srgbClr val="FF9933"/>
                </a:solidFill>
                <a:latin typeface="Courier New" pitchFamily="49" charset="0"/>
                <a:cs typeface="Courier New" pitchFamily="49" charset="0"/>
              </a:rPr>
              <a:t>threadIdx.x</a:t>
            </a:r>
            <a:r>
              <a:rPr lang="en-GB" sz="1400" b="1" dirty="0">
                <a:latin typeface="Courier New" pitchFamily="49" charset="0"/>
                <a:cs typeface="Courier New" pitchFamily="49" charset="0"/>
              </a:rPr>
              <a:t>] = a[</a:t>
            </a:r>
            <a:r>
              <a:rPr lang="en-GB" sz="1400" b="1" dirty="0" err="1">
                <a:solidFill>
                  <a:srgbClr val="FF9933"/>
                </a:solidFill>
                <a:latin typeface="Courier New" pitchFamily="49" charset="0"/>
                <a:cs typeface="Courier New" pitchFamily="49" charset="0"/>
              </a:rPr>
              <a:t>threadIdx.x</a:t>
            </a:r>
            <a:r>
              <a:rPr lang="en-GB" sz="1400" b="1" dirty="0">
                <a:latin typeface="Courier New" pitchFamily="49" charset="0"/>
                <a:cs typeface="Courier New" pitchFamily="49" charset="0"/>
              </a:rPr>
              <a:t>] + b[</a:t>
            </a:r>
            <a:r>
              <a:rPr lang="en-GB" sz="1400" b="1" dirty="0" err="1">
                <a:solidFill>
                  <a:srgbClr val="FF9933"/>
                </a:solidFill>
                <a:latin typeface="Courier New" pitchFamily="49" charset="0"/>
                <a:cs typeface="Courier New" pitchFamily="49" charset="0"/>
              </a:rPr>
              <a:t>threadIdx.x</a:t>
            </a:r>
            <a:r>
              <a:rPr lang="en-GB" sz="1400" b="1" dirty="0">
                <a:latin typeface="Courier New" pitchFamily="49" charset="0"/>
                <a:cs typeface="Courier New" pitchFamily="49" charset="0"/>
              </a:rPr>
              <a:t>];</a:t>
            </a:r>
          </a:p>
          <a:p>
            <a:pPr marL="0" lvl="0" indent="0">
              <a:buNone/>
            </a:pPr>
            <a:r>
              <a:rPr lang="en-GB" sz="1400" b="1" dirty="0">
                <a:latin typeface="Courier New" pitchFamily="49" charset="0"/>
                <a:cs typeface="Courier New" pitchFamily="49" charset="0"/>
              </a:rPr>
              <a:t>}</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GB" sz="1400" b="1" i="0" u="none" strike="noStrike" kern="0" cap="none" spc="0" normalizeH="0" baseline="0" noProof="0" dirty="0" smtClean="0">
                <a:ln>
                  <a:noFill/>
                </a:ln>
                <a:solidFill>
                  <a:srgbClr val="FFFFFF"/>
                </a:solidFill>
                <a:effectLst/>
                <a:uLnTx/>
                <a:uFillTx/>
                <a:latin typeface="Courier New" pitchFamily="49" charset="0"/>
                <a:cs typeface="Courier New" pitchFamily="49" charset="0"/>
              </a:rPr>
              <a:t>    </a:t>
            </a:r>
            <a:endParaRPr lang="en-GB" sz="1400" b="1" dirty="0">
              <a:solidFill>
                <a:srgbClr val="FFFFFF"/>
              </a:solidFill>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GB" sz="1400" b="1" i="0" u="none" strike="noStrike" kern="0" cap="none" spc="0" normalizeH="0" baseline="0" noProof="0" dirty="0" smtClean="0">
                <a:ln>
                  <a:noFill/>
                </a:ln>
                <a:effectLst/>
                <a:uLnTx/>
                <a:uFillTx/>
                <a:latin typeface="Courier New" pitchFamily="49" charset="0"/>
                <a:cs typeface="Courier New" pitchFamily="49" charset="0"/>
              </a:rPr>
              <a:t>#define N 512</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GB" sz="1400" b="1" i="0" u="none" strike="noStrike" kern="0" cap="none" spc="0" normalizeH="0" baseline="0" noProof="0" dirty="0" smtClean="0">
                <a:ln>
                  <a:noFill/>
                </a:ln>
                <a:solidFill>
                  <a:srgbClr val="8AAD00"/>
                </a:solidFill>
                <a:effectLst/>
                <a:uLnTx/>
                <a:uFillTx/>
                <a:latin typeface="Courier New" pitchFamily="49" charset="0"/>
                <a:cs typeface="Courier New" pitchFamily="49" charset="0"/>
              </a:rPr>
              <a:t>    </a:t>
            </a:r>
            <a:r>
              <a:rPr kumimoji="0" lang="en-GB" sz="1400" b="1" i="0" u="none" strike="noStrike" kern="0" cap="none" spc="0" normalizeH="0" baseline="0" noProof="0" dirty="0" err="1" smtClean="0">
                <a:ln>
                  <a:noFill/>
                </a:ln>
                <a:solidFill>
                  <a:srgbClr val="8AAD00"/>
                </a:solidFill>
                <a:effectLst/>
                <a:uLnTx/>
                <a:uFillTx/>
                <a:latin typeface="Courier New" pitchFamily="49" charset="0"/>
                <a:cs typeface="Courier New" pitchFamily="49" charset="0"/>
              </a:rPr>
              <a:t>int</a:t>
            </a:r>
            <a:r>
              <a:rPr kumimoji="0" lang="en-GB" sz="1400" b="1" i="0" u="none" strike="noStrike" kern="0" cap="none" spc="0" normalizeH="0" baseline="0" noProof="0" dirty="0" smtClean="0">
                <a:ln>
                  <a:noFill/>
                </a:ln>
                <a:solidFill>
                  <a:srgbClr val="B9E700"/>
                </a:solidFill>
                <a:effectLst/>
                <a:uLnTx/>
                <a:uFillTx/>
                <a:latin typeface="Courier New" pitchFamily="49" charset="0"/>
                <a:cs typeface="Courier New" pitchFamily="49" charset="0"/>
              </a:rPr>
              <a:t> </a:t>
            </a:r>
            <a:r>
              <a:rPr kumimoji="0" lang="en-GB" sz="1400" b="1" i="0" u="none" strike="noStrike" kern="0" cap="none" spc="0" normalizeH="0" baseline="0" noProof="0" dirty="0" smtClean="0">
                <a:ln>
                  <a:noFill/>
                </a:ln>
                <a:effectLst/>
                <a:uLnTx/>
                <a:uFillTx/>
                <a:latin typeface="Courier New" pitchFamily="49" charset="0"/>
                <a:cs typeface="Courier New" pitchFamily="49" charset="0"/>
              </a:rPr>
              <a:t>main(void) {</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GB" sz="1400" b="1" i="0" u="none" strike="noStrike" kern="0" cap="none" spc="0" normalizeH="0" baseline="0" noProof="0" dirty="0" smtClean="0">
                <a:ln>
                  <a:noFill/>
                </a:ln>
                <a:solidFill>
                  <a:srgbClr val="FFFFFF"/>
                </a:solidFill>
                <a:effectLst/>
                <a:uLnTx/>
                <a:uFillTx/>
                <a:latin typeface="Courier New" pitchFamily="49" charset="0"/>
                <a:cs typeface="Courier New" pitchFamily="49" charset="0"/>
              </a:rPr>
              <a:t>        </a:t>
            </a:r>
            <a:r>
              <a:rPr kumimoji="0" lang="en-GB" sz="1400" b="1" i="0" u="none" strike="noStrike" kern="0" cap="none" spc="0" normalizeH="0" baseline="0" noProof="0" dirty="0" err="1" smtClean="0">
                <a:ln>
                  <a:noFill/>
                </a:ln>
                <a:solidFill>
                  <a:srgbClr val="8AAD00"/>
                </a:solidFill>
                <a:effectLst/>
                <a:uLnTx/>
                <a:uFillTx/>
                <a:latin typeface="Courier New" pitchFamily="49" charset="0"/>
                <a:cs typeface="Courier New" pitchFamily="49" charset="0"/>
              </a:rPr>
              <a:t>int</a:t>
            </a:r>
            <a:r>
              <a:rPr kumimoji="0" lang="en-GB" sz="1400" b="1" i="0" u="none" strike="noStrike" kern="0" cap="none" spc="0" normalizeH="0" baseline="0" noProof="0" dirty="0" smtClean="0">
                <a:ln>
                  <a:noFill/>
                </a:ln>
                <a:solidFill>
                  <a:srgbClr val="B9E700"/>
                </a:solidFill>
                <a:effectLst/>
                <a:uLnTx/>
                <a:uFillTx/>
                <a:latin typeface="Courier New" pitchFamily="49" charset="0"/>
                <a:cs typeface="Courier New" pitchFamily="49" charset="0"/>
              </a:rPr>
              <a:t> </a:t>
            </a:r>
            <a:r>
              <a:rPr kumimoji="0" lang="en-GB" sz="1400" b="1" i="0" u="none" strike="noStrike" kern="0" cap="none" spc="0" normalizeH="0" baseline="0" noProof="0" dirty="0" smtClean="0">
                <a:ln>
                  <a:noFill/>
                </a:ln>
                <a:effectLst/>
                <a:uLnTx/>
                <a:uFillTx/>
                <a:latin typeface="Courier New" pitchFamily="49" charset="0"/>
                <a:cs typeface="Courier New" pitchFamily="49" charset="0"/>
              </a:rPr>
              <a:t>*a, *b, *c;</a:t>
            </a:r>
            <a:r>
              <a:rPr kumimoji="0" lang="en-GB" sz="1400" b="1" i="0" u="none" strike="noStrike" kern="0" cap="none" spc="0" normalizeH="0" baseline="0" noProof="0" dirty="0" smtClean="0">
                <a:ln>
                  <a:noFill/>
                </a:ln>
                <a:solidFill>
                  <a:srgbClr val="FFFFFF"/>
                </a:solidFill>
                <a:effectLst/>
                <a:uLnTx/>
                <a:uFillTx/>
                <a:latin typeface="Courier New" pitchFamily="49" charset="0"/>
                <a:cs typeface="Courier New" pitchFamily="49" charset="0"/>
              </a:rPr>
              <a:t>			</a:t>
            </a:r>
            <a:r>
              <a:rPr kumimoji="0" lang="en-GB" sz="1400" b="1" i="1" u="none" strike="noStrike" kern="0" cap="none" spc="0" normalizeH="0" baseline="0" noProof="0" dirty="0" smtClean="0">
                <a:ln>
                  <a:noFill/>
                </a:ln>
                <a:solidFill>
                  <a:schemeClr val="accent1"/>
                </a:solidFill>
                <a:effectLst/>
                <a:uLnTx/>
                <a:uFillTx/>
                <a:latin typeface="Courier New" pitchFamily="49" charset="0"/>
                <a:cs typeface="Courier New" pitchFamily="49" charset="0"/>
              </a:rPr>
              <a:t>// host copies of a, b, c</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GB" sz="1400" b="1" i="0" u="none" strike="noStrike" kern="0" cap="none" spc="0" normalizeH="0" baseline="0" noProof="0" dirty="0" smtClean="0">
                <a:ln>
                  <a:noFill/>
                </a:ln>
                <a:solidFill>
                  <a:srgbClr val="FFFFFF"/>
                </a:solidFill>
                <a:effectLst/>
                <a:uLnTx/>
                <a:uFillTx/>
                <a:latin typeface="Courier New" pitchFamily="49" charset="0"/>
                <a:cs typeface="Courier New" pitchFamily="49" charset="0"/>
              </a:rPr>
              <a:t>        </a:t>
            </a:r>
            <a:r>
              <a:rPr kumimoji="0" lang="en-GB" sz="1400" b="1" i="0" u="none" strike="noStrike" kern="0" cap="none" spc="0" normalizeH="0" baseline="0" noProof="0" dirty="0" err="1" smtClean="0">
                <a:ln>
                  <a:noFill/>
                </a:ln>
                <a:solidFill>
                  <a:srgbClr val="8AAD00"/>
                </a:solidFill>
                <a:effectLst/>
                <a:uLnTx/>
                <a:uFillTx/>
                <a:latin typeface="Courier New" pitchFamily="49" charset="0"/>
                <a:cs typeface="Courier New" pitchFamily="49" charset="0"/>
              </a:rPr>
              <a:t>int</a:t>
            </a:r>
            <a:r>
              <a:rPr kumimoji="0" lang="en-GB" sz="1400" b="1" i="0" u="none" strike="noStrike" kern="0" cap="none" spc="0" normalizeH="0" baseline="0" noProof="0" dirty="0" smtClean="0">
                <a:ln>
                  <a:noFill/>
                </a:ln>
                <a:solidFill>
                  <a:srgbClr val="B9E700"/>
                </a:solidFill>
                <a:effectLst/>
                <a:uLnTx/>
                <a:uFillTx/>
                <a:latin typeface="Courier New" pitchFamily="49" charset="0"/>
                <a:cs typeface="Courier New" pitchFamily="49" charset="0"/>
              </a:rPr>
              <a:t> </a:t>
            </a:r>
            <a:r>
              <a:rPr kumimoji="0" lang="en-GB" sz="1400" b="1" i="0" u="none" strike="noStrike" kern="0" cap="none" spc="0" normalizeH="0" baseline="0" noProof="0" dirty="0" smtClean="0">
                <a:ln>
                  <a:noFill/>
                </a:ln>
                <a:effectLst/>
                <a:uLnTx/>
                <a:uFillTx/>
                <a:latin typeface="Courier New" pitchFamily="49" charset="0"/>
                <a:cs typeface="Courier New" pitchFamily="49" charset="0"/>
              </a:rPr>
              <a:t>*</a:t>
            </a:r>
            <a:r>
              <a:rPr kumimoji="0" lang="en-GB" sz="1400" b="1" i="0" u="none" strike="noStrike" kern="0" cap="none" spc="0" normalizeH="0" baseline="0" noProof="0" dirty="0" err="1" smtClean="0">
                <a:ln>
                  <a:noFill/>
                </a:ln>
                <a:effectLst/>
                <a:uLnTx/>
                <a:uFillTx/>
                <a:latin typeface="Courier New" pitchFamily="49" charset="0"/>
                <a:cs typeface="Courier New" pitchFamily="49" charset="0"/>
              </a:rPr>
              <a:t>d_a</a:t>
            </a:r>
            <a:r>
              <a:rPr kumimoji="0" lang="en-GB" sz="1400" b="1" i="0" u="none" strike="noStrike" kern="0" cap="none" spc="0" normalizeH="0" baseline="0" noProof="0" dirty="0" smtClean="0">
                <a:ln>
                  <a:noFill/>
                </a:ln>
                <a:effectLst/>
                <a:uLnTx/>
                <a:uFillTx/>
                <a:latin typeface="Courier New" pitchFamily="49" charset="0"/>
                <a:cs typeface="Courier New" pitchFamily="49" charset="0"/>
              </a:rPr>
              <a:t>, *</a:t>
            </a:r>
            <a:r>
              <a:rPr kumimoji="0" lang="en-GB" sz="1400" b="1" i="0" u="none" strike="noStrike" kern="0" cap="none" spc="0" normalizeH="0" baseline="0" noProof="0" dirty="0" err="1" smtClean="0">
                <a:ln>
                  <a:noFill/>
                </a:ln>
                <a:effectLst/>
                <a:uLnTx/>
                <a:uFillTx/>
                <a:latin typeface="Courier New" pitchFamily="49" charset="0"/>
                <a:cs typeface="Courier New" pitchFamily="49" charset="0"/>
              </a:rPr>
              <a:t>d_b</a:t>
            </a:r>
            <a:r>
              <a:rPr kumimoji="0" lang="en-GB" sz="1400" b="1" i="0" u="none" strike="noStrike" kern="0" cap="none" spc="0" normalizeH="0" baseline="0" noProof="0" dirty="0" smtClean="0">
                <a:ln>
                  <a:noFill/>
                </a:ln>
                <a:effectLst/>
                <a:uLnTx/>
                <a:uFillTx/>
                <a:latin typeface="Courier New" pitchFamily="49" charset="0"/>
                <a:cs typeface="Courier New" pitchFamily="49" charset="0"/>
              </a:rPr>
              <a:t>, *</a:t>
            </a:r>
            <a:r>
              <a:rPr kumimoji="0" lang="en-GB" sz="1400" b="1" i="0" u="none" strike="noStrike" kern="0" cap="none" spc="0" normalizeH="0" baseline="0" noProof="0" dirty="0" err="1" smtClean="0">
                <a:ln>
                  <a:noFill/>
                </a:ln>
                <a:effectLst/>
                <a:uLnTx/>
                <a:uFillTx/>
                <a:latin typeface="Courier New" pitchFamily="49" charset="0"/>
                <a:cs typeface="Courier New" pitchFamily="49" charset="0"/>
              </a:rPr>
              <a:t>d_c</a:t>
            </a:r>
            <a:r>
              <a:rPr kumimoji="0" lang="en-GB" sz="1400" b="1" i="0" u="none" strike="noStrike" kern="0" cap="none" spc="0" normalizeH="0" baseline="0" noProof="0" dirty="0" smtClean="0">
                <a:ln>
                  <a:noFill/>
                </a:ln>
                <a:effectLst/>
                <a:uLnTx/>
                <a:uFillTx/>
                <a:latin typeface="Courier New" pitchFamily="49" charset="0"/>
                <a:cs typeface="Courier New" pitchFamily="49" charset="0"/>
              </a:rPr>
              <a:t>;</a:t>
            </a:r>
            <a:r>
              <a:rPr kumimoji="0" lang="en-GB" sz="1400" b="1" i="0" u="none" strike="noStrike" kern="0" cap="none" spc="0" normalizeH="0" baseline="0" noProof="0" dirty="0" smtClean="0">
                <a:ln>
                  <a:noFill/>
                </a:ln>
                <a:solidFill>
                  <a:srgbClr val="FFFFFF"/>
                </a:solidFill>
                <a:effectLst/>
                <a:uLnTx/>
                <a:uFillTx/>
                <a:latin typeface="Courier New" pitchFamily="49" charset="0"/>
                <a:cs typeface="Courier New" pitchFamily="49" charset="0"/>
              </a:rPr>
              <a:t>		</a:t>
            </a:r>
            <a:r>
              <a:rPr kumimoji="0" lang="en-GB" sz="1400" b="1" i="1" u="none" strike="noStrike" kern="0" cap="none" spc="0" normalizeH="0" baseline="0" noProof="0" dirty="0" smtClean="0">
                <a:ln>
                  <a:noFill/>
                </a:ln>
                <a:solidFill>
                  <a:schemeClr val="accent1"/>
                </a:solidFill>
                <a:effectLst/>
                <a:uLnTx/>
                <a:uFillTx/>
                <a:latin typeface="Courier New" pitchFamily="49" charset="0"/>
                <a:cs typeface="Courier New" pitchFamily="49" charset="0"/>
              </a:rPr>
              <a:t>// device copies of a, b, c</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GB" sz="1400" b="1" i="0" u="none" strike="noStrike" kern="0" cap="none" spc="0" normalizeH="0" baseline="0" noProof="0" dirty="0" smtClean="0">
                <a:ln>
                  <a:noFill/>
                </a:ln>
                <a:solidFill>
                  <a:srgbClr val="8AAD00"/>
                </a:solidFill>
                <a:effectLst/>
                <a:uLnTx/>
                <a:uFillTx/>
                <a:latin typeface="Courier New" pitchFamily="49" charset="0"/>
                <a:cs typeface="Courier New" pitchFamily="49" charset="0"/>
              </a:rPr>
              <a:t>        </a:t>
            </a:r>
            <a:r>
              <a:rPr kumimoji="0" lang="en-GB" sz="1400" b="1" i="0" u="none" strike="noStrike" kern="0" cap="none" spc="0" normalizeH="0" baseline="0" noProof="0" dirty="0" err="1" smtClean="0">
                <a:ln>
                  <a:noFill/>
                </a:ln>
                <a:solidFill>
                  <a:srgbClr val="8AAD00"/>
                </a:solidFill>
                <a:effectLst/>
                <a:uLnTx/>
                <a:uFillTx/>
                <a:latin typeface="Courier New" pitchFamily="49" charset="0"/>
                <a:cs typeface="Courier New" pitchFamily="49" charset="0"/>
              </a:rPr>
              <a:t>int</a:t>
            </a:r>
            <a:r>
              <a:rPr kumimoji="0" lang="en-GB" sz="1400" b="1" i="0" u="none" strike="noStrike" kern="0" cap="none" spc="0" normalizeH="0" baseline="0" noProof="0" dirty="0" smtClean="0">
                <a:ln>
                  <a:noFill/>
                </a:ln>
                <a:solidFill>
                  <a:srgbClr val="B9E700"/>
                </a:solidFill>
                <a:effectLst/>
                <a:uLnTx/>
                <a:uFillTx/>
                <a:latin typeface="Courier New" pitchFamily="49" charset="0"/>
                <a:cs typeface="Courier New" pitchFamily="49" charset="0"/>
              </a:rPr>
              <a:t> </a:t>
            </a:r>
            <a:r>
              <a:rPr kumimoji="0" lang="en-GB" sz="1400" b="1" i="0" u="none" strike="noStrike" kern="0" cap="none" spc="0" normalizeH="0" baseline="0" noProof="0" dirty="0" smtClean="0">
                <a:ln>
                  <a:noFill/>
                </a:ln>
                <a:effectLst/>
                <a:uLnTx/>
                <a:uFillTx/>
                <a:latin typeface="Courier New" pitchFamily="49" charset="0"/>
                <a:cs typeface="Courier New" pitchFamily="49" charset="0"/>
              </a:rPr>
              <a:t>size = N * </a:t>
            </a:r>
            <a:r>
              <a:rPr kumimoji="0" lang="en-GB" sz="1400" b="1" i="0" u="none" strike="noStrike" kern="0" cap="none" spc="0" normalizeH="0" baseline="0" noProof="0" dirty="0" err="1" smtClean="0">
                <a:ln>
                  <a:noFill/>
                </a:ln>
                <a:solidFill>
                  <a:srgbClr val="8AAD00"/>
                </a:solidFill>
                <a:effectLst/>
                <a:uLnTx/>
                <a:uFillTx/>
                <a:latin typeface="Courier New" pitchFamily="49" charset="0"/>
                <a:cs typeface="Courier New" pitchFamily="49" charset="0"/>
              </a:rPr>
              <a:t>sizeof</a:t>
            </a:r>
            <a:r>
              <a:rPr kumimoji="0" lang="en-GB" sz="1400" b="1" i="0" u="none" strike="noStrike" kern="0" cap="none" spc="0" normalizeH="0" baseline="0" noProof="0" dirty="0" smtClean="0">
                <a:ln>
                  <a:noFill/>
                </a:ln>
                <a:effectLst/>
                <a:uLnTx/>
                <a:uFillTx/>
                <a:latin typeface="Courier New" pitchFamily="49" charset="0"/>
                <a:cs typeface="Courier New" pitchFamily="49" charset="0"/>
              </a:rPr>
              <a:t>(</a:t>
            </a:r>
            <a:r>
              <a:rPr kumimoji="0" lang="en-GB" sz="1400" b="1" i="0" u="none" strike="noStrike" kern="0" cap="none" spc="0" normalizeH="0" baseline="0" noProof="0" dirty="0" err="1" smtClean="0">
                <a:ln>
                  <a:noFill/>
                </a:ln>
                <a:solidFill>
                  <a:srgbClr val="8AAD00"/>
                </a:solidFill>
                <a:effectLst/>
                <a:uLnTx/>
                <a:uFillTx/>
                <a:latin typeface="Courier New" pitchFamily="49" charset="0"/>
                <a:cs typeface="Courier New" pitchFamily="49" charset="0"/>
              </a:rPr>
              <a:t>int</a:t>
            </a:r>
            <a:r>
              <a:rPr kumimoji="0" lang="en-GB" sz="1400" b="1" i="0" u="none" strike="noStrike" kern="0" cap="none" spc="0" normalizeH="0" baseline="0" noProof="0" dirty="0" smtClean="0">
                <a:ln>
                  <a:noFill/>
                </a:ln>
                <a:effectLst/>
                <a:uLnTx/>
                <a:uFillTx/>
                <a:latin typeface="Courier New" pitchFamily="49" charset="0"/>
                <a:cs typeface="Courier New" pitchFamily="49" charset="0"/>
              </a:rPr>
              <a:t>);</a:t>
            </a:r>
            <a:endParaRPr kumimoji="0" lang="en-GB" sz="1400" b="1" i="1" u="none" strike="noStrike" kern="0" cap="none" spc="0" normalizeH="0" baseline="0" noProof="0" dirty="0" smtClean="0">
              <a:ln>
                <a:noFill/>
              </a:ln>
              <a:effectLst/>
              <a:uLnTx/>
              <a:uFillTx/>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GB" sz="1400" b="1" i="0" u="none" strike="noStrike" kern="0" cap="none" spc="0" normalizeH="0" baseline="0" noProof="0" dirty="0" smtClean="0">
                <a:ln>
                  <a:noFill/>
                </a:ln>
                <a:solidFill>
                  <a:srgbClr val="FFFFFF"/>
                </a:solidFill>
                <a:effectLst/>
                <a:uLnTx/>
                <a:uFillTx/>
                <a:latin typeface="Courier New" pitchFamily="49" charset="0"/>
                <a:cs typeface="Courier New" pitchFamily="49" charset="0"/>
              </a:rPr>
              <a:t>		</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GB" sz="1400" b="1" i="1" u="none" strike="noStrike" kern="0" cap="none" spc="0" normalizeH="0" baseline="0" noProof="0" dirty="0" smtClean="0">
                <a:ln>
                  <a:noFill/>
                </a:ln>
                <a:solidFill>
                  <a:schemeClr val="accent1"/>
                </a:solidFill>
                <a:effectLst/>
                <a:uLnTx/>
                <a:uFillTx/>
                <a:latin typeface="Courier New" pitchFamily="49" charset="0"/>
                <a:cs typeface="Courier New" pitchFamily="49" charset="0"/>
              </a:rPr>
              <a:t>        // </a:t>
            </a:r>
            <a:r>
              <a:rPr kumimoji="0" lang="en-GB" sz="1400" b="1" i="0" u="none" strike="noStrike" kern="0" cap="none" spc="0" normalizeH="0" baseline="0" noProof="0" dirty="0" err="1" smtClean="0">
                <a:ln>
                  <a:noFill/>
                </a:ln>
                <a:solidFill>
                  <a:schemeClr val="accent1"/>
                </a:solidFill>
                <a:effectLst/>
                <a:uLnTx/>
                <a:uFillTx/>
                <a:latin typeface="Courier New" pitchFamily="49" charset="0"/>
                <a:cs typeface="Courier New" pitchFamily="49" charset="0"/>
              </a:rPr>
              <a:t>Alloc</a:t>
            </a:r>
            <a:r>
              <a:rPr kumimoji="0" lang="en-GB" sz="1400" b="1" i="0" u="none" strike="noStrike" kern="0" cap="none" spc="0" normalizeH="0" baseline="0" noProof="0" dirty="0" smtClean="0">
                <a:ln>
                  <a:noFill/>
                </a:ln>
                <a:solidFill>
                  <a:schemeClr val="accent1"/>
                </a:solidFill>
                <a:effectLst/>
                <a:uLnTx/>
                <a:uFillTx/>
                <a:latin typeface="Courier New" pitchFamily="49" charset="0"/>
                <a:cs typeface="Courier New" pitchFamily="49" charset="0"/>
              </a:rPr>
              <a:t> space for device copies of a, b, c</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GB" sz="1400" b="1" i="0" u="none" strike="noStrike" kern="0" cap="none" spc="0" normalizeH="0" baseline="0" noProof="0" dirty="0" smtClean="0">
                <a:ln>
                  <a:noFill/>
                </a:ln>
                <a:solidFill>
                  <a:srgbClr val="FFFFFF"/>
                </a:solidFill>
                <a:effectLst/>
                <a:uLnTx/>
                <a:uFillTx/>
                <a:latin typeface="Courier New" pitchFamily="49" charset="0"/>
                <a:cs typeface="Courier New" pitchFamily="49" charset="0"/>
              </a:rPr>
              <a:t>        </a:t>
            </a:r>
            <a:r>
              <a:rPr kumimoji="0" lang="en-GB" sz="1400" b="1" i="0" u="none" strike="noStrike" kern="0" cap="none" spc="0" normalizeH="0" baseline="0" noProof="0" dirty="0" err="1" smtClean="0">
                <a:ln>
                  <a:noFill/>
                </a:ln>
                <a:effectLst/>
                <a:uLnTx/>
                <a:uFillTx/>
                <a:latin typeface="Courier New" pitchFamily="49" charset="0"/>
                <a:cs typeface="Courier New" pitchFamily="49" charset="0"/>
              </a:rPr>
              <a:t>cudaMalloc</a:t>
            </a:r>
            <a:r>
              <a:rPr kumimoji="0" lang="en-GB" sz="1400" b="1" i="0" u="none" strike="noStrike" kern="0" cap="none" spc="0" normalizeH="0" baseline="0" noProof="0" dirty="0" smtClean="0">
                <a:ln>
                  <a:noFill/>
                </a:ln>
                <a:effectLst/>
                <a:uLnTx/>
                <a:uFillTx/>
                <a:latin typeface="Courier New" pitchFamily="49" charset="0"/>
                <a:cs typeface="Courier New" pitchFamily="49" charset="0"/>
              </a:rPr>
              <a:t>((</a:t>
            </a:r>
            <a:r>
              <a:rPr kumimoji="0" lang="en-GB" sz="1400" b="1" i="0" u="none" strike="noStrike" kern="0" cap="none" spc="0" normalizeH="0" baseline="0" noProof="0" dirty="0" smtClean="0">
                <a:ln>
                  <a:noFill/>
                </a:ln>
                <a:solidFill>
                  <a:srgbClr val="8AAD00"/>
                </a:solidFill>
                <a:effectLst/>
                <a:uLnTx/>
                <a:uFillTx/>
                <a:latin typeface="Courier New" pitchFamily="49" charset="0"/>
                <a:cs typeface="Courier New" pitchFamily="49" charset="0"/>
              </a:rPr>
              <a:t>void</a:t>
            </a:r>
            <a:r>
              <a:rPr kumimoji="0" lang="en-GB" sz="1400" b="1" i="0" u="none" strike="noStrike" kern="0" cap="none" spc="0" normalizeH="0" baseline="0" noProof="0" dirty="0" smtClean="0">
                <a:ln>
                  <a:noFill/>
                </a:ln>
                <a:effectLst/>
                <a:uLnTx/>
                <a:uFillTx/>
                <a:latin typeface="Courier New" pitchFamily="49" charset="0"/>
                <a:cs typeface="Courier New" pitchFamily="49" charset="0"/>
              </a:rPr>
              <a:t> **)&amp;</a:t>
            </a:r>
            <a:r>
              <a:rPr kumimoji="0" lang="en-GB" sz="1400" b="1" i="0" u="none" strike="noStrike" kern="0" cap="none" spc="0" normalizeH="0" baseline="0" noProof="0" dirty="0" err="1" smtClean="0">
                <a:ln>
                  <a:noFill/>
                </a:ln>
                <a:effectLst/>
                <a:uLnTx/>
                <a:uFillTx/>
                <a:latin typeface="Courier New" pitchFamily="49" charset="0"/>
                <a:cs typeface="Courier New" pitchFamily="49" charset="0"/>
              </a:rPr>
              <a:t>d_a</a:t>
            </a:r>
            <a:r>
              <a:rPr kumimoji="0" lang="en-GB" sz="1400" b="1" i="0" u="none" strike="noStrike" kern="0" cap="none" spc="0" normalizeH="0" baseline="0" noProof="0" dirty="0" smtClean="0">
                <a:ln>
                  <a:noFill/>
                </a:ln>
                <a:effectLst/>
                <a:uLnTx/>
                <a:uFillTx/>
                <a:latin typeface="Courier New" pitchFamily="49" charset="0"/>
                <a:cs typeface="Courier New" pitchFamily="49" charset="0"/>
              </a:rPr>
              <a:t>, size);</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GB" sz="1400" b="1" i="0" u="none" strike="noStrike" kern="0" cap="none" spc="0" normalizeH="0" baseline="0" noProof="0" dirty="0" smtClean="0">
                <a:ln>
                  <a:noFill/>
                </a:ln>
                <a:solidFill>
                  <a:srgbClr val="FFFFFF"/>
                </a:solidFill>
                <a:effectLst/>
                <a:uLnTx/>
                <a:uFillTx/>
                <a:latin typeface="Courier New" pitchFamily="49" charset="0"/>
                <a:cs typeface="Courier New" pitchFamily="49" charset="0"/>
              </a:rPr>
              <a:t>        </a:t>
            </a:r>
            <a:r>
              <a:rPr kumimoji="0" lang="en-GB" sz="1400" b="1" i="0" u="none" strike="noStrike" kern="0" cap="none" spc="0" normalizeH="0" baseline="0" noProof="0" dirty="0" err="1" smtClean="0">
                <a:ln>
                  <a:noFill/>
                </a:ln>
                <a:effectLst/>
                <a:uLnTx/>
                <a:uFillTx/>
                <a:latin typeface="Courier New" pitchFamily="49" charset="0"/>
                <a:cs typeface="Courier New" pitchFamily="49" charset="0"/>
              </a:rPr>
              <a:t>cudaMalloc</a:t>
            </a:r>
            <a:r>
              <a:rPr kumimoji="0" lang="en-GB" sz="1400" b="1" i="0" u="none" strike="noStrike" kern="0" cap="none" spc="0" normalizeH="0" baseline="0" noProof="0" dirty="0" smtClean="0">
                <a:ln>
                  <a:noFill/>
                </a:ln>
                <a:effectLst/>
                <a:uLnTx/>
                <a:uFillTx/>
                <a:latin typeface="Courier New" pitchFamily="49" charset="0"/>
                <a:cs typeface="Courier New" pitchFamily="49" charset="0"/>
              </a:rPr>
              <a:t>((</a:t>
            </a:r>
            <a:r>
              <a:rPr kumimoji="0" lang="en-GB" sz="1400" b="1" i="0" u="none" strike="noStrike" kern="0" cap="none" spc="0" normalizeH="0" baseline="0" noProof="0" dirty="0" smtClean="0">
                <a:ln>
                  <a:noFill/>
                </a:ln>
                <a:solidFill>
                  <a:srgbClr val="8AAD00"/>
                </a:solidFill>
                <a:effectLst/>
                <a:uLnTx/>
                <a:uFillTx/>
                <a:latin typeface="Courier New" pitchFamily="49" charset="0"/>
                <a:cs typeface="Courier New" pitchFamily="49" charset="0"/>
              </a:rPr>
              <a:t>void</a:t>
            </a:r>
            <a:r>
              <a:rPr kumimoji="0" lang="en-GB" sz="1400" b="1" i="0" u="none" strike="noStrike" kern="0" cap="none" spc="0" normalizeH="0" baseline="0" noProof="0" dirty="0" smtClean="0">
                <a:ln>
                  <a:noFill/>
                </a:ln>
                <a:effectLst/>
                <a:uLnTx/>
                <a:uFillTx/>
                <a:latin typeface="Courier New" pitchFamily="49" charset="0"/>
                <a:cs typeface="Courier New" pitchFamily="49" charset="0"/>
              </a:rPr>
              <a:t> **)&amp;</a:t>
            </a:r>
            <a:r>
              <a:rPr kumimoji="0" lang="en-GB" sz="1400" b="1" i="0" u="none" strike="noStrike" kern="0" cap="none" spc="0" normalizeH="0" baseline="0" noProof="0" dirty="0" err="1" smtClean="0">
                <a:ln>
                  <a:noFill/>
                </a:ln>
                <a:effectLst/>
                <a:uLnTx/>
                <a:uFillTx/>
                <a:latin typeface="Courier New" pitchFamily="49" charset="0"/>
                <a:cs typeface="Courier New" pitchFamily="49" charset="0"/>
              </a:rPr>
              <a:t>d_b</a:t>
            </a:r>
            <a:r>
              <a:rPr kumimoji="0" lang="en-GB" sz="1400" b="1" i="0" u="none" strike="noStrike" kern="0" cap="none" spc="0" normalizeH="0" baseline="0" noProof="0" dirty="0" smtClean="0">
                <a:ln>
                  <a:noFill/>
                </a:ln>
                <a:effectLst/>
                <a:uLnTx/>
                <a:uFillTx/>
                <a:latin typeface="Courier New" pitchFamily="49" charset="0"/>
                <a:cs typeface="Courier New" pitchFamily="49" charset="0"/>
              </a:rPr>
              <a:t>, size);</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GB" sz="1400" b="1" i="0" u="none" strike="noStrike" kern="0" cap="none" spc="0" normalizeH="0" baseline="0" noProof="0" dirty="0" smtClean="0">
                <a:ln>
                  <a:noFill/>
                </a:ln>
                <a:effectLst/>
                <a:uLnTx/>
                <a:uFillTx/>
                <a:latin typeface="Courier New" pitchFamily="49" charset="0"/>
                <a:cs typeface="Courier New" pitchFamily="49" charset="0"/>
              </a:rPr>
              <a:t>        </a:t>
            </a:r>
            <a:r>
              <a:rPr kumimoji="0" lang="en-GB" sz="1400" b="1" i="0" u="none" strike="noStrike" kern="0" cap="none" spc="0" normalizeH="0" baseline="0" noProof="0" dirty="0" err="1" smtClean="0">
                <a:ln>
                  <a:noFill/>
                </a:ln>
                <a:effectLst/>
                <a:uLnTx/>
                <a:uFillTx/>
                <a:latin typeface="Courier New" pitchFamily="49" charset="0"/>
                <a:cs typeface="Courier New" pitchFamily="49" charset="0"/>
              </a:rPr>
              <a:t>cudaMalloc</a:t>
            </a:r>
            <a:r>
              <a:rPr kumimoji="0" lang="en-GB" sz="1400" b="1" i="0" u="none" strike="noStrike" kern="0" cap="none" spc="0" normalizeH="0" baseline="0" noProof="0" dirty="0" smtClean="0">
                <a:ln>
                  <a:noFill/>
                </a:ln>
                <a:effectLst/>
                <a:uLnTx/>
                <a:uFillTx/>
                <a:latin typeface="Courier New" pitchFamily="49" charset="0"/>
                <a:cs typeface="Courier New" pitchFamily="49" charset="0"/>
              </a:rPr>
              <a:t>((</a:t>
            </a:r>
            <a:r>
              <a:rPr kumimoji="0" lang="en-GB" sz="1400" b="1" i="0" u="none" strike="noStrike" kern="0" cap="none" spc="0" normalizeH="0" baseline="0" noProof="0" dirty="0" smtClean="0">
                <a:ln>
                  <a:noFill/>
                </a:ln>
                <a:solidFill>
                  <a:srgbClr val="8AAD00"/>
                </a:solidFill>
                <a:effectLst/>
                <a:uLnTx/>
                <a:uFillTx/>
                <a:latin typeface="Courier New" pitchFamily="49" charset="0"/>
                <a:cs typeface="Courier New" pitchFamily="49" charset="0"/>
              </a:rPr>
              <a:t>void</a:t>
            </a:r>
            <a:r>
              <a:rPr kumimoji="0" lang="en-GB" sz="1400" b="1" i="0" u="none" strike="noStrike" kern="0" cap="none" spc="0" normalizeH="0" baseline="0" noProof="0" dirty="0" smtClean="0">
                <a:ln>
                  <a:noFill/>
                </a:ln>
                <a:effectLst/>
                <a:uLnTx/>
                <a:uFillTx/>
                <a:latin typeface="Courier New" pitchFamily="49" charset="0"/>
                <a:cs typeface="Courier New" pitchFamily="49" charset="0"/>
              </a:rPr>
              <a:t> **)&amp;</a:t>
            </a:r>
            <a:r>
              <a:rPr kumimoji="0" lang="en-GB" sz="1400" b="1" i="0" u="none" strike="noStrike" kern="0" cap="none" spc="0" normalizeH="0" baseline="0" noProof="0" dirty="0" err="1" smtClean="0">
                <a:ln>
                  <a:noFill/>
                </a:ln>
                <a:effectLst/>
                <a:uLnTx/>
                <a:uFillTx/>
                <a:latin typeface="Courier New" pitchFamily="49" charset="0"/>
                <a:cs typeface="Courier New" pitchFamily="49" charset="0"/>
              </a:rPr>
              <a:t>d_c</a:t>
            </a:r>
            <a:r>
              <a:rPr kumimoji="0" lang="en-GB" sz="1400" b="1" i="0" u="none" strike="noStrike" kern="0" cap="none" spc="0" normalizeH="0" baseline="0" noProof="0" dirty="0" smtClean="0">
                <a:ln>
                  <a:noFill/>
                </a:ln>
                <a:effectLst/>
                <a:uLnTx/>
                <a:uFillTx/>
                <a:latin typeface="Courier New" pitchFamily="49" charset="0"/>
                <a:cs typeface="Courier New" pitchFamily="49" charset="0"/>
              </a:rPr>
              <a:t>, size);</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GB" sz="1400" b="1" i="0" u="none" strike="noStrike" kern="0" cap="none" spc="0" normalizeH="0" baseline="0" noProof="0" dirty="0" smtClean="0">
                <a:ln>
                  <a:noFill/>
                </a:ln>
                <a:solidFill>
                  <a:srgbClr val="FFFFFF"/>
                </a:solidFill>
                <a:effectLst/>
                <a:uLnTx/>
                <a:uFillTx/>
                <a:latin typeface="Courier New" pitchFamily="49" charset="0"/>
                <a:cs typeface="Courier New" pitchFamily="49" charset="0"/>
              </a:rPr>
              <a:t>        </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GB" sz="1400" b="1" i="1" u="none" strike="noStrike" kern="0" cap="none" spc="0" normalizeH="0" baseline="0" noProof="0" dirty="0" smtClean="0">
                <a:ln>
                  <a:noFill/>
                </a:ln>
                <a:solidFill>
                  <a:schemeClr val="accent1"/>
                </a:solidFill>
                <a:effectLst/>
                <a:uLnTx/>
                <a:uFillTx/>
                <a:latin typeface="Courier New" pitchFamily="49" charset="0"/>
                <a:cs typeface="Courier New" pitchFamily="49" charset="0"/>
              </a:rPr>
              <a:t>        // </a:t>
            </a:r>
            <a:r>
              <a:rPr kumimoji="0" lang="en-GB" sz="1400" b="1" i="1" u="none" strike="noStrike" kern="0" cap="none" spc="0" normalizeH="0" baseline="0" noProof="0" dirty="0" err="1" smtClean="0">
                <a:ln>
                  <a:noFill/>
                </a:ln>
                <a:solidFill>
                  <a:schemeClr val="accent1"/>
                </a:solidFill>
                <a:effectLst/>
                <a:uLnTx/>
                <a:uFillTx/>
                <a:latin typeface="Courier New" pitchFamily="49" charset="0"/>
                <a:cs typeface="Courier New" pitchFamily="49" charset="0"/>
              </a:rPr>
              <a:t>Alloc</a:t>
            </a:r>
            <a:r>
              <a:rPr kumimoji="0" lang="en-GB" sz="1400" b="1" i="1" u="none" strike="noStrike" kern="0" cap="none" spc="0" normalizeH="0" baseline="0" noProof="0" dirty="0" smtClean="0">
                <a:ln>
                  <a:noFill/>
                </a:ln>
                <a:solidFill>
                  <a:schemeClr val="accent1"/>
                </a:solidFill>
                <a:effectLst/>
                <a:uLnTx/>
                <a:uFillTx/>
                <a:latin typeface="Courier New" pitchFamily="49" charset="0"/>
                <a:cs typeface="Courier New" pitchFamily="49" charset="0"/>
              </a:rPr>
              <a:t> space for host copies of a, b, c and setup input values</a:t>
            </a:r>
            <a:endParaRPr kumimoji="0" lang="en-GB" sz="1400" b="1" i="0" u="none" strike="noStrike" kern="0" cap="none" spc="0" normalizeH="0" baseline="0" noProof="0" dirty="0" smtClean="0">
              <a:ln>
                <a:noFill/>
              </a:ln>
              <a:solidFill>
                <a:schemeClr val="accent1"/>
              </a:solidFill>
              <a:effectLst/>
              <a:uLnTx/>
              <a:uFillTx/>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GB" sz="1400" b="1" i="0" u="none" strike="noStrike" kern="0" cap="none" spc="0" normalizeH="0" baseline="0" noProof="0" dirty="0" smtClean="0">
                <a:ln>
                  <a:noFill/>
                </a:ln>
                <a:solidFill>
                  <a:srgbClr val="FF9933"/>
                </a:solidFill>
                <a:effectLst/>
                <a:uLnTx/>
                <a:uFillTx/>
                <a:latin typeface="Courier New" pitchFamily="49" charset="0"/>
                <a:cs typeface="Courier New" pitchFamily="49" charset="0"/>
              </a:rPr>
              <a:t>        </a:t>
            </a:r>
            <a:r>
              <a:rPr kumimoji="0" lang="en-GB" sz="1400" b="1" i="0" u="none" strike="noStrike" kern="0" cap="none" spc="0" normalizeH="0" baseline="0" noProof="0" dirty="0" smtClean="0">
                <a:ln>
                  <a:noFill/>
                </a:ln>
                <a:effectLst/>
                <a:uLnTx/>
                <a:uFillTx/>
                <a:latin typeface="Courier New" pitchFamily="49" charset="0"/>
                <a:cs typeface="Courier New" pitchFamily="49" charset="0"/>
              </a:rPr>
              <a:t>a = (</a:t>
            </a:r>
            <a:r>
              <a:rPr kumimoji="0" lang="en-GB" sz="1400" b="1" i="0" u="none" strike="noStrike" kern="0" cap="none" spc="0" normalizeH="0" baseline="0" noProof="0" dirty="0" err="1" smtClean="0">
                <a:ln>
                  <a:noFill/>
                </a:ln>
                <a:effectLst/>
                <a:uLnTx/>
                <a:uFillTx/>
                <a:latin typeface="Courier New" pitchFamily="49" charset="0"/>
                <a:cs typeface="Courier New" pitchFamily="49" charset="0"/>
              </a:rPr>
              <a:t>int</a:t>
            </a:r>
            <a:r>
              <a:rPr kumimoji="0" lang="en-GB" sz="1400" b="1" i="0" u="none" strike="noStrike" kern="0" cap="none" spc="0" normalizeH="0" baseline="0" noProof="0" dirty="0" smtClean="0">
                <a:ln>
                  <a:noFill/>
                </a:ln>
                <a:effectLst/>
                <a:uLnTx/>
                <a:uFillTx/>
                <a:latin typeface="Courier New" pitchFamily="49" charset="0"/>
                <a:cs typeface="Courier New" pitchFamily="49" charset="0"/>
              </a:rPr>
              <a:t> *)</a:t>
            </a:r>
            <a:r>
              <a:rPr kumimoji="0" lang="en-GB" sz="1400" b="1" i="0" u="none" strike="noStrike" kern="0" cap="none" spc="0" normalizeH="0" baseline="0" noProof="0" dirty="0" err="1" smtClean="0">
                <a:ln>
                  <a:noFill/>
                </a:ln>
                <a:effectLst/>
                <a:uLnTx/>
                <a:uFillTx/>
                <a:latin typeface="Courier New" pitchFamily="49" charset="0"/>
                <a:cs typeface="Courier New" pitchFamily="49" charset="0"/>
              </a:rPr>
              <a:t>malloc</a:t>
            </a:r>
            <a:r>
              <a:rPr kumimoji="0" lang="en-GB" sz="1400" b="1" i="0" u="none" strike="noStrike" kern="0" cap="none" spc="0" normalizeH="0" baseline="0" noProof="0" dirty="0" smtClean="0">
                <a:ln>
                  <a:noFill/>
                </a:ln>
                <a:effectLst/>
                <a:uLnTx/>
                <a:uFillTx/>
                <a:latin typeface="Courier New" pitchFamily="49" charset="0"/>
                <a:cs typeface="Courier New" pitchFamily="49" charset="0"/>
              </a:rPr>
              <a:t>(size); </a:t>
            </a:r>
            <a:r>
              <a:rPr kumimoji="0" lang="en-GB" sz="1400" b="1" i="0" u="none" strike="noStrike" kern="0" cap="none" spc="0" normalizeH="0" baseline="0" noProof="0" dirty="0" err="1" smtClean="0">
                <a:ln>
                  <a:noFill/>
                </a:ln>
                <a:effectLst/>
                <a:uLnTx/>
                <a:uFillTx/>
                <a:latin typeface="Courier New" pitchFamily="49" charset="0"/>
                <a:cs typeface="Courier New" pitchFamily="49" charset="0"/>
              </a:rPr>
              <a:t>random_ints</a:t>
            </a:r>
            <a:r>
              <a:rPr kumimoji="0" lang="en-GB" sz="1400" b="1" i="0" u="none" strike="noStrike" kern="0" cap="none" spc="0" normalizeH="0" baseline="0" noProof="0" dirty="0" smtClean="0">
                <a:ln>
                  <a:noFill/>
                </a:ln>
                <a:effectLst/>
                <a:uLnTx/>
                <a:uFillTx/>
                <a:latin typeface="Courier New" pitchFamily="49" charset="0"/>
                <a:cs typeface="Courier New" pitchFamily="49" charset="0"/>
              </a:rPr>
              <a:t>(a, N);</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GB" sz="1400" b="1" i="0" u="none" strike="noStrike" kern="0" cap="none" spc="0" normalizeH="0" baseline="0" noProof="0" dirty="0" smtClean="0">
                <a:ln>
                  <a:noFill/>
                </a:ln>
                <a:effectLst/>
                <a:uLnTx/>
                <a:uFillTx/>
                <a:latin typeface="Courier New" pitchFamily="49" charset="0"/>
                <a:cs typeface="Courier New" pitchFamily="49" charset="0"/>
              </a:rPr>
              <a:t>        b = (</a:t>
            </a:r>
            <a:r>
              <a:rPr kumimoji="0" lang="en-GB" sz="1400" b="1" i="0" u="none" strike="noStrike" kern="0" cap="none" spc="0" normalizeH="0" baseline="0" noProof="0" dirty="0" err="1" smtClean="0">
                <a:ln>
                  <a:noFill/>
                </a:ln>
                <a:effectLst/>
                <a:uLnTx/>
                <a:uFillTx/>
                <a:latin typeface="Courier New" pitchFamily="49" charset="0"/>
                <a:cs typeface="Courier New" pitchFamily="49" charset="0"/>
              </a:rPr>
              <a:t>int</a:t>
            </a:r>
            <a:r>
              <a:rPr kumimoji="0" lang="en-GB" sz="1400" b="1" i="0" u="none" strike="noStrike" kern="0" cap="none" spc="0" normalizeH="0" baseline="0" noProof="0" dirty="0" smtClean="0">
                <a:ln>
                  <a:noFill/>
                </a:ln>
                <a:effectLst/>
                <a:uLnTx/>
                <a:uFillTx/>
                <a:latin typeface="Courier New" pitchFamily="49" charset="0"/>
                <a:cs typeface="Courier New" pitchFamily="49" charset="0"/>
              </a:rPr>
              <a:t> *)</a:t>
            </a:r>
            <a:r>
              <a:rPr kumimoji="0" lang="en-GB" sz="1400" b="1" i="0" u="none" strike="noStrike" kern="0" cap="none" spc="0" normalizeH="0" baseline="0" noProof="0" dirty="0" err="1" smtClean="0">
                <a:ln>
                  <a:noFill/>
                </a:ln>
                <a:effectLst/>
                <a:uLnTx/>
                <a:uFillTx/>
                <a:latin typeface="Courier New" pitchFamily="49" charset="0"/>
                <a:cs typeface="Courier New" pitchFamily="49" charset="0"/>
              </a:rPr>
              <a:t>malloc</a:t>
            </a:r>
            <a:r>
              <a:rPr kumimoji="0" lang="en-GB" sz="1400" b="1" i="0" u="none" strike="noStrike" kern="0" cap="none" spc="0" normalizeH="0" baseline="0" noProof="0" dirty="0" smtClean="0">
                <a:ln>
                  <a:noFill/>
                </a:ln>
                <a:effectLst/>
                <a:uLnTx/>
                <a:uFillTx/>
                <a:latin typeface="Courier New" pitchFamily="49" charset="0"/>
                <a:cs typeface="Courier New" pitchFamily="49" charset="0"/>
              </a:rPr>
              <a:t>(size); </a:t>
            </a:r>
            <a:r>
              <a:rPr kumimoji="0" lang="en-GB" sz="1400" b="1" i="0" u="none" strike="noStrike" kern="0" cap="none" spc="0" normalizeH="0" baseline="0" noProof="0" dirty="0" err="1" smtClean="0">
                <a:ln>
                  <a:noFill/>
                </a:ln>
                <a:effectLst/>
                <a:uLnTx/>
                <a:uFillTx/>
                <a:latin typeface="Courier New" pitchFamily="49" charset="0"/>
                <a:cs typeface="Courier New" pitchFamily="49" charset="0"/>
              </a:rPr>
              <a:t>random_ints</a:t>
            </a:r>
            <a:r>
              <a:rPr kumimoji="0" lang="en-GB" sz="1400" b="1" i="0" u="none" strike="noStrike" kern="0" cap="none" spc="0" normalizeH="0" baseline="0" noProof="0" dirty="0" smtClean="0">
                <a:ln>
                  <a:noFill/>
                </a:ln>
                <a:effectLst/>
                <a:uLnTx/>
                <a:uFillTx/>
                <a:latin typeface="Courier New" pitchFamily="49" charset="0"/>
                <a:cs typeface="Courier New" pitchFamily="49" charset="0"/>
              </a:rPr>
              <a:t>(b, N);</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GB" sz="1400" b="1" i="0" u="none" strike="noStrike" kern="0" cap="none" spc="0" normalizeH="0" baseline="0" noProof="0" dirty="0" smtClean="0">
                <a:ln>
                  <a:noFill/>
                </a:ln>
                <a:effectLst/>
                <a:uLnTx/>
                <a:uFillTx/>
                <a:latin typeface="Courier New" pitchFamily="49" charset="0"/>
                <a:cs typeface="Courier New" pitchFamily="49" charset="0"/>
              </a:rPr>
              <a:t>        c = (</a:t>
            </a:r>
            <a:r>
              <a:rPr kumimoji="0" lang="en-GB" sz="1400" b="1" i="0" u="none" strike="noStrike" kern="0" cap="none" spc="0" normalizeH="0" baseline="0" noProof="0" dirty="0" err="1" smtClean="0">
                <a:ln>
                  <a:noFill/>
                </a:ln>
                <a:effectLst/>
                <a:uLnTx/>
                <a:uFillTx/>
                <a:latin typeface="Courier New" pitchFamily="49" charset="0"/>
                <a:cs typeface="Courier New" pitchFamily="49" charset="0"/>
              </a:rPr>
              <a:t>int</a:t>
            </a:r>
            <a:r>
              <a:rPr kumimoji="0" lang="en-GB" sz="1400" b="1" i="0" u="none" strike="noStrike" kern="0" cap="none" spc="0" normalizeH="0" baseline="0" noProof="0" dirty="0" smtClean="0">
                <a:ln>
                  <a:noFill/>
                </a:ln>
                <a:effectLst/>
                <a:uLnTx/>
                <a:uFillTx/>
                <a:latin typeface="Courier New" pitchFamily="49" charset="0"/>
                <a:cs typeface="Courier New" pitchFamily="49" charset="0"/>
              </a:rPr>
              <a:t> *)</a:t>
            </a:r>
            <a:r>
              <a:rPr kumimoji="0" lang="en-GB" sz="1400" b="1" i="0" u="none" strike="noStrike" kern="0" cap="none" spc="0" normalizeH="0" baseline="0" noProof="0" dirty="0" err="1" smtClean="0">
                <a:ln>
                  <a:noFill/>
                </a:ln>
                <a:effectLst/>
                <a:uLnTx/>
                <a:uFillTx/>
                <a:latin typeface="Courier New" pitchFamily="49" charset="0"/>
                <a:cs typeface="Courier New" pitchFamily="49" charset="0"/>
              </a:rPr>
              <a:t>malloc</a:t>
            </a:r>
            <a:r>
              <a:rPr kumimoji="0" lang="en-GB" sz="1400" b="1" i="0" u="none" strike="noStrike" kern="0" cap="none" spc="0" normalizeH="0" baseline="0" noProof="0" dirty="0" smtClean="0">
                <a:ln>
                  <a:noFill/>
                </a:ln>
                <a:effectLst/>
                <a:uLnTx/>
                <a:uFillTx/>
                <a:latin typeface="Courier New" pitchFamily="49" charset="0"/>
                <a:cs typeface="Courier New" pitchFamily="49" charset="0"/>
              </a:rPr>
              <a:t>(size);</a:t>
            </a:r>
            <a:endParaRPr kumimoji="0" lang="en-GB" sz="1400" b="1" i="0" u="none" strike="noStrike" kern="0" cap="none" spc="0" normalizeH="0" baseline="0" noProof="0" dirty="0">
              <a:ln>
                <a:noFill/>
              </a:ln>
              <a:effectLst/>
              <a:uLnTx/>
              <a:uFillTx/>
              <a:latin typeface="Courier New" pitchFamily="49" charset="0"/>
              <a:cs typeface="Courier New" pitchFamily="49" charset="0"/>
            </a:endParaRPr>
          </a:p>
        </p:txBody>
      </p:sp>
    </p:spTree>
    <p:extLst>
      <p:ext uri="{BB962C8B-B14F-4D97-AF65-F5344CB8AC3E}">
        <p14:creationId xmlns:p14="http://schemas.microsoft.com/office/powerpoint/2010/main" val="9653020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a:t>
            </a:r>
            <a:r>
              <a:rPr lang="en-US" dirty="0" err="1" smtClean="0"/>
              <a:t>ctd</a:t>
            </a:r>
            <a:r>
              <a:rPr lang="en-US" dirty="0" smtClean="0"/>
              <a:t>..</a:t>
            </a:r>
            <a:endParaRPr lang="en-US" dirty="0"/>
          </a:p>
        </p:txBody>
      </p:sp>
      <p:sp>
        <p:nvSpPr>
          <p:cNvPr id="4" name="Threads"/>
          <p:cNvSpPr txBox="1">
            <a:spLocks/>
          </p:cNvSpPr>
          <p:nvPr/>
        </p:nvSpPr>
        <p:spPr bwMode="auto">
          <a:xfrm>
            <a:off x="0" y="1387853"/>
            <a:ext cx="9144000" cy="5146492"/>
          </a:xfrm>
          <a:prstGeom prst="rect">
            <a:avLst/>
          </a:prstGeom>
          <a:noFill/>
          <a:ln w="9525">
            <a:noFill/>
            <a:miter lim="800000"/>
            <a:headEnd/>
            <a:tailEnd/>
          </a:ln>
        </p:spPr>
        <p:txBody>
          <a:bodyPr vert="horz" wrap="square" lIns="91433" tIns="45716" rIns="91433" bIns="45716" numCol="1" anchor="t" anchorCtr="0" compatLnSpc="1">
            <a:prstTxWarp prst="textNoShape">
              <a:avLst/>
            </a:prstTxWarp>
          </a:bodyPr>
          <a:lstStyle>
            <a:lvl1pPr marL="342887" indent="-342887" algn="l" rtl="0" eaLnBrk="1" fontAlgn="base" hangingPunct="1">
              <a:spcBef>
                <a:spcPct val="20000"/>
              </a:spcBef>
              <a:spcAft>
                <a:spcPct val="0"/>
              </a:spcAft>
              <a:buSzPct val="100000"/>
              <a:buFont typeface="Wingdings" pitchFamily="2" charset="2"/>
              <a:buChar char="§"/>
              <a:defRPr sz="2400" b="0">
                <a:solidFill>
                  <a:schemeClr val="tx1"/>
                </a:solidFill>
                <a:latin typeface="+mn-lt"/>
                <a:ea typeface="+mn-ea"/>
                <a:cs typeface="+mn-cs"/>
              </a:defRPr>
            </a:lvl1pPr>
            <a:lvl2pPr marL="914364" indent="-342887" algn="l" rtl="0" eaLnBrk="1" fontAlgn="base" hangingPunct="1">
              <a:spcBef>
                <a:spcPct val="20000"/>
              </a:spcBef>
              <a:spcAft>
                <a:spcPct val="0"/>
              </a:spcAft>
              <a:buSzPct val="90000"/>
              <a:buFont typeface="Wingdings" pitchFamily="2" charset="2"/>
              <a:buChar char="§"/>
              <a:defRPr sz="2000" b="0">
                <a:solidFill>
                  <a:schemeClr val="tx1"/>
                </a:solidFill>
                <a:latin typeface="+mn-lt"/>
              </a:defRPr>
            </a:lvl2pPr>
            <a:lvl3pPr marL="1371545" indent="-282564" algn="l" rtl="0" eaLnBrk="1" fontAlgn="base" hangingPunct="1">
              <a:spcBef>
                <a:spcPct val="20000"/>
              </a:spcBef>
              <a:spcAft>
                <a:spcPct val="0"/>
              </a:spcAft>
              <a:buSzPct val="100000"/>
              <a:buFont typeface="Arial" pitchFamily="34" charset="0"/>
              <a:buChar char="-"/>
              <a:defRPr sz="1800" b="0">
                <a:solidFill>
                  <a:schemeClr val="tx1"/>
                </a:solidFill>
                <a:latin typeface="+mn-lt"/>
              </a:defRPr>
            </a:lvl3pPr>
            <a:lvl4pPr marL="1774754" indent="-228590" algn="l" rtl="0" eaLnBrk="1" fontAlgn="base" hangingPunct="1">
              <a:spcBef>
                <a:spcPct val="20000"/>
              </a:spcBef>
              <a:spcAft>
                <a:spcPct val="0"/>
              </a:spcAft>
              <a:buChar char="–"/>
              <a:defRPr sz="2000">
                <a:solidFill>
                  <a:schemeClr val="bg1"/>
                </a:solidFill>
                <a:latin typeface="+mn-lt"/>
              </a:defRPr>
            </a:lvl4pPr>
            <a:lvl5pPr marL="2117640" indent="-228590" algn="l" rtl="0" eaLnBrk="1" fontAlgn="base" hangingPunct="1">
              <a:spcBef>
                <a:spcPct val="20000"/>
              </a:spcBef>
              <a:spcAft>
                <a:spcPct val="0"/>
              </a:spcAft>
              <a:buChar char="»"/>
              <a:defRPr sz="2000">
                <a:solidFill>
                  <a:schemeClr val="bg1"/>
                </a:solidFill>
                <a:latin typeface="+mn-lt"/>
              </a:defRPr>
            </a:lvl5pPr>
            <a:lvl6pPr marL="2574822" indent="-228590" algn="l" rtl="0" eaLnBrk="1" fontAlgn="base" hangingPunct="1">
              <a:spcBef>
                <a:spcPct val="20000"/>
              </a:spcBef>
              <a:spcAft>
                <a:spcPct val="0"/>
              </a:spcAft>
              <a:buChar char="»"/>
              <a:defRPr sz="2000">
                <a:solidFill>
                  <a:schemeClr val="bg1"/>
                </a:solidFill>
                <a:latin typeface="+mn-lt"/>
              </a:defRPr>
            </a:lvl6pPr>
            <a:lvl7pPr marL="3032004" indent="-228590" algn="l" rtl="0" eaLnBrk="1" fontAlgn="base" hangingPunct="1">
              <a:spcBef>
                <a:spcPct val="20000"/>
              </a:spcBef>
              <a:spcAft>
                <a:spcPct val="0"/>
              </a:spcAft>
              <a:buChar char="»"/>
              <a:defRPr sz="2000">
                <a:solidFill>
                  <a:schemeClr val="bg1"/>
                </a:solidFill>
                <a:latin typeface="+mn-lt"/>
              </a:defRPr>
            </a:lvl7pPr>
            <a:lvl8pPr marL="3489186" indent="-228590" algn="l" rtl="0" eaLnBrk="1" fontAlgn="base" hangingPunct="1">
              <a:spcBef>
                <a:spcPct val="20000"/>
              </a:spcBef>
              <a:spcAft>
                <a:spcPct val="0"/>
              </a:spcAft>
              <a:buChar char="»"/>
              <a:defRPr sz="2000">
                <a:solidFill>
                  <a:schemeClr val="bg1"/>
                </a:solidFill>
                <a:latin typeface="+mn-lt"/>
              </a:defRPr>
            </a:lvl8pPr>
            <a:lvl9pPr marL="3946367" indent="-228590" algn="l" rtl="0" eaLnBrk="1" fontAlgn="base" hangingPunct="1">
              <a:spcBef>
                <a:spcPct val="20000"/>
              </a:spcBef>
              <a:spcAft>
                <a:spcPct val="0"/>
              </a:spcAft>
              <a:buChar char="»"/>
              <a:defRPr sz="2000">
                <a:solidFill>
                  <a:schemeClr val="bg1"/>
                </a:solidFill>
                <a:latin typeface="+mn-lt"/>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GB" sz="1600" b="0" i="0" u="none" strike="noStrike" kern="0" cap="none" spc="0" normalizeH="0" baseline="0" noProof="0" dirty="0">
                <a:ln>
                  <a:noFill/>
                </a:ln>
                <a:solidFill>
                  <a:srgbClr val="FFFFFF"/>
                </a:solidFill>
                <a:effectLst/>
                <a:uLnTx/>
                <a:uFillTx/>
                <a:latin typeface="Courier New" pitchFamily="49" charset="0"/>
                <a:cs typeface="Courier New" pitchFamily="49" charset="0"/>
              </a:rPr>
              <a:t> </a:t>
            </a:r>
            <a:r>
              <a:rPr kumimoji="0" lang="en-GB" sz="1600" b="0" i="0" u="none" strike="noStrike" kern="0" cap="none" spc="0" normalizeH="0" baseline="0" noProof="0" dirty="0" smtClean="0">
                <a:ln>
                  <a:noFill/>
                </a:ln>
                <a:solidFill>
                  <a:srgbClr val="FFFFFF"/>
                </a:solidFill>
                <a:effectLst/>
                <a:uLnTx/>
                <a:uFillTx/>
                <a:latin typeface="Courier New" pitchFamily="49" charset="0"/>
                <a:cs typeface="Courier New" pitchFamily="49" charset="0"/>
              </a:rPr>
              <a:t>        </a:t>
            </a:r>
            <a:r>
              <a:rPr kumimoji="0" lang="en-GB" sz="1600" b="1" i="1" u="none" strike="noStrike" kern="0" cap="none" spc="0" normalizeH="0" baseline="0" noProof="0" dirty="0" smtClean="0">
                <a:ln>
                  <a:noFill/>
                </a:ln>
                <a:solidFill>
                  <a:schemeClr val="accent1"/>
                </a:solidFill>
                <a:effectLst/>
                <a:uLnTx/>
                <a:uFillTx/>
                <a:latin typeface="Courier New" pitchFamily="49" charset="0"/>
                <a:cs typeface="Courier New" pitchFamily="49" charset="0"/>
              </a:rPr>
              <a:t>// </a:t>
            </a:r>
            <a:r>
              <a:rPr kumimoji="0" lang="en-GB" sz="1600" b="1" i="1" u="none" strike="noStrike" kern="0" cap="none" spc="0" normalizeH="0" baseline="0" noProof="0" dirty="0">
                <a:ln>
                  <a:noFill/>
                </a:ln>
                <a:solidFill>
                  <a:schemeClr val="accent1"/>
                </a:solidFill>
                <a:effectLst/>
                <a:uLnTx/>
                <a:uFillTx/>
                <a:latin typeface="Courier New" pitchFamily="49" charset="0"/>
                <a:cs typeface="Courier New" pitchFamily="49" charset="0"/>
              </a:rPr>
              <a:t>Copy inputs to device</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GB" sz="1600" b="1" i="0" u="none" strike="noStrike" kern="0" cap="none" spc="0" normalizeH="0" baseline="0" noProof="0" dirty="0">
                <a:ln>
                  <a:noFill/>
                </a:ln>
                <a:solidFill>
                  <a:srgbClr val="FFFFFF"/>
                </a:solidFill>
                <a:effectLst/>
                <a:uLnTx/>
                <a:uFillTx/>
                <a:latin typeface="Courier New" pitchFamily="49" charset="0"/>
                <a:cs typeface="Courier New" pitchFamily="49" charset="0"/>
              </a:rPr>
              <a:t> </a:t>
            </a:r>
            <a:r>
              <a:rPr kumimoji="0" lang="en-GB" sz="1600" b="1" i="0" u="none" strike="noStrike" kern="0" cap="none" spc="0" normalizeH="0" baseline="0" noProof="0" dirty="0" smtClean="0">
                <a:ln>
                  <a:noFill/>
                </a:ln>
                <a:solidFill>
                  <a:srgbClr val="FFFFFF"/>
                </a:solidFill>
                <a:effectLst/>
                <a:uLnTx/>
                <a:uFillTx/>
                <a:latin typeface="Courier New" pitchFamily="49" charset="0"/>
                <a:cs typeface="Courier New" pitchFamily="49" charset="0"/>
              </a:rPr>
              <a:t>       </a:t>
            </a:r>
            <a:r>
              <a:rPr kumimoji="0" lang="en-GB" sz="1600" b="1" i="0" u="none" strike="noStrike" kern="0" cap="none" spc="0" normalizeH="0" baseline="0" noProof="0" dirty="0" err="1" smtClean="0">
                <a:ln>
                  <a:noFill/>
                </a:ln>
                <a:effectLst/>
                <a:uLnTx/>
                <a:uFillTx/>
                <a:latin typeface="Courier New" pitchFamily="49" charset="0"/>
                <a:cs typeface="Courier New" pitchFamily="49" charset="0"/>
              </a:rPr>
              <a:t>cudaMemcpy</a:t>
            </a:r>
            <a:r>
              <a:rPr kumimoji="0" lang="en-GB" sz="1600" b="1" i="0" u="none" strike="noStrike" kern="0" cap="none" spc="0" normalizeH="0" baseline="0" noProof="0" dirty="0" smtClean="0">
                <a:ln>
                  <a:noFill/>
                </a:ln>
                <a:effectLst/>
                <a:uLnTx/>
                <a:uFillTx/>
                <a:latin typeface="Courier New" pitchFamily="49" charset="0"/>
                <a:cs typeface="Courier New" pitchFamily="49" charset="0"/>
              </a:rPr>
              <a:t>(</a:t>
            </a:r>
            <a:r>
              <a:rPr kumimoji="0" lang="en-GB" sz="1600" b="1" i="0" u="none" strike="noStrike" kern="0" cap="none" spc="0" normalizeH="0" baseline="0" noProof="0" dirty="0" err="1" smtClean="0">
                <a:ln>
                  <a:noFill/>
                </a:ln>
                <a:effectLst/>
                <a:uLnTx/>
                <a:uFillTx/>
                <a:latin typeface="Courier New" pitchFamily="49" charset="0"/>
                <a:cs typeface="Courier New" pitchFamily="49" charset="0"/>
              </a:rPr>
              <a:t>d_a</a:t>
            </a:r>
            <a:r>
              <a:rPr kumimoji="0" lang="en-GB" sz="1600" b="1" i="0" u="none" strike="noStrike" kern="0" cap="none" spc="0" normalizeH="0" baseline="0" noProof="0" dirty="0">
                <a:ln>
                  <a:noFill/>
                </a:ln>
                <a:effectLst/>
                <a:uLnTx/>
                <a:uFillTx/>
                <a:latin typeface="Courier New" pitchFamily="49" charset="0"/>
                <a:cs typeface="Courier New" pitchFamily="49" charset="0"/>
              </a:rPr>
              <a:t>, </a:t>
            </a:r>
            <a:r>
              <a:rPr kumimoji="0" lang="en-GB" sz="1600" b="1" i="0" u="none" strike="noStrike" kern="0" cap="none" spc="0" normalizeH="0" baseline="0" noProof="0" dirty="0" smtClean="0">
                <a:ln>
                  <a:noFill/>
                </a:ln>
                <a:effectLst/>
                <a:uLnTx/>
                <a:uFillTx/>
                <a:latin typeface="Courier New" pitchFamily="49" charset="0"/>
                <a:cs typeface="Courier New" pitchFamily="49" charset="0"/>
              </a:rPr>
              <a:t>a</a:t>
            </a:r>
            <a:r>
              <a:rPr kumimoji="0" lang="en-GB" sz="1600" b="1" i="0" u="none" strike="noStrike" kern="0" cap="none" spc="0" normalizeH="0" baseline="0" noProof="0" dirty="0">
                <a:ln>
                  <a:noFill/>
                </a:ln>
                <a:effectLst/>
                <a:uLnTx/>
                <a:uFillTx/>
                <a:latin typeface="Courier New" pitchFamily="49" charset="0"/>
                <a:cs typeface="Courier New" pitchFamily="49" charset="0"/>
              </a:rPr>
              <a:t>, size, </a:t>
            </a:r>
            <a:r>
              <a:rPr kumimoji="0" lang="en-GB" sz="1600" b="1" i="0" u="none" strike="noStrike" kern="0" cap="none" spc="0" normalizeH="0" baseline="0" noProof="0" dirty="0" err="1">
                <a:ln>
                  <a:noFill/>
                </a:ln>
                <a:effectLst/>
                <a:uLnTx/>
                <a:uFillTx/>
                <a:latin typeface="Courier New" pitchFamily="49" charset="0"/>
                <a:cs typeface="Courier New" pitchFamily="49" charset="0"/>
              </a:rPr>
              <a:t>cudaMemcpyHostToDevice</a:t>
            </a:r>
            <a:r>
              <a:rPr kumimoji="0" lang="en-GB" sz="1600" b="1" i="0" u="none" strike="noStrike" kern="0" cap="none" spc="0" normalizeH="0" baseline="0" noProof="0" dirty="0">
                <a:ln>
                  <a:noFill/>
                </a:ln>
                <a:effectLst/>
                <a:uLnTx/>
                <a:uFillTx/>
                <a:latin typeface="Courier New" pitchFamily="49" charset="0"/>
                <a:cs typeface="Courier New" pitchFamily="49" charset="0"/>
              </a:rPr>
              <a:t>);</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GB" sz="1600" b="1" i="0" u="none" strike="noStrike" kern="0" cap="none" spc="0" normalizeH="0" baseline="0" noProof="0" dirty="0">
                <a:ln>
                  <a:noFill/>
                </a:ln>
                <a:effectLst/>
                <a:uLnTx/>
                <a:uFillTx/>
                <a:latin typeface="Courier New" pitchFamily="49" charset="0"/>
                <a:cs typeface="Courier New" pitchFamily="49" charset="0"/>
              </a:rPr>
              <a:t> </a:t>
            </a:r>
            <a:r>
              <a:rPr kumimoji="0" lang="en-GB" sz="1600" b="1" i="0" u="none" strike="noStrike" kern="0" cap="none" spc="0" normalizeH="0" baseline="0" noProof="0" dirty="0" smtClean="0">
                <a:ln>
                  <a:noFill/>
                </a:ln>
                <a:effectLst/>
                <a:uLnTx/>
                <a:uFillTx/>
                <a:latin typeface="Courier New" pitchFamily="49" charset="0"/>
                <a:cs typeface="Courier New" pitchFamily="49" charset="0"/>
              </a:rPr>
              <a:t>       </a:t>
            </a:r>
            <a:r>
              <a:rPr kumimoji="0" lang="en-GB" sz="1600" b="1" i="0" u="none" strike="noStrike" kern="0" cap="none" spc="0" normalizeH="0" baseline="0" noProof="0" dirty="0" err="1" smtClean="0">
                <a:ln>
                  <a:noFill/>
                </a:ln>
                <a:effectLst/>
                <a:uLnTx/>
                <a:uFillTx/>
                <a:latin typeface="Courier New" pitchFamily="49" charset="0"/>
                <a:cs typeface="Courier New" pitchFamily="49" charset="0"/>
              </a:rPr>
              <a:t>cudaMemcpy</a:t>
            </a:r>
            <a:r>
              <a:rPr kumimoji="0" lang="en-GB" sz="1600" b="1" i="0" u="none" strike="noStrike" kern="0" cap="none" spc="0" normalizeH="0" baseline="0" noProof="0" dirty="0" smtClean="0">
                <a:ln>
                  <a:noFill/>
                </a:ln>
                <a:effectLst/>
                <a:uLnTx/>
                <a:uFillTx/>
                <a:latin typeface="Courier New" pitchFamily="49" charset="0"/>
                <a:cs typeface="Courier New" pitchFamily="49" charset="0"/>
              </a:rPr>
              <a:t>(</a:t>
            </a:r>
            <a:r>
              <a:rPr kumimoji="0" lang="en-GB" sz="1600" b="1" i="0" u="none" strike="noStrike" kern="0" cap="none" spc="0" normalizeH="0" baseline="0" noProof="0" dirty="0" err="1" smtClean="0">
                <a:ln>
                  <a:noFill/>
                </a:ln>
                <a:effectLst/>
                <a:uLnTx/>
                <a:uFillTx/>
                <a:latin typeface="Courier New" pitchFamily="49" charset="0"/>
                <a:cs typeface="Courier New" pitchFamily="49" charset="0"/>
              </a:rPr>
              <a:t>d_b</a:t>
            </a:r>
            <a:r>
              <a:rPr kumimoji="0" lang="en-GB" sz="1600" b="1" i="0" u="none" strike="noStrike" kern="0" cap="none" spc="0" normalizeH="0" baseline="0" noProof="0" dirty="0">
                <a:ln>
                  <a:noFill/>
                </a:ln>
                <a:effectLst/>
                <a:uLnTx/>
                <a:uFillTx/>
                <a:latin typeface="Courier New" pitchFamily="49" charset="0"/>
                <a:cs typeface="Courier New" pitchFamily="49" charset="0"/>
              </a:rPr>
              <a:t>, </a:t>
            </a:r>
            <a:r>
              <a:rPr kumimoji="0" lang="en-GB" sz="1600" b="1" i="0" u="none" strike="noStrike" kern="0" cap="none" spc="0" normalizeH="0" baseline="0" noProof="0" dirty="0" smtClean="0">
                <a:ln>
                  <a:noFill/>
                </a:ln>
                <a:effectLst/>
                <a:uLnTx/>
                <a:uFillTx/>
                <a:latin typeface="Courier New" pitchFamily="49" charset="0"/>
                <a:cs typeface="Courier New" pitchFamily="49" charset="0"/>
              </a:rPr>
              <a:t>b</a:t>
            </a:r>
            <a:r>
              <a:rPr kumimoji="0" lang="en-GB" sz="1600" b="1" i="0" u="none" strike="noStrike" kern="0" cap="none" spc="0" normalizeH="0" baseline="0" noProof="0" dirty="0">
                <a:ln>
                  <a:noFill/>
                </a:ln>
                <a:effectLst/>
                <a:uLnTx/>
                <a:uFillTx/>
                <a:latin typeface="Courier New" pitchFamily="49" charset="0"/>
                <a:cs typeface="Courier New" pitchFamily="49" charset="0"/>
              </a:rPr>
              <a:t>, size, </a:t>
            </a:r>
            <a:r>
              <a:rPr kumimoji="0" lang="en-GB" sz="1600" b="1" i="0" u="none" strike="noStrike" kern="0" cap="none" spc="0" normalizeH="0" baseline="0" noProof="0" dirty="0" err="1">
                <a:ln>
                  <a:noFill/>
                </a:ln>
                <a:effectLst/>
                <a:uLnTx/>
                <a:uFillTx/>
                <a:latin typeface="Courier New" pitchFamily="49" charset="0"/>
                <a:cs typeface="Courier New" pitchFamily="49" charset="0"/>
              </a:rPr>
              <a:t>cudaMemcpyHostToDevice</a:t>
            </a:r>
            <a:r>
              <a:rPr kumimoji="0" lang="en-GB" sz="1600" b="1" i="0" u="none" strike="noStrike" kern="0" cap="none" spc="0" normalizeH="0" baseline="0" noProof="0" dirty="0">
                <a:ln>
                  <a:noFill/>
                </a:ln>
                <a:effectLst/>
                <a:uLnTx/>
                <a:uFillTx/>
                <a:latin typeface="Courier New" pitchFamily="49" charset="0"/>
                <a:cs typeface="Courier New" pitchFamily="49" charset="0"/>
              </a:rPr>
              <a:t>);</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defRPr/>
            </a:pPr>
            <a:endParaRPr kumimoji="0" lang="en-GB" sz="1600" b="1" i="0" u="none" strike="noStrike" kern="0" cap="none" spc="0" normalizeH="0" baseline="0" noProof="0" dirty="0">
              <a:ln>
                <a:noFill/>
              </a:ln>
              <a:solidFill>
                <a:srgbClr val="FFFFFF"/>
              </a:solidFill>
              <a:effectLst/>
              <a:uLnTx/>
              <a:uFillTx/>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GB" sz="1600" b="1" i="0" u="none" strike="noStrike" kern="0" cap="none" spc="0" normalizeH="0" baseline="0" noProof="0" dirty="0">
                <a:ln>
                  <a:noFill/>
                </a:ln>
                <a:solidFill>
                  <a:srgbClr val="FFFFFF"/>
                </a:solidFill>
                <a:effectLst/>
                <a:uLnTx/>
                <a:uFillTx/>
                <a:latin typeface="Courier New" pitchFamily="49" charset="0"/>
                <a:cs typeface="Courier New" pitchFamily="49" charset="0"/>
              </a:rPr>
              <a:t> </a:t>
            </a:r>
            <a:r>
              <a:rPr kumimoji="0" lang="en-GB" sz="1600" b="1" i="0" u="none" strike="noStrike" kern="0" cap="none" spc="0" normalizeH="0" baseline="0" noProof="0" dirty="0" smtClean="0">
                <a:ln>
                  <a:noFill/>
                </a:ln>
                <a:solidFill>
                  <a:srgbClr val="FFFFFF"/>
                </a:solidFill>
                <a:effectLst/>
                <a:uLnTx/>
                <a:uFillTx/>
                <a:latin typeface="Courier New" pitchFamily="49" charset="0"/>
                <a:cs typeface="Courier New" pitchFamily="49" charset="0"/>
              </a:rPr>
              <a:t>       </a:t>
            </a:r>
            <a:r>
              <a:rPr lang="en-GB" sz="1600" b="1" i="1" kern="0" dirty="0">
                <a:solidFill>
                  <a:schemeClr val="accent1"/>
                </a:solidFill>
                <a:latin typeface="Courier New" pitchFamily="49" charset="0"/>
                <a:cs typeface="Courier New" pitchFamily="49" charset="0"/>
              </a:rPr>
              <a:t>// Launch add() kernel on GPU with N </a:t>
            </a:r>
            <a:r>
              <a:rPr kumimoji="0" lang="en-GB" sz="1600" b="1" i="1" u="none" strike="noStrike" kern="0" cap="none" spc="0" normalizeH="0" baseline="0" noProof="0" dirty="0">
                <a:ln>
                  <a:noFill/>
                </a:ln>
                <a:solidFill>
                  <a:srgbClr val="FF9933"/>
                </a:solidFill>
                <a:effectLst/>
                <a:uLnTx/>
                <a:uFillTx/>
                <a:latin typeface="Courier New" pitchFamily="49" charset="0"/>
                <a:cs typeface="Courier New" pitchFamily="49" charset="0"/>
              </a:rPr>
              <a:t>threads</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GB" sz="1600" b="1" i="0" u="none" strike="noStrike" kern="0" cap="none" spc="0" normalizeH="0" baseline="0" noProof="0" dirty="0">
                <a:ln>
                  <a:noFill/>
                </a:ln>
                <a:effectLst/>
                <a:uLnTx/>
                <a:uFillTx/>
                <a:latin typeface="Courier New" pitchFamily="49" charset="0"/>
                <a:cs typeface="Courier New" pitchFamily="49" charset="0"/>
              </a:rPr>
              <a:t> </a:t>
            </a:r>
            <a:r>
              <a:rPr kumimoji="0" lang="en-GB" sz="1600" b="1" i="0" u="none" strike="noStrike" kern="0" cap="none" spc="0" normalizeH="0" baseline="0" noProof="0" dirty="0" smtClean="0">
                <a:ln>
                  <a:noFill/>
                </a:ln>
                <a:effectLst/>
                <a:uLnTx/>
                <a:uFillTx/>
                <a:latin typeface="Courier New" pitchFamily="49" charset="0"/>
                <a:cs typeface="Courier New" pitchFamily="49" charset="0"/>
              </a:rPr>
              <a:t>       add</a:t>
            </a:r>
            <a:r>
              <a:rPr kumimoji="0" lang="en-GB" sz="1600" b="1" i="0" u="none" strike="noStrike" kern="0" cap="none" spc="0" normalizeH="0" baseline="0" noProof="0" dirty="0">
                <a:ln>
                  <a:noFill/>
                </a:ln>
                <a:effectLst/>
                <a:uLnTx/>
                <a:uFillTx/>
                <a:latin typeface="Courier New" pitchFamily="49" charset="0"/>
                <a:cs typeface="Courier New" pitchFamily="49" charset="0"/>
              </a:rPr>
              <a:t>&lt;&lt;&lt;</a:t>
            </a:r>
            <a:r>
              <a:rPr kumimoji="0" lang="en-GB" sz="1600" b="1" i="0" u="none" strike="noStrike" kern="0" cap="none" spc="0" normalizeH="0" baseline="0" noProof="0" dirty="0">
                <a:ln>
                  <a:noFill/>
                </a:ln>
                <a:solidFill>
                  <a:srgbClr val="FF9933"/>
                </a:solidFill>
                <a:effectLst/>
                <a:uLnTx/>
                <a:uFillTx/>
                <a:latin typeface="Courier New" pitchFamily="49" charset="0"/>
                <a:cs typeface="Courier New" pitchFamily="49" charset="0"/>
              </a:rPr>
              <a:t>1,N</a:t>
            </a:r>
            <a:r>
              <a:rPr kumimoji="0" lang="en-GB" sz="1600" b="1" i="0" u="none" strike="noStrike" kern="0" cap="none" spc="0" normalizeH="0" baseline="0" noProof="0" dirty="0">
                <a:ln>
                  <a:noFill/>
                </a:ln>
                <a:effectLst/>
                <a:uLnTx/>
                <a:uFillTx/>
                <a:latin typeface="Courier New" pitchFamily="49" charset="0"/>
                <a:cs typeface="Courier New" pitchFamily="49" charset="0"/>
              </a:rPr>
              <a:t>&gt;&gt;&gt;(</a:t>
            </a:r>
            <a:r>
              <a:rPr kumimoji="0" lang="en-GB" sz="1600" b="1" i="0" u="none" strike="noStrike" kern="0" cap="none" spc="0" normalizeH="0" baseline="0" noProof="0" dirty="0" err="1">
                <a:ln>
                  <a:noFill/>
                </a:ln>
                <a:effectLst/>
                <a:uLnTx/>
                <a:uFillTx/>
                <a:latin typeface="Courier New" pitchFamily="49" charset="0"/>
                <a:cs typeface="Courier New" pitchFamily="49" charset="0"/>
              </a:rPr>
              <a:t>d_a</a:t>
            </a:r>
            <a:r>
              <a:rPr kumimoji="0" lang="en-GB" sz="1600" b="1" i="0" u="none" strike="noStrike" kern="0" cap="none" spc="0" normalizeH="0" baseline="0" noProof="0" dirty="0">
                <a:ln>
                  <a:noFill/>
                </a:ln>
                <a:effectLst/>
                <a:uLnTx/>
                <a:uFillTx/>
                <a:latin typeface="Courier New" pitchFamily="49" charset="0"/>
                <a:cs typeface="Courier New" pitchFamily="49" charset="0"/>
              </a:rPr>
              <a:t>, </a:t>
            </a:r>
            <a:r>
              <a:rPr kumimoji="0" lang="en-GB" sz="1600" b="1" i="0" u="none" strike="noStrike" kern="0" cap="none" spc="0" normalizeH="0" baseline="0" noProof="0" dirty="0" err="1">
                <a:ln>
                  <a:noFill/>
                </a:ln>
                <a:effectLst/>
                <a:uLnTx/>
                <a:uFillTx/>
                <a:latin typeface="Courier New" pitchFamily="49" charset="0"/>
                <a:cs typeface="Courier New" pitchFamily="49" charset="0"/>
              </a:rPr>
              <a:t>d_b</a:t>
            </a:r>
            <a:r>
              <a:rPr kumimoji="0" lang="en-GB" sz="1600" b="1" i="0" u="none" strike="noStrike" kern="0" cap="none" spc="0" normalizeH="0" baseline="0" noProof="0" dirty="0">
                <a:ln>
                  <a:noFill/>
                </a:ln>
                <a:effectLst/>
                <a:uLnTx/>
                <a:uFillTx/>
                <a:latin typeface="Courier New" pitchFamily="49" charset="0"/>
                <a:cs typeface="Courier New" pitchFamily="49" charset="0"/>
              </a:rPr>
              <a:t>, </a:t>
            </a:r>
            <a:r>
              <a:rPr kumimoji="0" lang="en-GB" sz="1600" b="1" i="0" u="none" strike="noStrike" kern="0" cap="none" spc="0" normalizeH="0" baseline="0" noProof="0" dirty="0" err="1">
                <a:ln>
                  <a:noFill/>
                </a:ln>
                <a:effectLst/>
                <a:uLnTx/>
                <a:uFillTx/>
                <a:latin typeface="Courier New" pitchFamily="49" charset="0"/>
                <a:cs typeface="Courier New" pitchFamily="49" charset="0"/>
              </a:rPr>
              <a:t>d_c</a:t>
            </a:r>
            <a:r>
              <a:rPr kumimoji="0" lang="en-GB" sz="1600" b="1" i="0" u="none" strike="noStrike" kern="0" cap="none" spc="0" normalizeH="0" baseline="0" noProof="0" dirty="0">
                <a:ln>
                  <a:noFill/>
                </a:ln>
                <a:effectLst/>
                <a:uLnTx/>
                <a:uFillTx/>
                <a:latin typeface="Courier New" pitchFamily="49" charset="0"/>
                <a:cs typeface="Courier New" pitchFamily="49" charset="0"/>
              </a:rPr>
              <a:t>);</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defRPr/>
            </a:pPr>
            <a:endParaRPr kumimoji="0" lang="en-GB" sz="1600" b="1" i="0" u="none" strike="noStrike" kern="0" cap="none" spc="0" normalizeH="0" baseline="0" noProof="0" dirty="0">
              <a:ln>
                <a:noFill/>
              </a:ln>
              <a:solidFill>
                <a:srgbClr val="FFFFFF"/>
              </a:solidFill>
              <a:effectLst/>
              <a:uLnTx/>
              <a:uFillTx/>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GB" sz="1600" b="1" i="1" u="none" strike="noStrike" kern="0" cap="none" spc="0" normalizeH="0" baseline="0" noProof="0" dirty="0">
                <a:ln>
                  <a:noFill/>
                </a:ln>
                <a:solidFill>
                  <a:srgbClr val="808080"/>
                </a:solidFill>
                <a:effectLst/>
                <a:uLnTx/>
                <a:uFillTx/>
                <a:latin typeface="Courier New" pitchFamily="49" charset="0"/>
                <a:cs typeface="Courier New" pitchFamily="49" charset="0"/>
              </a:rPr>
              <a:t> </a:t>
            </a:r>
            <a:r>
              <a:rPr kumimoji="0" lang="en-GB" sz="1600" b="1" i="1" u="none" strike="noStrike" kern="0" cap="none" spc="0" normalizeH="0" baseline="0" noProof="0" dirty="0" smtClean="0">
                <a:ln>
                  <a:noFill/>
                </a:ln>
                <a:solidFill>
                  <a:srgbClr val="808080"/>
                </a:solidFill>
                <a:effectLst/>
                <a:uLnTx/>
                <a:uFillTx/>
                <a:latin typeface="Courier New" pitchFamily="49" charset="0"/>
                <a:cs typeface="Courier New" pitchFamily="49" charset="0"/>
              </a:rPr>
              <a:t>       </a:t>
            </a:r>
            <a:r>
              <a:rPr lang="en-GB" sz="1600" b="1" i="1" kern="0" dirty="0">
                <a:solidFill>
                  <a:schemeClr val="accent1"/>
                </a:solidFill>
                <a:latin typeface="Courier New" pitchFamily="49" charset="0"/>
                <a:cs typeface="Courier New" pitchFamily="49" charset="0"/>
              </a:rPr>
              <a:t>// Copy result back to host</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GB" sz="1600" b="1" i="0" u="none" strike="noStrike" kern="0" cap="none" spc="0" normalizeH="0" baseline="0" noProof="0" dirty="0">
                <a:ln>
                  <a:noFill/>
                </a:ln>
                <a:effectLst/>
                <a:uLnTx/>
                <a:uFillTx/>
                <a:latin typeface="Courier New" pitchFamily="49" charset="0"/>
                <a:cs typeface="Courier New" pitchFamily="49" charset="0"/>
              </a:rPr>
              <a:t> </a:t>
            </a:r>
            <a:r>
              <a:rPr kumimoji="0" lang="en-GB" sz="1600" b="1" i="0" u="none" strike="noStrike" kern="0" cap="none" spc="0" normalizeH="0" baseline="0" noProof="0" dirty="0" smtClean="0">
                <a:ln>
                  <a:noFill/>
                </a:ln>
                <a:effectLst/>
                <a:uLnTx/>
                <a:uFillTx/>
                <a:latin typeface="Courier New" pitchFamily="49" charset="0"/>
                <a:cs typeface="Courier New" pitchFamily="49" charset="0"/>
              </a:rPr>
              <a:t>       </a:t>
            </a:r>
            <a:r>
              <a:rPr kumimoji="0" lang="en-GB" sz="1600" b="1" i="0" u="none" strike="noStrike" kern="0" cap="none" spc="0" normalizeH="0" baseline="0" noProof="0" dirty="0" err="1" smtClean="0">
                <a:ln>
                  <a:noFill/>
                </a:ln>
                <a:effectLst/>
                <a:uLnTx/>
                <a:uFillTx/>
                <a:latin typeface="Courier New" pitchFamily="49" charset="0"/>
                <a:cs typeface="Courier New" pitchFamily="49" charset="0"/>
              </a:rPr>
              <a:t>cudaMemcpy</a:t>
            </a:r>
            <a:r>
              <a:rPr kumimoji="0" lang="en-GB" sz="1600" b="1" i="0" u="none" strike="noStrike" kern="0" cap="none" spc="0" normalizeH="0" baseline="0" noProof="0" dirty="0" smtClean="0">
                <a:ln>
                  <a:noFill/>
                </a:ln>
                <a:effectLst/>
                <a:uLnTx/>
                <a:uFillTx/>
                <a:latin typeface="Courier New" pitchFamily="49" charset="0"/>
                <a:cs typeface="Courier New" pitchFamily="49" charset="0"/>
              </a:rPr>
              <a:t>(c</a:t>
            </a:r>
            <a:r>
              <a:rPr kumimoji="0" lang="en-GB" sz="1600" b="1" i="0" u="none" strike="noStrike" kern="0" cap="none" spc="0" normalizeH="0" baseline="0" noProof="0" dirty="0">
                <a:ln>
                  <a:noFill/>
                </a:ln>
                <a:effectLst/>
                <a:uLnTx/>
                <a:uFillTx/>
                <a:latin typeface="Courier New" pitchFamily="49" charset="0"/>
                <a:cs typeface="Courier New" pitchFamily="49" charset="0"/>
              </a:rPr>
              <a:t>, </a:t>
            </a:r>
            <a:r>
              <a:rPr kumimoji="0" lang="en-GB" sz="1600" b="1" i="0" u="none" strike="noStrike" kern="0" cap="none" spc="0" normalizeH="0" baseline="0" noProof="0" dirty="0" err="1">
                <a:ln>
                  <a:noFill/>
                </a:ln>
                <a:effectLst/>
                <a:uLnTx/>
                <a:uFillTx/>
                <a:latin typeface="Courier New" pitchFamily="49" charset="0"/>
                <a:cs typeface="Courier New" pitchFamily="49" charset="0"/>
              </a:rPr>
              <a:t>d_c</a:t>
            </a:r>
            <a:r>
              <a:rPr kumimoji="0" lang="en-GB" sz="1600" b="1" i="0" u="none" strike="noStrike" kern="0" cap="none" spc="0" normalizeH="0" baseline="0" noProof="0" dirty="0">
                <a:ln>
                  <a:noFill/>
                </a:ln>
                <a:effectLst/>
                <a:uLnTx/>
                <a:uFillTx/>
                <a:latin typeface="Courier New" pitchFamily="49" charset="0"/>
                <a:cs typeface="Courier New" pitchFamily="49" charset="0"/>
              </a:rPr>
              <a:t>, size, </a:t>
            </a:r>
            <a:r>
              <a:rPr kumimoji="0" lang="en-GB" sz="1600" b="1" i="0" u="none" strike="noStrike" kern="0" cap="none" spc="0" normalizeH="0" baseline="0" noProof="0" dirty="0" err="1">
                <a:ln>
                  <a:noFill/>
                </a:ln>
                <a:effectLst/>
                <a:uLnTx/>
                <a:uFillTx/>
                <a:latin typeface="Courier New" pitchFamily="49" charset="0"/>
                <a:cs typeface="Courier New" pitchFamily="49" charset="0"/>
              </a:rPr>
              <a:t>cudaMemcpyDeviceToHost</a:t>
            </a:r>
            <a:r>
              <a:rPr kumimoji="0" lang="en-GB" sz="1600" b="1" i="0" u="none" strike="noStrike" kern="0" cap="none" spc="0" normalizeH="0" baseline="0" noProof="0" dirty="0">
                <a:ln>
                  <a:noFill/>
                </a:ln>
                <a:effectLst/>
                <a:uLnTx/>
                <a:uFillTx/>
                <a:latin typeface="Courier New" pitchFamily="49" charset="0"/>
                <a:cs typeface="Courier New" pitchFamily="49" charset="0"/>
              </a:rPr>
              <a:t>);</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defRPr/>
            </a:pPr>
            <a:endParaRPr kumimoji="0" lang="en-GB" sz="1600" b="1" i="1" u="none" strike="noStrike" kern="0" cap="none" spc="0" normalizeH="0" baseline="0" noProof="0" dirty="0">
              <a:ln>
                <a:noFill/>
              </a:ln>
              <a:solidFill>
                <a:srgbClr val="808080"/>
              </a:solidFill>
              <a:effectLst/>
              <a:uLnTx/>
              <a:uFillTx/>
              <a:latin typeface="Courier New" pitchFamily="49" charset="0"/>
              <a:cs typeface="Courier New" pitchFamily="49" charset="0"/>
            </a:endParaRPr>
          </a:p>
          <a:p>
            <a:pPr marL="0" indent="0">
              <a:buNone/>
              <a:defRPr/>
            </a:pPr>
            <a:r>
              <a:rPr kumimoji="0" lang="en-GB" sz="1600" b="1" i="1" u="none" strike="noStrike" kern="0" cap="none" spc="0" normalizeH="0" baseline="0" noProof="0" dirty="0">
                <a:ln>
                  <a:noFill/>
                </a:ln>
                <a:solidFill>
                  <a:srgbClr val="808080"/>
                </a:solidFill>
                <a:effectLst/>
                <a:uLnTx/>
                <a:uFillTx/>
                <a:latin typeface="Courier New" pitchFamily="49" charset="0"/>
                <a:cs typeface="Courier New" pitchFamily="49" charset="0"/>
              </a:rPr>
              <a:t> </a:t>
            </a:r>
            <a:r>
              <a:rPr kumimoji="0" lang="en-GB" sz="1600" b="1" i="1" u="none" strike="noStrike" kern="0" cap="none" spc="0" normalizeH="0" baseline="0" noProof="0" dirty="0" smtClean="0">
                <a:ln>
                  <a:noFill/>
                </a:ln>
                <a:solidFill>
                  <a:srgbClr val="808080"/>
                </a:solidFill>
                <a:effectLst/>
                <a:uLnTx/>
                <a:uFillTx/>
                <a:latin typeface="Courier New" pitchFamily="49" charset="0"/>
                <a:cs typeface="Courier New" pitchFamily="49" charset="0"/>
              </a:rPr>
              <a:t>       </a:t>
            </a:r>
            <a:r>
              <a:rPr lang="en-GB" sz="1600" b="1" i="1" kern="0" dirty="0">
                <a:solidFill>
                  <a:schemeClr val="accent1"/>
                </a:solidFill>
                <a:latin typeface="Courier New" pitchFamily="49" charset="0"/>
                <a:cs typeface="Courier New" pitchFamily="49" charset="0"/>
              </a:rPr>
              <a:t>// </a:t>
            </a:r>
            <a:r>
              <a:rPr lang="en-GB" sz="1600" b="1" i="1" kern="0" dirty="0" err="1">
                <a:solidFill>
                  <a:schemeClr val="accent1"/>
                </a:solidFill>
                <a:latin typeface="Courier New" pitchFamily="49" charset="0"/>
                <a:cs typeface="Courier New" pitchFamily="49" charset="0"/>
              </a:rPr>
              <a:t>Cleanup</a:t>
            </a:r>
            <a:endParaRPr lang="en-GB" sz="1600" b="1" i="1" kern="0" dirty="0">
              <a:solidFill>
                <a:schemeClr val="accent1"/>
              </a:solidFill>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GB" sz="1600" b="1" i="0" u="none" strike="noStrike" kern="0" cap="none" spc="0" normalizeH="0" baseline="0" noProof="0" dirty="0">
                <a:ln>
                  <a:noFill/>
                </a:ln>
                <a:solidFill>
                  <a:srgbClr val="FF9933"/>
                </a:solidFill>
                <a:effectLst/>
                <a:uLnTx/>
                <a:uFillTx/>
                <a:latin typeface="Courier New" pitchFamily="49" charset="0"/>
                <a:cs typeface="Courier New" pitchFamily="49" charset="0"/>
              </a:rPr>
              <a:t> </a:t>
            </a:r>
            <a:r>
              <a:rPr kumimoji="0" lang="en-GB" sz="1600" b="1" i="0" u="none" strike="noStrike" kern="0" cap="none" spc="0" normalizeH="0" baseline="0" noProof="0" dirty="0" smtClean="0">
                <a:ln>
                  <a:noFill/>
                </a:ln>
                <a:solidFill>
                  <a:srgbClr val="FF9933"/>
                </a:solidFill>
                <a:effectLst/>
                <a:uLnTx/>
                <a:uFillTx/>
                <a:latin typeface="Courier New" pitchFamily="49" charset="0"/>
                <a:cs typeface="Courier New" pitchFamily="49" charset="0"/>
              </a:rPr>
              <a:t>       </a:t>
            </a:r>
            <a:r>
              <a:rPr kumimoji="0" lang="en-GB" sz="1600" b="1" i="0" u="none" strike="noStrike" kern="0" cap="none" spc="0" normalizeH="0" baseline="0" noProof="0" dirty="0" smtClean="0">
                <a:ln>
                  <a:noFill/>
                </a:ln>
                <a:effectLst/>
                <a:uLnTx/>
                <a:uFillTx/>
                <a:latin typeface="Courier New" pitchFamily="49" charset="0"/>
                <a:cs typeface="Courier New" pitchFamily="49" charset="0"/>
              </a:rPr>
              <a:t>free(a</a:t>
            </a:r>
            <a:r>
              <a:rPr kumimoji="0" lang="en-GB" sz="1600" b="1" i="0" u="none" strike="noStrike" kern="0" cap="none" spc="0" normalizeH="0" baseline="0" noProof="0" dirty="0">
                <a:ln>
                  <a:noFill/>
                </a:ln>
                <a:effectLst/>
                <a:uLnTx/>
                <a:uFillTx/>
                <a:latin typeface="Courier New" pitchFamily="49" charset="0"/>
                <a:cs typeface="Courier New" pitchFamily="49" charset="0"/>
              </a:rPr>
              <a:t>); free(b); free(c);</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GB" sz="1600" b="1" i="0" u="none" strike="noStrike" kern="0" cap="none" spc="0" normalizeH="0" baseline="0" noProof="0" dirty="0">
                <a:ln>
                  <a:noFill/>
                </a:ln>
                <a:effectLst/>
                <a:uLnTx/>
                <a:uFillTx/>
                <a:latin typeface="Courier New" pitchFamily="49" charset="0"/>
                <a:cs typeface="Courier New" pitchFamily="49" charset="0"/>
              </a:rPr>
              <a:t> </a:t>
            </a:r>
            <a:r>
              <a:rPr kumimoji="0" lang="en-GB" sz="1600" b="1" i="0" u="none" strike="noStrike" kern="0" cap="none" spc="0" normalizeH="0" baseline="0" noProof="0" dirty="0" smtClean="0">
                <a:ln>
                  <a:noFill/>
                </a:ln>
                <a:effectLst/>
                <a:uLnTx/>
                <a:uFillTx/>
                <a:latin typeface="Courier New" pitchFamily="49" charset="0"/>
                <a:cs typeface="Courier New" pitchFamily="49" charset="0"/>
              </a:rPr>
              <a:t>       </a:t>
            </a:r>
            <a:r>
              <a:rPr kumimoji="0" lang="en-GB" sz="1600" b="1" i="0" u="none" strike="noStrike" kern="0" cap="none" spc="0" normalizeH="0" baseline="0" noProof="0" dirty="0" err="1" smtClean="0">
                <a:ln>
                  <a:noFill/>
                </a:ln>
                <a:effectLst/>
                <a:uLnTx/>
                <a:uFillTx/>
                <a:latin typeface="Courier New" pitchFamily="49" charset="0"/>
                <a:cs typeface="Courier New" pitchFamily="49" charset="0"/>
              </a:rPr>
              <a:t>cudaFree</a:t>
            </a:r>
            <a:r>
              <a:rPr kumimoji="0" lang="en-GB" sz="1600" b="1" i="0" u="none" strike="noStrike" kern="0" cap="none" spc="0" normalizeH="0" baseline="0" noProof="0" dirty="0" smtClean="0">
                <a:ln>
                  <a:noFill/>
                </a:ln>
                <a:effectLst/>
                <a:uLnTx/>
                <a:uFillTx/>
                <a:latin typeface="Courier New" pitchFamily="49" charset="0"/>
                <a:cs typeface="Courier New" pitchFamily="49" charset="0"/>
              </a:rPr>
              <a:t>(</a:t>
            </a:r>
            <a:r>
              <a:rPr kumimoji="0" lang="en-GB" sz="1600" b="1" i="0" u="none" strike="noStrike" kern="0" cap="none" spc="0" normalizeH="0" baseline="0" noProof="0" dirty="0" err="1" smtClean="0">
                <a:ln>
                  <a:noFill/>
                </a:ln>
                <a:effectLst/>
                <a:uLnTx/>
                <a:uFillTx/>
                <a:latin typeface="Courier New" pitchFamily="49" charset="0"/>
                <a:cs typeface="Courier New" pitchFamily="49" charset="0"/>
              </a:rPr>
              <a:t>d_a</a:t>
            </a:r>
            <a:r>
              <a:rPr kumimoji="0" lang="en-GB" sz="1600" b="1" i="0" u="none" strike="noStrike" kern="0" cap="none" spc="0" normalizeH="0" baseline="0" noProof="0" dirty="0">
                <a:ln>
                  <a:noFill/>
                </a:ln>
                <a:effectLst/>
                <a:uLnTx/>
                <a:uFillTx/>
                <a:latin typeface="Courier New" pitchFamily="49" charset="0"/>
                <a:cs typeface="Courier New" pitchFamily="49" charset="0"/>
              </a:rPr>
              <a:t>); </a:t>
            </a:r>
            <a:r>
              <a:rPr kumimoji="0" lang="en-GB" sz="1600" b="1" i="0" u="none" strike="noStrike" kern="0" cap="none" spc="0" normalizeH="0" baseline="0" noProof="0" dirty="0" err="1">
                <a:ln>
                  <a:noFill/>
                </a:ln>
                <a:effectLst/>
                <a:uLnTx/>
                <a:uFillTx/>
                <a:latin typeface="Courier New" pitchFamily="49" charset="0"/>
                <a:cs typeface="Courier New" pitchFamily="49" charset="0"/>
              </a:rPr>
              <a:t>cudaFree</a:t>
            </a:r>
            <a:r>
              <a:rPr kumimoji="0" lang="en-GB" sz="1600" b="1" i="0" u="none" strike="noStrike" kern="0" cap="none" spc="0" normalizeH="0" baseline="0" noProof="0" dirty="0">
                <a:ln>
                  <a:noFill/>
                </a:ln>
                <a:effectLst/>
                <a:uLnTx/>
                <a:uFillTx/>
                <a:latin typeface="Courier New" pitchFamily="49" charset="0"/>
                <a:cs typeface="Courier New" pitchFamily="49" charset="0"/>
              </a:rPr>
              <a:t>(</a:t>
            </a:r>
            <a:r>
              <a:rPr kumimoji="0" lang="en-GB" sz="1600" b="1" i="0" u="none" strike="noStrike" kern="0" cap="none" spc="0" normalizeH="0" baseline="0" noProof="0" dirty="0" err="1">
                <a:ln>
                  <a:noFill/>
                </a:ln>
                <a:effectLst/>
                <a:uLnTx/>
                <a:uFillTx/>
                <a:latin typeface="Courier New" pitchFamily="49" charset="0"/>
                <a:cs typeface="Courier New" pitchFamily="49" charset="0"/>
              </a:rPr>
              <a:t>d_b</a:t>
            </a:r>
            <a:r>
              <a:rPr kumimoji="0" lang="en-GB" sz="1600" b="1" i="0" u="none" strike="noStrike" kern="0" cap="none" spc="0" normalizeH="0" baseline="0" noProof="0" dirty="0">
                <a:ln>
                  <a:noFill/>
                </a:ln>
                <a:effectLst/>
                <a:uLnTx/>
                <a:uFillTx/>
                <a:latin typeface="Courier New" pitchFamily="49" charset="0"/>
                <a:cs typeface="Courier New" pitchFamily="49" charset="0"/>
              </a:rPr>
              <a:t>); </a:t>
            </a:r>
            <a:r>
              <a:rPr kumimoji="0" lang="en-GB" sz="1600" b="1" i="0" u="none" strike="noStrike" kern="0" cap="none" spc="0" normalizeH="0" baseline="0" noProof="0" dirty="0" err="1">
                <a:ln>
                  <a:noFill/>
                </a:ln>
                <a:effectLst/>
                <a:uLnTx/>
                <a:uFillTx/>
                <a:latin typeface="Courier New" pitchFamily="49" charset="0"/>
                <a:cs typeface="Courier New" pitchFamily="49" charset="0"/>
              </a:rPr>
              <a:t>cudaFree</a:t>
            </a:r>
            <a:r>
              <a:rPr kumimoji="0" lang="en-GB" sz="1600" b="1" i="0" u="none" strike="noStrike" kern="0" cap="none" spc="0" normalizeH="0" baseline="0" noProof="0" dirty="0">
                <a:ln>
                  <a:noFill/>
                </a:ln>
                <a:effectLst/>
                <a:uLnTx/>
                <a:uFillTx/>
                <a:latin typeface="Courier New" pitchFamily="49" charset="0"/>
                <a:cs typeface="Courier New" pitchFamily="49" charset="0"/>
              </a:rPr>
              <a:t>(</a:t>
            </a:r>
            <a:r>
              <a:rPr kumimoji="0" lang="en-GB" sz="1600" b="1" i="0" u="none" strike="noStrike" kern="0" cap="none" spc="0" normalizeH="0" baseline="0" noProof="0" dirty="0" err="1">
                <a:ln>
                  <a:noFill/>
                </a:ln>
                <a:effectLst/>
                <a:uLnTx/>
                <a:uFillTx/>
                <a:latin typeface="Courier New" pitchFamily="49" charset="0"/>
                <a:cs typeface="Courier New" pitchFamily="49" charset="0"/>
              </a:rPr>
              <a:t>d_c</a:t>
            </a:r>
            <a:r>
              <a:rPr kumimoji="0" lang="en-GB" sz="1600" b="1" i="0" u="none" strike="noStrike" kern="0" cap="none" spc="0" normalizeH="0" baseline="0" noProof="0" dirty="0">
                <a:ln>
                  <a:noFill/>
                </a:ln>
                <a:effectLst/>
                <a:uLnTx/>
                <a:uFillTx/>
                <a:latin typeface="Courier New" pitchFamily="49" charset="0"/>
                <a:cs typeface="Courier New" pitchFamily="49" charset="0"/>
              </a:rPr>
              <a:t>);</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GB" sz="1600" b="1" i="0" u="none" strike="noStrike" kern="0" cap="none" spc="0" normalizeH="0" baseline="0" noProof="0" dirty="0">
                <a:ln>
                  <a:noFill/>
                </a:ln>
                <a:solidFill>
                  <a:srgbClr val="FFFFFF"/>
                </a:solidFill>
                <a:effectLst/>
                <a:uLnTx/>
                <a:uFillTx/>
                <a:latin typeface="Courier New" pitchFamily="49" charset="0"/>
                <a:cs typeface="Courier New" pitchFamily="49" charset="0"/>
              </a:rPr>
              <a:t> </a:t>
            </a:r>
            <a:r>
              <a:rPr kumimoji="0" lang="en-GB" sz="1600" b="1" i="0" u="none" strike="noStrike" kern="0" cap="none" spc="0" normalizeH="0" baseline="0" noProof="0" dirty="0" smtClean="0">
                <a:ln>
                  <a:noFill/>
                </a:ln>
                <a:solidFill>
                  <a:srgbClr val="FFFFFF"/>
                </a:solidFill>
                <a:effectLst/>
                <a:uLnTx/>
                <a:uFillTx/>
                <a:latin typeface="Courier New" pitchFamily="49" charset="0"/>
                <a:cs typeface="Courier New" pitchFamily="49" charset="0"/>
              </a:rPr>
              <a:t>       </a:t>
            </a:r>
            <a:r>
              <a:rPr kumimoji="0" lang="en-GB" sz="1600" b="1" i="0" u="none" strike="noStrike" kern="0" cap="none" spc="0" normalizeH="0" baseline="0" noProof="0" dirty="0" smtClean="0">
                <a:ln>
                  <a:noFill/>
                </a:ln>
                <a:solidFill>
                  <a:srgbClr val="8AAD00"/>
                </a:solidFill>
                <a:effectLst/>
                <a:uLnTx/>
                <a:uFillTx/>
                <a:latin typeface="Courier New" pitchFamily="49" charset="0"/>
                <a:cs typeface="Courier New" pitchFamily="49" charset="0"/>
              </a:rPr>
              <a:t>return</a:t>
            </a:r>
            <a:r>
              <a:rPr kumimoji="0" lang="en-GB" sz="1600" b="1" i="0" u="none" strike="noStrike" kern="0" cap="none" spc="0" normalizeH="0" baseline="0" noProof="0" dirty="0" smtClean="0">
                <a:ln>
                  <a:noFill/>
                </a:ln>
                <a:solidFill>
                  <a:srgbClr val="FFFFFF"/>
                </a:solidFill>
                <a:effectLst/>
                <a:uLnTx/>
                <a:uFillTx/>
                <a:latin typeface="Courier New" pitchFamily="49" charset="0"/>
                <a:cs typeface="Courier New" pitchFamily="49" charset="0"/>
              </a:rPr>
              <a:t> </a:t>
            </a:r>
            <a:r>
              <a:rPr kumimoji="0" lang="en-GB" sz="1600" b="1" i="0" u="none" strike="noStrike" kern="0" cap="none" spc="0" normalizeH="0" baseline="0" noProof="0" dirty="0">
                <a:ln>
                  <a:noFill/>
                </a:ln>
                <a:effectLst/>
                <a:uLnTx/>
                <a:uFillTx/>
                <a:latin typeface="Courier New" pitchFamily="49" charset="0"/>
                <a:cs typeface="Courier New" pitchFamily="49" charset="0"/>
              </a:rPr>
              <a:t>0;</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GB" sz="1600" b="1" i="0" u="none" strike="noStrike" kern="0" cap="none" spc="0" normalizeH="0" baseline="0" noProof="0" dirty="0">
                <a:ln>
                  <a:noFill/>
                </a:ln>
                <a:effectLst/>
                <a:uLnTx/>
                <a:uFillTx/>
                <a:latin typeface="Courier New" pitchFamily="49" charset="0"/>
                <a:cs typeface="Courier New" pitchFamily="49" charset="0"/>
              </a:rPr>
              <a:t> </a:t>
            </a:r>
            <a:r>
              <a:rPr kumimoji="0" lang="en-GB" sz="1600" b="1" i="0" u="none" strike="noStrike" kern="0" cap="none" spc="0" normalizeH="0" baseline="0" noProof="0" dirty="0" smtClean="0">
                <a:ln>
                  <a:noFill/>
                </a:ln>
                <a:effectLst/>
                <a:uLnTx/>
                <a:uFillTx/>
                <a:latin typeface="Courier New" pitchFamily="49" charset="0"/>
                <a:cs typeface="Courier New" pitchFamily="49" charset="0"/>
              </a:rPr>
              <a:t>   }</a:t>
            </a:r>
            <a:endParaRPr kumimoji="0" lang="en-GB" sz="1600" b="1" i="0" u="none" strike="noStrike" kern="0" cap="none" spc="0" normalizeH="0" baseline="0" noProof="0" dirty="0">
              <a:ln>
                <a:noFill/>
              </a:ln>
              <a:effectLst/>
              <a:uLnTx/>
              <a:uFillTx/>
              <a:latin typeface="Courier New" pitchFamily="49" charset="0"/>
              <a:cs typeface="Courier New" pitchFamily="49" charset="0"/>
            </a:endParaRPr>
          </a:p>
        </p:txBody>
      </p:sp>
    </p:spTree>
    <p:extLst>
      <p:ext uri="{BB962C8B-B14F-4D97-AF65-F5344CB8AC3E}">
        <p14:creationId xmlns:p14="http://schemas.microsoft.com/office/powerpoint/2010/main" val="318904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Latest features</a:t>
            </a:r>
            <a:endParaRPr lang="en-US" dirty="0"/>
          </a:p>
        </p:txBody>
      </p:sp>
      <p:sp>
        <p:nvSpPr>
          <p:cNvPr id="3" name="Text Placeholder 2"/>
          <p:cNvSpPr>
            <a:spLocks noGrp="1"/>
          </p:cNvSpPr>
          <p:nvPr>
            <p:ph type="body" idx="1"/>
          </p:nvPr>
        </p:nvSpPr>
        <p:spPr/>
        <p:txBody>
          <a:bodyPr/>
          <a:lstStyle/>
          <a:p>
            <a:r>
              <a:rPr lang="en-US" sz="2000" dirty="0"/>
              <a:t>Dynamic Parallelism</a:t>
            </a:r>
            <a:r>
              <a:rPr lang="en-US" dirty="0"/>
              <a:t>: </a:t>
            </a:r>
            <a:r>
              <a:rPr lang="en-US" sz="1600" dirty="0"/>
              <a:t>GPU thread to launch a parallel GPU kernel</a:t>
            </a:r>
            <a:endParaRPr lang="en-US" sz="1600" dirty="0" smtClean="0"/>
          </a:p>
          <a:p>
            <a:r>
              <a:rPr lang="en-US" sz="2000" dirty="0" err="1" smtClean="0"/>
              <a:t>HyperQ</a:t>
            </a:r>
            <a:r>
              <a:rPr lang="en-US" sz="2000" dirty="0" smtClean="0"/>
              <a:t>:  </a:t>
            </a:r>
            <a:r>
              <a:rPr lang="en-US" sz="1600" dirty="0"/>
              <a:t>32</a:t>
            </a:r>
            <a:r>
              <a:rPr lang="en-US" sz="2000" dirty="0" smtClean="0"/>
              <a:t> </a:t>
            </a:r>
            <a:r>
              <a:rPr lang="en-US" sz="1600" dirty="0" smtClean="0"/>
              <a:t>concurrent work queues. </a:t>
            </a:r>
            <a:r>
              <a:rPr lang="en-US" sz="1600" dirty="0" err="1" smtClean="0"/>
              <a:t>Multirank</a:t>
            </a:r>
            <a:r>
              <a:rPr lang="en-US" sz="1600" dirty="0" smtClean="0"/>
              <a:t> MPI parallelism.</a:t>
            </a:r>
            <a:endParaRPr lang="en-US" sz="2000" dirty="0"/>
          </a:p>
          <a:p>
            <a:r>
              <a:rPr lang="en-US" sz="2000" dirty="0" err="1" smtClean="0"/>
              <a:t>NVLink</a:t>
            </a:r>
            <a:r>
              <a:rPr lang="en-US" sz="2000" dirty="0" smtClean="0"/>
              <a:t>: </a:t>
            </a:r>
            <a:r>
              <a:rPr lang="en-US" sz="2000" dirty="0"/>
              <a:t> </a:t>
            </a:r>
            <a:r>
              <a:rPr lang="en-US" sz="1600" dirty="0"/>
              <a:t>world’s first high-speed GPU </a:t>
            </a:r>
            <a:r>
              <a:rPr lang="en-US" sz="1600" dirty="0" smtClean="0"/>
              <a:t>interconnect - It</a:t>
            </a:r>
            <a:r>
              <a:rPr lang="en-US" sz="2000" dirty="0" smtClean="0"/>
              <a:t> </a:t>
            </a:r>
            <a:r>
              <a:rPr lang="en-US" sz="1600" dirty="0"/>
              <a:t>will</a:t>
            </a:r>
            <a:r>
              <a:rPr lang="en-US" sz="1600" dirty="0" smtClean="0"/>
              <a:t> </a:t>
            </a:r>
            <a:r>
              <a:rPr lang="en-US" sz="1600" dirty="0"/>
              <a:t>connect the machines’ processors – CPUs and GPUs – so they can exchange data 5 to 12 times faster.</a:t>
            </a:r>
          </a:p>
          <a:p>
            <a:r>
              <a:rPr lang="en-US" sz="2000" dirty="0"/>
              <a:t>Unified Memory: </a:t>
            </a:r>
            <a:r>
              <a:rPr lang="en-US" sz="1600" dirty="0"/>
              <a:t>C</a:t>
            </a:r>
            <a:r>
              <a:rPr lang="en-US" sz="1600" dirty="0" smtClean="0"/>
              <a:t>reates </a:t>
            </a:r>
            <a:r>
              <a:rPr lang="en-US" sz="1600" dirty="0"/>
              <a:t>a pool of managed memory shared between the CPU and GPU, bridging the CPU-GPU divide. Managed memory is accessible to both the CPU and GPU using a single </a:t>
            </a:r>
            <a:r>
              <a:rPr lang="en-US" sz="1600" dirty="0" smtClean="0"/>
              <a:t>pointer.</a:t>
            </a:r>
          </a:p>
          <a:p>
            <a:r>
              <a:rPr lang="en-US" sz="1600" dirty="0" smtClean="0"/>
              <a:t>XT </a:t>
            </a:r>
            <a:r>
              <a:rPr lang="en-US" sz="2000" dirty="0"/>
              <a:t>Libraries</a:t>
            </a:r>
            <a:r>
              <a:rPr lang="en-US" sz="1600" dirty="0" smtClean="0"/>
              <a:t>: </a:t>
            </a:r>
            <a:r>
              <a:rPr lang="en-US" sz="1600" dirty="0"/>
              <a:t>provide automatic scaling of </a:t>
            </a:r>
            <a:r>
              <a:rPr lang="en-US" sz="1600" dirty="0" err="1"/>
              <a:t>cuBLAS</a:t>
            </a:r>
            <a:r>
              <a:rPr lang="en-US" sz="1600" dirty="0"/>
              <a:t> level 3 and 2D/3D </a:t>
            </a:r>
            <a:r>
              <a:rPr lang="en-US" sz="1600" dirty="0" err="1"/>
              <a:t>cuFFT</a:t>
            </a:r>
            <a:r>
              <a:rPr lang="en-US" sz="1600" dirty="0"/>
              <a:t> routines to 2 or more </a:t>
            </a:r>
            <a:r>
              <a:rPr lang="en-US" sz="1600" dirty="0" smtClean="0"/>
              <a:t>GPUs.</a:t>
            </a:r>
          </a:p>
          <a:p>
            <a:r>
              <a:rPr lang="en-US" sz="1600" dirty="0" smtClean="0"/>
              <a:t>GPU Direct: </a:t>
            </a:r>
            <a:r>
              <a:rPr lang="en-US" sz="1600" dirty="0"/>
              <a:t>Use high-speed DMA transfers to copy data between the memories of two GPUs on the same system/</a:t>
            </a:r>
            <a:r>
              <a:rPr lang="en-US" sz="1600" dirty="0" err="1"/>
              <a:t>PCIe</a:t>
            </a:r>
            <a:r>
              <a:rPr lang="en-US" sz="1600"/>
              <a:t> bus.</a:t>
            </a:r>
            <a:endParaRPr lang="en-US" sz="1600" dirty="0" smtClean="0"/>
          </a:p>
          <a:p>
            <a:endParaRPr lang="en-US" sz="1600" dirty="0" smtClean="0"/>
          </a:p>
          <a:p>
            <a:pPr>
              <a:buNone/>
            </a:pPr>
            <a:endParaRPr lang="en-US" sz="1600" dirty="0"/>
          </a:p>
          <a:p>
            <a:endParaRPr lang="en-US" dirty="0"/>
          </a:p>
        </p:txBody>
      </p:sp>
    </p:spTree>
    <p:extLst>
      <p:ext uri="{BB962C8B-B14F-4D97-AF65-F5344CB8AC3E}">
        <p14:creationId xmlns:p14="http://schemas.microsoft.com/office/powerpoint/2010/main" val="1866162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CUDA Optimizations</a:t>
            </a:r>
            <a:endParaRPr lang="en-US" dirty="0"/>
          </a:p>
        </p:txBody>
      </p:sp>
      <p:sp>
        <p:nvSpPr>
          <p:cNvPr id="3" name="Text Placeholder 2"/>
          <p:cNvSpPr>
            <a:spLocks noGrp="1"/>
          </p:cNvSpPr>
          <p:nvPr>
            <p:ph type="body" idx="1"/>
          </p:nvPr>
        </p:nvSpPr>
        <p:spPr/>
        <p:txBody>
          <a:bodyPr/>
          <a:lstStyle/>
          <a:p>
            <a:r>
              <a:rPr lang="en-US" sz="2400" dirty="0" smtClean="0"/>
              <a:t>Reduce Kernel Overhead</a:t>
            </a:r>
          </a:p>
          <a:p>
            <a:r>
              <a:rPr lang="en-US" sz="2400" dirty="0" smtClean="0"/>
              <a:t>Reduce memory copy overhead</a:t>
            </a:r>
          </a:p>
          <a:p>
            <a:r>
              <a:rPr lang="en-US" sz="2400" dirty="0" smtClean="0"/>
              <a:t>Understand memory access pattern and read Global memory in coalesced memory access pattern</a:t>
            </a:r>
          </a:p>
          <a:p>
            <a:r>
              <a:rPr lang="en-US" sz="2400" dirty="0" smtClean="0"/>
              <a:t>Use Shared memory for data that is being used frequently.</a:t>
            </a:r>
          </a:p>
          <a:p>
            <a:r>
              <a:rPr lang="en-US" sz="2400" dirty="0" smtClean="0"/>
              <a:t>Overlap communication and computation. </a:t>
            </a:r>
          </a:p>
          <a:p>
            <a:r>
              <a:rPr lang="en-US" sz="2400" dirty="0" smtClean="0"/>
              <a:t>Use constant memory for data that will not change in entire program</a:t>
            </a:r>
          </a:p>
          <a:p>
            <a:r>
              <a:rPr lang="en-US" sz="2400" dirty="0" smtClean="0"/>
              <a:t>Avoid divergence in GPU section. </a:t>
            </a:r>
            <a:endParaRPr lang="en-US" sz="2400" dirty="0"/>
          </a:p>
        </p:txBody>
      </p:sp>
    </p:spTree>
    <p:extLst>
      <p:ext uri="{BB962C8B-B14F-4D97-AF65-F5344CB8AC3E}">
        <p14:creationId xmlns:p14="http://schemas.microsoft.com/office/powerpoint/2010/main" val="38389362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pic>
        <p:nvPicPr>
          <p:cNvPr id="820" name="Shape 820"/>
          <p:cNvPicPr preferRelativeResize="0"/>
          <p:nvPr/>
        </p:nvPicPr>
        <p:blipFill rotWithShape="1">
          <a:blip r:embed="rId3">
            <a:alphaModFix/>
          </a:blip>
          <a:srcRect/>
          <a:stretch/>
        </p:blipFill>
        <p:spPr>
          <a:xfrm>
            <a:off x="2954525" y="2253016"/>
            <a:ext cx="3323444" cy="3308672"/>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457200" y="274646"/>
            <a:ext cx="8229600" cy="8684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Droid Sans"/>
              <a:buNone/>
            </a:pPr>
            <a:r>
              <a:rPr lang="en" sz="3600" b="0" i="0" u="none" strike="noStrike" cap="none">
                <a:solidFill>
                  <a:schemeClr val="lt1"/>
                </a:solidFill>
                <a:latin typeface="Droid Sans"/>
                <a:ea typeface="Droid Sans"/>
                <a:cs typeface="Droid Sans"/>
                <a:sym typeface="Droid Sans"/>
              </a:rPr>
              <a:t>Issues with static scheduling</a:t>
            </a:r>
          </a:p>
        </p:txBody>
      </p:sp>
      <p:sp>
        <p:nvSpPr>
          <p:cNvPr id="362" name="Shape 362"/>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Droid Sans"/>
              <a:buNone/>
            </a:pPr>
            <a:r>
              <a:rPr lang="en" sz="2000" b="0" i="0" u="none" strike="noStrike" cap="none">
                <a:solidFill>
                  <a:schemeClr val="dk1"/>
                </a:solidFill>
                <a:latin typeface="Droid Sans"/>
                <a:ea typeface="Droid Sans"/>
                <a:cs typeface="Droid Sans"/>
                <a:sym typeface="Droid Sans"/>
              </a:rPr>
              <a:t>With static scheduling the number of iterations is evenly distributed among all openmp threads (i.e. Every thread will be assigned similar number of iterations). This is not always the best way to partition. </a:t>
            </a:r>
          </a:p>
          <a:p>
            <a:pPr marL="0" marR="0" lvl="0" indent="0" algn="l" rtl="0">
              <a:lnSpc>
                <a:spcPct val="100000"/>
              </a:lnSpc>
              <a:spcBef>
                <a:spcPts val="0"/>
              </a:spcBef>
              <a:spcAft>
                <a:spcPts val="0"/>
              </a:spcAft>
              <a:buClr>
                <a:schemeClr val="dk1"/>
              </a:buClr>
              <a:buSzPct val="25000"/>
              <a:buFont typeface="Droid Sans"/>
              <a:buNone/>
            </a:pPr>
            <a:endParaRPr sz="2000" b="0" i="0" u="none" strike="noStrike" cap="none">
              <a:solidFill>
                <a:schemeClr val="dk1"/>
              </a:solidFill>
              <a:latin typeface="Droid Sans"/>
              <a:ea typeface="Droid Sans"/>
              <a:cs typeface="Droid Sans"/>
              <a:sym typeface="Droid Sans"/>
            </a:endParaRPr>
          </a:p>
        </p:txBody>
      </p:sp>
      <p:pic>
        <p:nvPicPr>
          <p:cNvPr id="363" name="Shape 363"/>
          <p:cNvPicPr preferRelativeResize="0"/>
          <p:nvPr/>
        </p:nvPicPr>
        <p:blipFill rotWithShape="1">
          <a:blip r:embed="rId3">
            <a:alphaModFix/>
          </a:blip>
          <a:srcRect/>
          <a:stretch/>
        </p:blipFill>
        <p:spPr>
          <a:xfrm>
            <a:off x="457200" y="2675378"/>
            <a:ext cx="8507012" cy="3172267"/>
          </a:xfrm>
          <a:prstGeom prst="rect">
            <a:avLst/>
          </a:prstGeom>
          <a:noFill/>
          <a:ln>
            <a:noFill/>
          </a:ln>
        </p:spPr>
      </p:pic>
    </p:spTree>
    <p:extLst>
      <p:ext uri="{BB962C8B-B14F-4D97-AF65-F5344CB8AC3E}">
        <p14:creationId xmlns:p14="http://schemas.microsoft.com/office/powerpoint/2010/main" val="1213068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ctrTitle"/>
          </p:nvPr>
        </p:nvSpPr>
        <p:spPr>
          <a:xfrm>
            <a:off x="685800" y="2490375"/>
            <a:ext cx="7772400" cy="2198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Droid Sans"/>
              <a:buNone/>
            </a:pPr>
            <a:r>
              <a:rPr lang="en" sz="6000" b="0" i="0" u="none" strike="noStrike" cap="none">
                <a:solidFill>
                  <a:schemeClr val="lt1"/>
                </a:solidFill>
                <a:latin typeface="Droid Sans"/>
                <a:ea typeface="Droid Sans"/>
                <a:cs typeface="Droid Sans"/>
                <a:sym typeface="Droid Sans"/>
              </a:rPr>
              <a:t>Parallel Programming using OpenMP</a:t>
            </a:r>
          </a:p>
        </p:txBody>
      </p:sp>
      <p:sp>
        <p:nvSpPr>
          <p:cNvPr id="203" name="Shape 203"/>
          <p:cNvSpPr txBox="1">
            <a:spLocks noGrp="1"/>
          </p:cNvSpPr>
          <p:nvPr>
            <p:ph type="subTitle" idx="1"/>
          </p:nvPr>
        </p:nvSpPr>
        <p:spPr>
          <a:xfrm>
            <a:off x="685800" y="4836035"/>
            <a:ext cx="7772400" cy="10325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Droid Sans"/>
              <a:buNone/>
            </a:pPr>
            <a:r>
              <a:rPr lang="en" sz="2400" b="0" i="0" u="none" strike="noStrike" cap="none" dirty="0" smtClean="0">
                <a:solidFill>
                  <a:schemeClr val="dk2"/>
                </a:solidFill>
                <a:latin typeface="Droid Sans"/>
                <a:ea typeface="Droid Sans"/>
                <a:cs typeface="Droid Sans"/>
                <a:sym typeface="Droid Sans"/>
              </a:rPr>
              <a:t>Sonia Gupta</a:t>
            </a:r>
          </a:p>
          <a:p>
            <a:pPr marL="0" marR="0" lvl="0" indent="0" algn="l" rtl="0">
              <a:lnSpc>
                <a:spcPct val="100000"/>
              </a:lnSpc>
              <a:spcBef>
                <a:spcPts val="0"/>
              </a:spcBef>
              <a:spcAft>
                <a:spcPts val="0"/>
              </a:spcAft>
              <a:buClr>
                <a:schemeClr val="dk2"/>
              </a:buClr>
              <a:buSzPct val="25000"/>
              <a:buFont typeface="Droid Sans"/>
              <a:buNone/>
            </a:pPr>
            <a:r>
              <a:rPr lang="en" sz="2400" b="0" i="0" u="none" strike="noStrike" cap="none" dirty="0" smtClean="0">
                <a:solidFill>
                  <a:schemeClr val="dk2"/>
                </a:solidFill>
                <a:latin typeface="Droid Sans"/>
                <a:ea typeface="Droid Sans"/>
                <a:cs typeface="Droid Sans"/>
                <a:sym typeface="Droid Sans"/>
              </a:rPr>
              <a:t>HPC </a:t>
            </a:r>
            <a:r>
              <a:rPr lang="en" sz="2400" b="0" i="0" u="none" strike="noStrike" cap="none" dirty="0">
                <a:solidFill>
                  <a:schemeClr val="dk2"/>
                </a:solidFill>
                <a:latin typeface="Droid Sans"/>
                <a:ea typeface="Droid Sans"/>
                <a:cs typeface="Droid Sans"/>
                <a:sym typeface="Droid Sans"/>
              </a:rPr>
              <a:t>Team, TCS Pune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457200" y="274646"/>
            <a:ext cx="8229600" cy="8684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Droid Sans"/>
              <a:buNone/>
            </a:pPr>
            <a:r>
              <a:rPr lang="en" sz="3600" b="0" i="0" u="none" strike="noStrike" cap="none">
                <a:solidFill>
                  <a:schemeClr val="lt1"/>
                </a:solidFill>
                <a:latin typeface="Droid Sans"/>
                <a:ea typeface="Droid Sans"/>
                <a:cs typeface="Droid Sans"/>
                <a:sym typeface="Droid Sans"/>
              </a:rPr>
              <a:t>What is OpenMP?</a:t>
            </a:r>
          </a:p>
        </p:txBody>
      </p:sp>
      <p:sp>
        <p:nvSpPr>
          <p:cNvPr id="229" name="Shape 229"/>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100000"/>
              <a:buFont typeface="Droid Sans"/>
              <a:buChar char="➔"/>
            </a:pPr>
            <a:r>
              <a:rPr lang="en" sz="3000" b="0" i="0" u="none" strike="noStrike" cap="none" dirty="0">
                <a:solidFill>
                  <a:schemeClr val="dk1"/>
                </a:solidFill>
                <a:latin typeface="Droid Sans"/>
                <a:ea typeface="Droid Sans"/>
                <a:cs typeface="Droid Sans"/>
                <a:sym typeface="Droid Sans"/>
              </a:rPr>
              <a:t>API for writing shared memory applications in C,C++ and Fortran</a:t>
            </a:r>
          </a:p>
          <a:p>
            <a:pPr marL="0" marR="0" lvl="0" indent="0" algn="l" rtl="0">
              <a:lnSpc>
                <a:spcPct val="100000"/>
              </a:lnSpc>
              <a:spcBef>
                <a:spcPts val="0"/>
              </a:spcBef>
              <a:spcAft>
                <a:spcPts val="0"/>
              </a:spcAft>
              <a:buClr>
                <a:schemeClr val="dk1"/>
              </a:buClr>
              <a:buSzPct val="100000"/>
              <a:buFont typeface="Droid Sans"/>
              <a:buNone/>
            </a:pPr>
            <a:endParaRPr sz="3000" b="0" i="0" u="none" strike="noStrike" cap="none" dirty="0">
              <a:solidFill>
                <a:schemeClr val="dk1"/>
              </a:solidFill>
              <a:latin typeface="Droid Sans"/>
              <a:ea typeface="Droid Sans"/>
              <a:cs typeface="Droid Sans"/>
              <a:sym typeface="Droid Sans"/>
            </a:endParaRPr>
          </a:p>
          <a:p>
            <a:pPr marL="0" marR="0" lvl="0" indent="0" algn="l" rtl="0">
              <a:lnSpc>
                <a:spcPct val="100000"/>
              </a:lnSpc>
              <a:spcBef>
                <a:spcPts val="0"/>
              </a:spcBef>
              <a:spcAft>
                <a:spcPts val="0"/>
              </a:spcAft>
              <a:buClr>
                <a:schemeClr val="dk1"/>
              </a:buClr>
              <a:buSzPct val="100000"/>
              <a:buFont typeface="Droid Sans"/>
              <a:buNone/>
            </a:pPr>
            <a:endParaRPr sz="3000" b="0" i="0" u="none" strike="noStrike" cap="none" dirty="0">
              <a:solidFill>
                <a:schemeClr val="dk1"/>
              </a:solidFill>
              <a:latin typeface="Droid Sans"/>
              <a:ea typeface="Droid Sans"/>
              <a:cs typeface="Droid Sans"/>
              <a:sym typeface="Droid Sans"/>
            </a:endParaRPr>
          </a:p>
          <a:p>
            <a:pPr marL="0" marR="0" lvl="0" indent="0" algn="l" rtl="0">
              <a:lnSpc>
                <a:spcPct val="100000"/>
              </a:lnSpc>
              <a:spcBef>
                <a:spcPts val="0"/>
              </a:spcBef>
              <a:spcAft>
                <a:spcPts val="0"/>
              </a:spcAft>
              <a:buClr>
                <a:schemeClr val="dk1"/>
              </a:buClr>
              <a:buSzPct val="100000"/>
              <a:buFont typeface="Droid Sans"/>
              <a:buChar char="➔"/>
            </a:pPr>
            <a:r>
              <a:rPr lang="en" sz="3000" b="0" i="0" u="none" strike="noStrike" cap="none" dirty="0">
                <a:solidFill>
                  <a:schemeClr val="dk1"/>
                </a:solidFill>
                <a:latin typeface="Droid Sans"/>
                <a:ea typeface="Droid Sans"/>
                <a:cs typeface="Droid Sans"/>
                <a:sym typeface="Droid Sans"/>
              </a:rPr>
              <a:t>OpenMP API consists of:</a:t>
            </a:r>
          </a:p>
          <a:p>
            <a:pPr marL="0" marR="0" lvl="1" indent="0" algn="l" rtl="0">
              <a:lnSpc>
                <a:spcPct val="100000"/>
              </a:lnSpc>
              <a:spcBef>
                <a:spcPts val="0"/>
              </a:spcBef>
              <a:spcAft>
                <a:spcPts val="0"/>
              </a:spcAft>
              <a:buClr>
                <a:schemeClr val="dk1"/>
              </a:buClr>
              <a:buSzPct val="25000"/>
              <a:buFont typeface="Droid Sans"/>
              <a:buNone/>
            </a:pPr>
            <a:r>
              <a:rPr lang="en" sz="2400" b="0" i="0" u="none" strike="noStrike" cap="none" dirty="0">
                <a:solidFill>
                  <a:schemeClr val="dk1"/>
                </a:solidFill>
                <a:latin typeface="Droid Sans"/>
                <a:ea typeface="Droid Sans"/>
                <a:cs typeface="Droid Sans"/>
                <a:sym typeface="Droid Sans"/>
              </a:rPr>
              <a:t>              Compiler Directives</a:t>
            </a:r>
          </a:p>
          <a:p>
            <a:pPr marL="0" marR="0" lvl="1" indent="0" algn="l" rtl="0">
              <a:lnSpc>
                <a:spcPct val="100000"/>
              </a:lnSpc>
              <a:spcBef>
                <a:spcPts val="0"/>
              </a:spcBef>
              <a:spcAft>
                <a:spcPts val="0"/>
              </a:spcAft>
              <a:buClr>
                <a:schemeClr val="dk1"/>
              </a:buClr>
              <a:buSzPct val="25000"/>
              <a:buFont typeface="Droid Sans"/>
              <a:buNone/>
            </a:pPr>
            <a:r>
              <a:rPr lang="en" sz="2400" b="0" i="0" u="none" strike="noStrike" cap="none" dirty="0">
                <a:solidFill>
                  <a:schemeClr val="dk1"/>
                </a:solidFill>
                <a:latin typeface="Droid Sans"/>
                <a:ea typeface="Droid Sans"/>
                <a:cs typeface="Droid Sans"/>
                <a:sym typeface="Droid Sans"/>
              </a:rPr>
              <a:t>              Runtime subroutines/functions</a:t>
            </a:r>
          </a:p>
          <a:p>
            <a:pPr marL="0" marR="0" lvl="1" indent="0" algn="l" rtl="0">
              <a:lnSpc>
                <a:spcPct val="100000"/>
              </a:lnSpc>
              <a:spcBef>
                <a:spcPts val="0"/>
              </a:spcBef>
              <a:spcAft>
                <a:spcPts val="0"/>
              </a:spcAft>
              <a:buClr>
                <a:schemeClr val="dk1"/>
              </a:buClr>
              <a:buSzPct val="25000"/>
              <a:buFont typeface="Droid Sans"/>
              <a:buNone/>
            </a:pPr>
            <a:r>
              <a:rPr lang="en" sz="2400" b="0" i="0" u="none" strike="noStrike" cap="none" dirty="0">
                <a:solidFill>
                  <a:schemeClr val="dk1"/>
                </a:solidFill>
                <a:latin typeface="Droid Sans"/>
                <a:ea typeface="Droid Sans"/>
                <a:cs typeface="Droid Sans"/>
                <a:sym typeface="Droid Sans"/>
              </a:rPr>
              <a:t>              Environment variables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457200" y="274646"/>
            <a:ext cx="8229600" cy="8684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Droid Sans"/>
              <a:buNone/>
            </a:pPr>
            <a:r>
              <a:rPr lang="en" sz="3600" b="0" i="0" u="none" strike="noStrike" cap="none">
                <a:solidFill>
                  <a:schemeClr val="lt1"/>
                </a:solidFill>
                <a:latin typeface="Droid Sans"/>
                <a:ea typeface="Droid Sans"/>
                <a:cs typeface="Droid Sans"/>
                <a:sym typeface="Droid Sans"/>
              </a:rPr>
              <a:t>Hello World Program	</a:t>
            </a:r>
          </a:p>
        </p:txBody>
      </p:sp>
      <p:sp>
        <p:nvSpPr>
          <p:cNvPr id="241" name="Shape 241"/>
          <p:cNvSpPr txBox="1">
            <a:spLocks noGrp="1"/>
          </p:cNvSpPr>
          <p:nvPr>
            <p:ph type="body" idx="1"/>
          </p:nvPr>
        </p:nvSpPr>
        <p:spPr>
          <a:xfrm>
            <a:off x="457200" y="1600200"/>
            <a:ext cx="8229600" cy="3572301"/>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Droid Sans"/>
              <a:buNone/>
            </a:pPr>
            <a:endParaRPr sz="3000" b="0" i="0" u="none" strike="noStrike" cap="none" dirty="0">
              <a:solidFill>
                <a:schemeClr val="dk1"/>
              </a:solidFill>
              <a:latin typeface="Droid Sans"/>
              <a:ea typeface="Droid Sans"/>
              <a:cs typeface="Droid Sans"/>
              <a:sym typeface="Droid Sans"/>
            </a:endParaRPr>
          </a:p>
        </p:txBody>
      </p:sp>
      <p:pic>
        <p:nvPicPr>
          <p:cNvPr id="242" name="Shape 242"/>
          <p:cNvPicPr preferRelativeResize="0"/>
          <p:nvPr/>
        </p:nvPicPr>
        <p:blipFill rotWithShape="1">
          <a:blip r:embed="rId3">
            <a:alphaModFix/>
          </a:blip>
          <a:srcRect/>
          <a:stretch/>
        </p:blipFill>
        <p:spPr>
          <a:xfrm>
            <a:off x="655493" y="1600200"/>
            <a:ext cx="7410334" cy="3572301"/>
          </a:xfrm>
          <a:prstGeom prst="rect">
            <a:avLst/>
          </a:prstGeom>
          <a:noFill/>
          <a:ln>
            <a:noFill/>
          </a:ln>
        </p:spPr>
      </p:pic>
      <p:sp>
        <p:nvSpPr>
          <p:cNvPr id="3" name="TextBox 2"/>
          <p:cNvSpPr txBox="1"/>
          <p:nvPr/>
        </p:nvSpPr>
        <p:spPr>
          <a:xfrm>
            <a:off x="460812" y="5172501"/>
            <a:ext cx="3374209" cy="954107"/>
          </a:xfrm>
          <a:prstGeom prst="rect">
            <a:avLst/>
          </a:prstGeom>
          <a:noFill/>
        </p:spPr>
        <p:txBody>
          <a:bodyPr wrap="square" rtlCol="0">
            <a:spAutoFit/>
          </a:bodyPr>
          <a:lstStyle/>
          <a:p>
            <a:pPr lvl="0">
              <a:buClr>
                <a:schemeClr val="dk1"/>
              </a:buClr>
              <a:buSzPct val="25000"/>
            </a:pPr>
            <a:r>
              <a:rPr lang="en-US" dirty="0">
                <a:solidFill>
                  <a:schemeClr val="dk1"/>
                </a:solidFill>
                <a:latin typeface="Droid Sans"/>
                <a:ea typeface="Droid Sans"/>
                <a:cs typeface="Droid Sans"/>
                <a:sym typeface="Droid Sans"/>
              </a:rPr>
              <a:t>Compiling:</a:t>
            </a:r>
          </a:p>
          <a:p>
            <a:pPr lvl="0">
              <a:buClr>
                <a:schemeClr val="dk1"/>
              </a:buClr>
              <a:buSzPct val="25000"/>
            </a:pPr>
            <a:r>
              <a:rPr lang="en-US" dirty="0">
                <a:solidFill>
                  <a:schemeClr val="dk1"/>
                </a:solidFill>
                <a:latin typeface="Droid Sans"/>
                <a:ea typeface="Droid Sans"/>
                <a:cs typeface="Droid Sans"/>
                <a:sym typeface="Droid Sans"/>
              </a:rPr>
              <a:t>    Intel:  </a:t>
            </a:r>
            <a:r>
              <a:rPr lang="en-US" dirty="0" err="1">
                <a:solidFill>
                  <a:schemeClr val="dk1"/>
                </a:solidFill>
                <a:latin typeface="Droid Sans"/>
                <a:ea typeface="Droid Sans"/>
                <a:cs typeface="Droid Sans"/>
                <a:sym typeface="Droid Sans"/>
              </a:rPr>
              <a:t>icc</a:t>
            </a:r>
            <a:r>
              <a:rPr lang="en-US" dirty="0">
                <a:solidFill>
                  <a:schemeClr val="dk1"/>
                </a:solidFill>
                <a:latin typeface="Droid Sans"/>
                <a:ea typeface="Droid Sans"/>
                <a:cs typeface="Droid Sans"/>
                <a:sym typeface="Droid Sans"/>
              </a:rPr>
              <a:t> –</a:t>
            </a:r>
            <a:r>
              <a:rPr lang="en-US" dirty="0" err="1">
                <a:solidFill>
                  <a:schemeClr val="dk1"/>
                </a:solidFill>
                <a:latin typeface="Droid Sans"/>
                <a:ea typeface="Droid Sans"/>
                <a:cs typeface="Droid Sans"/>
                <a:sym typeface="Droid Sans"/>
              </a:rPr>
              <a:t>openmp</a:t>
            </a:r>
            <a:r>
              <a:rPr lang="en-US" dirty="0">
                <a:solidFill>
                  <a:schemeClr val="dk1"/>
                </a:solidFill>
                <a:latin typeface="Droid Sans"/>
                <a:ea typeface="Droid Sans"/>
                <a:cs typeface="Droid Sans"/>
                <a:sym typeface="Droid Sans"/>
              </a:rPr>
              <a:t> </a:t>
            </a:r>
            <a:r>
              <a:rPr lang="en-US" dirty="0" err="1">
                <a:solidFill>
                  <a:schemeClr val="dk1"/>
                </a:solidFill>
                <a:latin typeface="Droid Sans"/>
                <a:ea typeface="Droid Sans"/>
                <a:cs typeface="Droid Sans"/>
                <a:sym typeface="Droid Sans"/>
              </a:rPr>
              <a:t>test.c</a:t>
            </a:r>
            <a:r>
              <a:rPr lang="en-US" dirty="0">
                <a:solidFill>
                  <a:schemeClr val="dk1"/>
                </a:solidFill>
                <a:latin typeface="Droid Sans"/>
                <a:ea typeface="Droid Sans"/>
                <a:cs typeface="Droid Sans"/>
                <a:sym typeface="Droid Sans"/>
              </a:rPr>
              <a:t> –o out.exe</a:t>
            </a:r>
          </a:p>
          <a:p>
            <a:pPr lvl="0">
              <a:buClr>
                <a:schemeClr val="dk1"/>
              </a:buClr>
              <a:buSzPct val="25000"/>
            </a:pPr>
            <a:r>
              <a:rPr lang="en-US" dirty="0">
                <a:solidFill>
                  <a:schemeClr val="dk1"/>
                </a:solidFill>
                <a:latin typeface="Droid Sans"/>
                <a:ea typeface="Droid Sans"/>
                <a:cs typeface="Droid Sans"/>
                <a:sym typeface="Droid Sans"/>
              </a:rPr>
              <a:t>    Gnu:   g++ -</a:t>
            </a:r>
            <a:r>
              <a:rPr lang="en-US" dirty="0" err="1">
                <a:solidFill>
                  <a:schemeClr val="dk1"/>
                </a:solidFill>
                <a:latin typeface="Droid Sans"/>
                <a:ea typeface="Droid Sans"/>
                <a:cs typeface="Droid Sans"/>
                <a:sym typeface="Droid Sans"/>
              </a:rPr>
              <a:t>fopenmp</a:t>
            </a:r>
            <a:r>
              <a:rPr lang="en-US" dirty="0">
                <a:solidFill>
                  <a:schemeClr val="dk1"/>
                </a:solidFill>
                <a:latin typeface="Droid Sans"/>
                <a:ea typeface="Droid Sans"/>
                <a:cs typeface="Droid Sans"/>
                <a:sym typeface="Droid Sans"/>
              </a:rPr>
              <a:t> </a:t>
            </a:r>
            <a:r>
              <a:rPr lang="en-US" dirty="0" err="1">
                <a:solidFill>
                  <a:schemeClr val="dk1"/>
                </a:solidFill>
                <a:latin typeface="Droid Sans"/>
                <a:ea typeface="Droid Sans"/>
                <a:cs typeface="Droid Sans"/>
                <a:sym typeface="Droid Sans"/>
              </a:rPr>
              <a:t>test.c</a:t>
            </a:r>
            <a:r>
              <a:rPr lang="en-US" dirty="0">
                <a:solidFill>
                  <a:schemeClr val="dk1"/>
                </a:solidFill>
                <a:latin typeface="Droid Sans"/>
                <a:ea typeface="Droid Sans"/>
                <a:cs typeface="Droid Sans"/>
                <a:sym typeface="Droid Sans"/>
              </a:rPr>
              <a:t> –o out.exe</a:t>
            </a:r>
          </a:p>
          <a:p>
            <a:pPr lvl="0">
              <a:buClr>
                <a:schemeClr val="dk1"/>
              </a:buClr>
              <a:buSzPct val="25000"/>
            </a:pPr>
            <a:endParaRPr lang="en-US" dirty="0">
              <a:solidFill>
                <a:schemeClr val="dk1"/>
              </a:solidFill>
              <a:latin typeface="Droid Sans"/>
              <a:ea typeface="Droid Sans"/>
              <a:cs typeface="Droid Sans"/>
              <a:sym typeface="Droid Sans"/>
            </a:endParaRPr>
          </a:p>
        </p:txBody>
      </p:sp>
      <p:sp>
        <p:nvSpPr>
          <p:cNvPr id="4" name="TextBox 3"/>
          <p:cNvSpPr txBox="1"/>
          <p:nvPr/>
        </p:nvSpPr>
        <p:spPr>
          <a:xfrm>
            <a:off x="4292221" y="5280222"/>
            <a:ext cx="4394579" cy="738664"/>
          </a:xfrm>
          <a:prstGeom prst="rect">
            <a:avLst/>
          </a:prstGeom>
          <a:noFill/>
        </p:spPr>
        <p:txBody>
          <a:bodyPr wrap="square" rtlCol="0">
            <a:spAutoFit/>
          </a:bodyPr>
          <a:lstStyle/>
          <a:p>
            <a:pPr lvl="0">
              <a:buClr>
                <a:schemeClr val="dk1"/>
              </a:buClr>
              <a:buSzPct val="25000"/>
            </a:pPr>
            <a:r>
              <a:rPr lang="en-US" dirty="0">
                <a:solidFill>
                  <a:schemeClr val="dk1"/>
                </a:solidFill>
                <a:latin typeface="Droid Sans"/>
                <a:ea typeface="Droid Sans"/>
                <a:cs typeface="Droid Sans"/>
                <a:sym typeface="Droid Sans"/>
              </a:rPr>
              <a:t>Running:</a:t>
            </a:r>
          </a:p>
          <a:p>
            <a:pPr lvl="0">
              <a:buClr>
                <a:schemeClr val="dk1"/>
              </a:buClr>
              <a:buSzPct val="25000"/>
            </a:pPr>
            <a:r>
              <a:rPr lang="en-US" dirty="0">
                <a:solidFill>
                  <a:schemeClr val="dk1"/>
                </a:solidFill>
                <a:latin typeface="Droid Sans"/>
                <a:ea typeface="Droid Sans"/>
                <a:cs typeface="Droid Sans"/>
                <a:sym typeface="Droid Sans"/>
              </a:rPr>
              <a:t>     EXPORT OMP_NUM_THREADS=4   </a:t>
            </a:r>
          </a:p>
          <a:p>
            <a:pPr lvl="0">
              <a:buClr>
                <a:schemeClr val="dk1"/>
              </a:buClr>
              <a:buSzPct val="25000"/>
            </a:pPr>
            <a:r>
              <a:rPr lang="en-US" dirty="0">
                <a:solidFill>
                  <a:schemeClr val="dk1"/>
                </a:solidFill>
                <a:latin typeface="Droid Sans"/>
                <a:ea typeface="Droid Sans"/>
                <a:cs typeface="Droid Sans"/>
                <a:sym typeface="Droid Sans"/>
              </a:rPr>
              <a:t>     ./out.exe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2211</TotalTime>
  <Words>3503</Words>
  <Application>Microsoft Office PowerPoint</Application>
  <PresentationFormat>On-screen Show (4:3)</PresentationFormat>
  <Paragraphs>898</Paragraphs>
  <Slides>69</Slides>
  <Notes>52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69</vt:i4>
      </vt:variant>
    </vt:vector>
  </HeadingPairs>
  <TitlesOfParts>
    <vt:vector size="82" baseType="lpstr">
      <vt:lpstr>Noto Sans Symbols</vt:lpstr>
      <vt:lpstr>Times New Roman</vt:lpstr>
      <vt:lpstr>Courier New</vt:lpstr>
      <vt:lpstr>Trebuchet MS</vt:lpstr>
      <vt:lpstr>Arial</vt:lpstr>
      <vt:lpstr>Droid Sans</vt:lpstr>
      <vt:lpstr>MS PGothic</vt:lpstr>
      <vt:lpstr>Wingdings</vt:lpstr>
      <vt:lpstr>Palatino</vt:lpstr>
      <vt:lpstr>SimSun</vt:lpstr>
      <vt:lpstr>Noto Symbol</vt:lpstr>
      <vt:lpstr>SimSun</vt:lpstr>
      <vt:lpstr>biz</vt:lpstr>
      <vt:lpstr>Introduction to Parallel Computing</vt:lpstr>
      <vt:lpstr>Why Parallel computing</vt:lpstr>
      <vt:lpstr>Parallel Computing </vt:lpstr>
      <vt:lpstr>PowerPoint Presentation</vt:lpstr>
      <vt:lpstr>PowerPoint Presentation</vt:lpstr>
      <vt:lpstr>PowerPoint Presentation</vt:lpstr>
      <vt:lpstr>Parallel Programming using OpenMP</vt:lpstr>
      <vt:lpstr>What is OpenMP?</vt:lpstr>
      <vt:lpstr>Hello World Program </vt:lpstr>
      <vt:lpstr>Creating Threads</vt:lpstr>
      <vt:lpstr>OpenMP Execution</vt:lpstr>
      <vt:lpstr>Creating threads</vt:lpstr>
      <vt:lpstr>More about OpenMP Threads</vt:lpstr>
      <vt:lpstr>OpenMP Threads versus Cores</vt:lpstr>
      <vt:lpstr>Shared and Private Variables</vt:lpstr>
      <vt:lpstr>Work sharing </vt:lpstr>
      <vt:lpstr>Work Sharing: Parallel For</vt:lpstr>
      <vt:lpstr>Dynamic Scheduling</vt:lpstr>
      <vt:lpstr>Synchronization</vt:lpstr>
      <vt:lpstr>MASTER directive</vt:lpstr>
      <vt:lpstr>CRITICAL example</vt:lpstr>
      <vt:lpstr>BARRIER directive</vt:lpstr>
      <vt:lpstr>Runtime Environment routines</vt:lpstr>
      <vt:lpstr>Parallel Programming using MPI</vt:lpstr>
      <vt:lpstr>Sequence</vt:lpstr>
      <vt:lpstr>What is message passing?</vt:lpstr>
      <vt:lpstr>What is MPI?</vt:lpstr>
      <vt:lpstr>MPI on System</vt:lpstr>
      <vt:lpstr>A Minimal MPI Program (C)</vt:lpstr>
      <vt:lpstr>Information About Environment</vt:lpstr>
      <vt:lpstr>Better Hello (C)</vt:lpstr>
      <vt:lpstr>Basic Concepts</vt:lpstr>
      <vt:lpstr>What is message passing?</vt:lpstr>
      <vt:lpstr>MPI blocking send</vt:lpstr>
      <vt:lpstr>MPI blocking receive</vt:lpstr>
      <vt:lpstr>Datatypes</vt:lpstr>
      <vt:lpstr>Basic MPI types</vt:lpstr>
      <vt:lpstr>Tags</vt:lpstr>
      <vt:lpstr>MPI_STATUS</vt:lpstr>
      <vt:lpstr>MPI is Simple</vt:lpstr>
      <vt:lpstr>Non-Blocking Send and Receive</vt:lpstr>
      <vt:lpstr>Non-Blocking Send and Receive (Cont.)</vt:lpstr>
      <vt:lpstr>MPI_Isend/MPI_Irecv </vt:lpstr>
      <vt:lpstr>Deadlocks in blocking operations</vt:lpstr>
      <vt:lpstr>Some solutions to the “”unsafe” problem</vt:lpstr>
      <vt:lpstr>Introduction to Collectives </vt:lpstr>
      <vt:lpstr>MPI_BCAST</vt:lpstr>
      <vt:lpstr>MPI_Reduce</vt:lpstr>
      <vt:lpstr>MPI_Scatter/MPI_Gather</vt:lpstr>
      <vt:lpstr>MPI_Scatter/MPI_Gather</vt:lpstr>
      <vt:lpstr> MPI_Allgather</vt:lpstr>
      <vt:lpstr>GPGPU Programming</vt:lpstr>
      <vt:lpstr>Introduction - CUDA</vt:lpstr>
      <vt:lpstr>CUDA - Environment</vt:lpstr>
      <vt:lpstr>CUDA - Memory</vt:lpstr>
      <vt:lpstr>CUDA MEMORY UNITS</vt:lpstr>
      <vt:lpstr>CUDA - Basics</vt:lpstr>
      <vt:lpstr>CUDA - Example</vt:lpstr>
      <vt:lpstr>   </vt:lpstr>
      <vt:lpstr>CUDA – Kernel Launch</vt:lpstr>
      <vt:lpstr>CUDA - Thread ID</vt:lpstr>
      <vt:lpstr>CUDA – 2D Block and Thread Dim</vt:lpstr>
      <vt:lpstr>CUDA ERROR Handling</vt:lpstr>
      <vt:lpstr>Example</vt:lpstr>
      <vt:lpstr>Example – ctd..</vt:lpstr>
      <vt:lpstr>Latest features</vt:lpstr>
      <vt:lpstr>CUDA Optimizations</vt:lpstr>
      <vt:lpstr>PowerPoint Presentation</vt:lpstr>
      <vt:lpstr>Issues with static scheduling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Parallel Computing</dc:title>
  <dc:creator>Amit Kalele</dc:creator>
  <cp:lastModifiedBy>Amit Kalele</cp:lastModifiedBy>
  <cp:revision>71</cp:revision>
  <dcterms:modified xsi:type="dcterms:W3CDTF">2017-07-14T12:04:58Z</dcterms:modified>
</cp:coreProperties>
</file>