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616E-00A2-4302-B444-58110D2D1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B2CEA-20D3-4317-994C-061E7D269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99E53-CF88-44B9-8863-D0106798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E414-511F-463C-92A9-4D5650723559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DDB3B-BA88-436F-87BB-0B96896C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B4828-BA90-40F8-B8E3-EAD6A97F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3E36-B02E-4C3C-8F47-4FD202CE4F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453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0110-CD83-4F52-8625-2BDA9686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5A232-02F9-461B-A913-317C37F0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0184D-C3F3-402B-A1EE-DDF85544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E414-511F-463C-92A9-4D5650723559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64897-C790-4373-91A7-A2F1AEF0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7776E-6744-42BA-A3A7-BF5F1275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3E36-B02E-4C3C-8F47-4FD202CE4F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159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820EC-5595-4D85-89CA-4D23A316A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272B2-3469-4106-B082-EE2CB429D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2188B-B8E5-4476-9F49-1A4D57EC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E414-511F-463C-92A9-4D5650723559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1C738-5277-45EC-A94F-166F8A10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98C35-A238-42F1-B702-C1BEAD09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3E36-B02E-4C3C-8F47-4FD202CE4F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291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330-997A-4B07-A279-F524E91E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727EF-DF5F-4408-9047-48ED7EA53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19F53-979C-4839-9114-B2FD4DD6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E414-511F-463C-92A9-4D5650723559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F54-05E0-498C-A266-90708ECB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83DAA-D270-4756-A207-FF87EE07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3E36-B02E-4C3C-8F47-4FD202CE4F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298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E138-0EBD-4976-9D82-1727D858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4713A-63D2-4D25-869F-5ED95238C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2C6E7-46D4-4E94-9A14-21E8560C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E414-511F-463C-92A9-4D5650723559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4257E-4147-40B5-B04F-B54F1372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DE5D4-9F44-41C5-BF37-4F7E1AEC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3E36-B02E-4C3C-8F47-4FD202CE4F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915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59D8-B146-44D7-A79C-9F61665D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744BE-85C8-4E07-A3DB-568FF635D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129D3-F004-4127-85DC-1BEB54AEC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378EA-FB39-45A7-A867-AD2A5B4B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E414-511F-463C-92A9-4D5650723559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4A5D2-E9E4-4F9E-8C80-802690C8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249AF-4098-4B41-84CB-079023C0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3E36-B02E-4C3C-8F47-4FD202CE4F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589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7B58-9135-4C6A-8AEC-1C5A0CCE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B1F2-150B-41CE-8A51-03ED58909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060C7-6CFC-4255-A373-F39F64D5E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F9C66-90B6-4678-B31A-3D6C7FE03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FA23A-0BEA-45D1-9D3C-8EF6917C0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13983-7D97-4E87-AD63-47D43C4B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E414-511F-463C-92A9-4D5650723559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C2D6D-C201-44E1-8B7A-EA404E0C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25B1F-DF05-4D16-832B-76DECC76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3E36-B02E-4C3C-8F47-4FD202CE4F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005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45EE-86FA-42EA-8A15-C3692F52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5D139-E198-49DD-B7DD-978E36A3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E414-511F-463C-92A9-4D5650723559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C7D36-5E16-4152-90BB-998A8F82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3BE2F-7CA5-4C5C-9EAE-BE029805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3E36-B02E-4C3C-8F47-4FD202CE4F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155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48164-E416-4F0C-A652-95669E5E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E414-511F-463C-92A9-4D5650723559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A3EB-708E-439D-95F9-E2C2ECBF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D825D-7AD4-4050-A765-FF567656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3E36-B02E-4C3C-8F47-4FD202CE4F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700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3BB5-04A6-4842-B4D5-3A662673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E286F-0ECF-4A61-B23A-0391D109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E36C3-80EA-4A68-B535-B0E59105C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695A9-D96A-4B4A-89C3-45CD1FEC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E414-511F-463C-92A9-4D5650723559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DE01A-70BB-4D7F-AE66-501D1767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AD823-FBD4-47D7-BFE5-AA3544A3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3E36-B02E-4C3C-8F47-4FD202CE4F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886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2DDB-E9F1-4B7F-9BCA-26F25B8A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89877-5A45-44E7-97C8-A5870F69B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EDCCF-90D6-443D-A97B-FEA489A1D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22BA8-80AF-426A-BDA7-D993831B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E414-511F-463C-92A9-4D5650723559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0015C-CFC8-4F3A-902D-AEB3BB42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D4DCD-8E83-4F23-8F7D-581D4A51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3E36-B02E-4C3C-8F47-4FD202CE4F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52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9CCBB-E12A-4F4C-A991-1AECF5B6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81997-C15F-497F-8943-C809EB997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FF231-8205-415C-8436-95575FB91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E414-511F-463C-92A9-4D5650723559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EA09-38F9-4901-8E17-0C383C06F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FFD9C-8253-4242-8B4C-69FAE4328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03E36-B02E-4C3C-8F47-4FD202CE4F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200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6D21-B6CF-4AE7-81E9-3528A9F15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TVIX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0179F-9BF4-41C0-95AD-AFCB77932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Dataset taken from 01/01/2017</a:t>
            </a:r>
          </a:p>
        </p:txBody>
      </p:sp>
    </p:spTree>
    <p:extLst>
      <p:ext uri="{BB962C8B-B14F-4D97-AF65-F5344CB8AC3E}">
        <p14:creationId xmlns:p14="http://schemas.microsoft.com/office/powerpoint/2010/main" val="46174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8CBA-D561-4DDE-B5BB-41F800BA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72346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10 layers, 1d candle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6BAE356-0467-4C83-9F73-C713ABC00F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8" r="-1" b="-1"/>
          <a:stretch/>
        </p:blipFill>
        <p:spPr>
          <a:xfrm>
            <a:off x="6094476" y="2200428"/>
            <a:ext cx="5742432" cy="4078224"/>
          </a:xfrm>
          <a:prstGeom prst="rect">
            <a:avLst/>
          </a:prstGeom>
        </p:spPr>
      </p:pic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FC642E3-2527-4DC6-95DE-C460B0EC1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307"/>
          <a:stretch/>
        </p:blipFill>
        <p:spPr>
          <a:xfrm>
            <a:off x="548150" y="2059111"/>
            <a:ext cx="5742432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4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3AF9-BA32-4DB5-B99E-C7D81309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72346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 layers, 1d candle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0981E7F-9E7B-4E8D-A3F3-9ED48ABAD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307"/>
          <a:stretch/>
        </p:blipFill>
        <p:spPr>
          <a:xfrm>
            <a:off x="249936" y="2194560"/>
            <a:ext cx="5742432" cy="407822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561E2D-AAEC-4984-900F-F8388D146F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8" r="-1" b="-1"/>
          <a:stretch/>
        </p:blipFill>
        <p:spPr>
          <a:xfrm>
            <a:off x="6199632" y="2194560"/>
            <a:ext cx="5742432" cy="40782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2CE38B-FCC9-48D0-AEF7-3F2E578E2AA8}"/>
              </a:ext>
            </a:extLst>
          </p:cNvPr>
          <p:cNvSpPr/>
          <p:nvPr/>
        </p:nvSpPr>
        <p:spPr>
          <a:xfrm>
            <a:off x="9070848" y="422806"/>
            <a:ext cx="2944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err="1"/>
              <a:t>X_train</a:t>
            </a:r>
            <a:r>
              <a:rPr lang="en-SG" dirty="0"/>
              <a:t> shape:  (637, 5, 70)</a:t>
            </a:r>
          </a:p>
          <a:p>
            <a:r>
              <a:rPr lang="en-SG" dirty="0" err="1"/>
              <a:t>X_test</a:t>
            </a:r>
            <a:r>
              <a:rPr lang="en-SG" dirty="0"/>
              <a:t> shape:  (160, 5, 70)</a:t>
            </a:r>
          </a:p>
          <a:p>
            <a:r>
              <a:rPr lang="en-SG" dirty="0" err="1"/>
              <a:t>y_train</a:t>
            </a:r>
            <a:r>
              <a:rPr lang="en-SG" dirty="0"/>
              <a:t> shape:  (637,)</a:t>
            </a:r>
          </a:p>
          <a:p>
            <a:r>
              <a:rPr lang="en-SG" dirty="0" err="1"/>
              <a:t>y_test</a:t>
            </a:r>
            <a:r>
              <a:rPr lang="en-SG" dirty="0"/>
              <a:t> shape:  (160,)</a:t>
            </a:r>
          </a:p>
        </p:txBody>
      </p:sp>
    </p:spTree>
    <p:extLst>
      <p:ext uri="{BB962C8B-B14F-4D97-AF65-F5344CB8AC3E}">
        <p14:creationId xmlns:p14="http://schemas.microsoft.com/office/powerpoint/2010/main" val="309676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11C4-4F92-41DF-ABC3-4A3534B7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3 layers, 1h candle</a:t>
            </a:r>
            <a:br>
              <a:rPr lang="en-SG" sz="3600" dirty="0"/>
            </a:br>
            <a:r>
              <a:rPr lang="en-SG" sz="3600" dirty="0"/>
              <a:t>(Only past 729 days can be extracted)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7DC66E-2E7F-45AE-9700-24F5C90DD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801784" cy="435133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5FD2EC-366D-470C-8C3F-22EA02604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4" y="1922771"/>
            <a:ext cx="5852172" cy="43891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0C1576-6EB3-4AE2-ABF5-306900788667}"/>
              </a:ext>
            </a:extLst>
          </p:cNvPr>
          <p:cNvSpPr/>
          <p:nvPr/>
        </p:nvSpPr>
        <p:spPr>
          <a:xfrm>
            <a:off x="8933411" y="133042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err="1"/>
              <a:t>X_train</a:t>
            </a:r>
            <a:r>
              <a:rPr lang="en-SG" dirty="0"/>
              <a:t> shape:  (2736, 5, 70)</a:t>
            </a:r>
          </a:p>
          <a:p>
            <a:r>
              <a:rPr lang="en-SG" dirty="0" err="1"/>
              <a:t>X_test</a:t>
            </a:r>
            <a:r>
              <a:rPr lang="en-SG" dirty="0"/>
              <a:t> shape:  (685, 5, 70)</a:t>
            </a:r>
          </a:p>
          <a:p>
            <a:r>
              <a:rPr lang="en-SG" dirty="0" err="1"/>
              <a:t>y_train</a:t>
            </a:r>
            <a:r>
              <a:rPr lang="en-SG" dirty="0"/>
              <a:t> shape:  (2736,)</a:t>
            </a:r>
          </a:p>
          <a:p>
            <a:r>
              <a:rPr lang="en-SG" dirty="0" err="1"/>
              <a:t>y_test</a:t>
            </a:r>
            <a:r>
              <a:rPr lang="en-SG" dirty="0"/>
              <a:t> shape:  (685,)</a:t>
            </a:r>
          </a:p>
        </p:txBody>
      </p:sp>
    </p:spTree>
    <p:extLst>
      <p:ext uri="{BB962C8B-B14F-4D97-AF65-F5344CB8AC3E}">
        <p14:creationId xmlns:p14="http://schemas.microsoft.com/office/powerpoint/2010/main" val="333528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TVIX</vt:lpstr>
      <vt:lpstr>10 layers, 1d candle</vt:lpstr>
      <vt:lpstr>3 layers, 1d candle</vt:lpstr>
      <vt:lpstr>3 layers, 1h candle (Only past 729 days can be extracted)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TVIX</dc:title>
  <dc:creator>Pranav Venkatram</dc:creator>
  <cp:lastModifiedBy>Pranav Venkatram</cp:lastModifiedBy>
  <cp:revision>4</cp:revision>
  <dcterms:created xsi:type="dcterms:W3CDTF">2020-06-14T06:33:40Z</dcterms:created>
  <dcterms:modified xsi:type="dcterms:W3CDTF">2020-06-14T06:55:49Z</dcterms:modified>
</cp:coreProperties>
</file>