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Futura Display" charset="1" panose="020B0504050904050C04"/>
      <p:regular r:id="rId13"/>
    </p:embeddedFont>
    <p:embeddedFont>
      <p:font typeface="Lexend Deca" charset="1" panose="00000000000000000000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723" y="-2554793"/>
            <a:ext cx="19344569" cy="7166986"/>
            <a:chOff x="0" y="0"/>
            <a:chExt cx="4356256" cy="1613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613953"/>
            </a:xfrm>
            <a:custGeom>
              <a:avLst/>
              <a:gdLst/>
              <a:ahLst/>
              <a:cxnLst/>
              <a:rect r="r" b="b" t="t" l="l"/>
              <a:pathLst>
                <a:path h="1613953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613953"/>
                  </a:lnTo>
                  <a:lnTo>
                    <a:pt x="0" y="1613953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652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63210" y="859331"/>
            <a:ext cx="12875328" cy="3033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6"/>
              </a:lnSpc>
            </a:pPr>
            <a:r>
              <a:rPr lang="en-US" sz="120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ZOMATO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0116" y="6262856"/>
            <a:ext cx="16847768" cy="234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3"/>
              </a:lnSpc>
              <a:spcBef>
                <a:spcPct val="0"/>
              </a:spcBef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This report presents a comprehensive analysis of the sales data with the objective of uncovering key insights and trends. The analysis addresses specific questions regarding sales performance, customer behavior, and overall business efficiency.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6352" y="561170"/>
            <a:ext cx="4394200" cy="4396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-173932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89503" y="3219142"/>
            <a:ext cx="11536610" cy="6509701"/>
          </a:xfrm>
          <a:custGeom>
            <a:avLst/>
            <a:gdLst/>
            <a:ahLst/>
            <a:cxnLst/>
            <a:rect r="r" b="b" t="t" l="l"/>
            <a:pathLst>
              <a:path h="6509701" w="11536610">
                <a:moveTo>
                  <a:pt x="0" y="0"/>
                </a:moveTo>
                <a:lnTo>
                  <a:pt x="11536609" y="0"/>
                </a:lnTo>
                <a:lnTo>
                  <a:pt x="11536609" y="6509702"/>
                </a:lnTo>
                <a:lnTo>
                  <a:pt x="0" y="6509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02" t="0" r="-6349" b="0"/>
            </a:stretch>
          </a:blipFill>
          <a:ln w="2857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53772" y="413759"/>
            <a:ext cx="17672340" cy="170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RESTURANTS FROM WHICH MAJORITY OF CUSTOMERS ORDER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062" y="5163459"/>
            <a:ext cx="5511217" cy="79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  <a:r>
              <a:rPr lang="en-US" sz="4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Dining 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-173932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83657" y="2861313"/>
            <a:ext cx="9163200" cy="7092422"/>
          </a:xfrm>
          <a:custGeom>
            <a:avLst/>
            <a:gdLst/>
            <a:ahLst/>
            <a:cxnLst/>
            <a:rect r="r" b="b" t="t" l="l"/>
            <a:pathLst>
              <a:path h="7092422" w="9163200">
                <a:moveTo>
                  <a:pt x="0" y="0"/>
                </a:moveTo>
                <a:lnTo>
                  <a:pt x="9163200" y="0"/>
                </a:lnTo>
                <a:lnTo>
                  <a:pt x="9163200" y="7092423"/>
                </a:lnTo>
                <a:lnTo>
                  <a:pt x="0" y="7092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3" t="0" r="-2168" b="0"/>
            </a:stretch>
          </a:blipFill>
          <a:ln w="2857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53772" y="413759"/>
            <a:ext cx="17672340" cy="170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NUMBER OF VOTES HAS EACH TYPE OF RESTURANT RECEIVED FROM CUSTOMER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204362"/>
            <a:ext cx="5204447" cy="157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  <a:r>
              <a:rPr lang="en-US" sz="4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Dining Resturant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-173932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47582" y="3025527"/>
            <a:ext cx="11149955" cy="6952270"/>
          </a:xfrm>
          <a:custGeom>
            <a:avLst/>
            <a:gdLst/>
            <a:ahLst/>
            <a:cxnLst/>
            <a:rect r="r" b="b" t="t" l="l"/>
            <a:pathLst>
              <a:path h="6952270" w="11149955">
                <a:moveTo>
                  <a:pt x="0" y="0"/>
                </a:moveTo>
                <a:lnTo>
                  <a:pt x="11149955" y="0"/>
                </a:lnTo>
                <a:lnTo>
                  <a:pt x="11149955" y="6952270"/>
                </a:lnTo>
                <a:lnTo>
                  <a:pt x="0" y="6952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" r="-4012" b="-44"/>
            </a:stretch>
          </a:blipFill>
          <a:ln w="2857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53772" y="413759"/>
            <a:ext cx="17672340" cy="170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RATINGS THAT THE MAJORITY RESTURANTS HAVE RECIEVED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4604" y="4871730"/>
            <a:ext cx="5511217" cy="313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  <a:r>
              <a:rPr lang="en-US" sz="4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Most ratings are from 3.37 to 4.00 which is good sign.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-173932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44036" y="2984482"/>
            <a:ext cx="11882077" cy="6874640"/>
          </a:xfrm>
          <a:custGeom>
            <a:avLst/>
            <a:gdLst/>
            <a:ahLst/>
            <a:cxnLst/>
            <a:rect r="r" b="b" t="t" l="l"/>
            <a:pathLst>
              <a:path h="6874640" w="11882077">
                <a:moveTo>
                  <a:pt x="0" y="0"/>
                </a:moveTo>
                <a:lnTo>
                  <a:pt x="11882076" y="0"/>
                </a:lnTo>
                <a:lnTo>
                  <a:pt x="11882076" y="6874640"/>
                </a:lnTo>
                <a:lnTo>
                  <a:pt x="0" y="6874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81" t="0" r="-8832" b="0"/>
            </a:stretch>
          </a:blipFill>
          <a:ln w="2857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53772" y="413759"/>
            <a:ext cx="17672340" cy="170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ZOMATO OBSERVED MOST COUPLE ORDERS. WHAT IS THERE AVERAGE SPENT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5222" y="5019675"/>
            <a:ext cx="5204447" cy="2355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  <a:r>
              <a:rPr lang="en-US" sz="4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Average order spent is rs. 300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-173932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4212" y="2890421"/>
            <a:ext cx="9488393" cy="7072904"/>
          </a:xfrm>
          <a:custGeom>
            <a:avLst/>
            <a:gdLst/>
            <a:ahLst/>
            <a:cxnLst/>
            <a:rect r="r" b="b" t="t" l="l"/>
            <a:pathLst>
              <a:path h="7072904" w="9488393">
                <a:moveTo>
                  <a:pt x="0" y="0"/>
                </a:moveTo>
                <a:lnTo>
                  <a:pt x="9488393" y="0"/>
                </a:lnTo>
                <a:lnTo>
                  <a:pt x="9488393" y="7072904"/>
                </a:lnTo>
                <a:lnTo>
                  <a:pt x="0" y="7072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883" b="0"/>
            </a:stretch>
          </a:blipFill>
          <a:ln w="2857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53772" y="413759"/>
            <a:ext cx="17672340" cy="170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ZOMATO OBSERVED MOST COUPLE ORDERS. WHAT IS THERE AVERAGE SPENT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5222" y="5019675"/>
            <a:ext cx="7494994" cy="313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  <a:r>
              <a:rPr lang="en-US" sz="4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People mostly prefer offline mode in dining restaurants and online mode in cafes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3131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765691"/>
            <a:ext cx="12572941" cy="237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20"/>
              </a:lnSpc>
            </a:pPr>
            <a:r>
              <a:rPr lang="en-US" sz="17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Thank You 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DAGT5ijdzl0</dc:identifier>
  <dcterms:modified xsi:type="dcterms:W3CDTF">2011-08-01T06:04:30Z</dcterms:modified>
  <cp:revision>1</cp:revision>
  <dc:title>Representing Data Presentation in Blue Green Flat Graphic Style</dc:title>
</cp:coreProperties>
</file>