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2" r:id="rId5"/>
    <p:sldId id="261" r:id="rId6"/>
    <p:sldId id="263" r:id="rId7"/>
    <p:sldId id="259" r:id="rId8"/>
    <p:sldId id="264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7"/>
  </p:normalViewPr>
  <p:slideViewPr>
    <p:cSldViewPr snapToGrid="0">
      <p:cViewPr varScale="1">
        <p:scale>
          <a:sx n="104" d="100"/>
          <a:sy n="104" d="100"/>
        </p:scale>
        <p:origin x="89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32E25C1-7EF8-E945-BBFA-DDD4D033E2E4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D2E445A-5B1E-9846-BA20-FFCE199BC4AF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592984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E25C1-7EF8-E945-BBFA-DDD4D033E2E4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445A-5B1E-9846-BA20-FFCE199BC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47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E25C1-7EF8-E945-BBFA-DDD4D033E2E4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445A-5B1E-9846-BA20-FFCE199BC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629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E25C1-7EF8-E945-BBFA-DDD4D033E2E4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445A-5B1E-9846-BA20-FFCE199BC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38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32E25C1-7EF8-E945-BBFA-DDD4D033E2E4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2E445A-5B1E-9846-BA20-FFCE199BC4A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8696918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E25C1-7EF8-E945-BBFA-DDD4D033E2E4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445A-5B1E-9846-BA20-FFCE199BC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9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E25C1-7EF8-E945-BBFA-DDD4D033E2E4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445A-5B1E-9846-BA20-FFCE199BC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870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E25C1-7EF8-E945-BBFA-DDD4D033E2E4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445A-5B1E-9846-BA20-FFCE199BC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21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E25C1-7EF8-E945-BBFA-DDD4D033E2E4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445A-5B1E-9846-BA20-FFCE199BC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877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32E25C1-7EF8-E945-BBFA-DDD4D033E2E4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2E445A-5B1E-9846-BA20-FFCE199BC4A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38644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32E25C1-7EF8-E945-BBFA-DDD4D033E2E4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2E445A-5B1E-9846-BA20-FFCE199BC4A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99179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32E25C1-7EF8-E945-BBFA-DDD4D033E2E4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D2E445A-5B1E-9846-BA20-FFCE199BC4A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53645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atherapi.com/" TargetMode="External"/><Relationship Id="rId2" Type="http://schemas.openxmlformats.org/officeDocument/2006/relationships/hyperlink" Target="http://api.waqi.info/feed/%7Bcity%7D/?token=%7Bapi_token%7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C30DECA-E52C-4D56-96B9-718590A2E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A046A95-1E4D-4EAE-9146-822CF94F0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94C9933-93E1-43FF-8BC2-8F0B7794D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3AA8CBD-7A2E-4084-A09F-484D16658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1D907B6-1E4E-2B86-E84F-0BF52CA2CB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9805" y="1195176"/>
            <a:ext cx="8738624" cy="2064411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Management 2: data curation and data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158D2D-A905-6B83-1BD4-D1C1FCFA6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0883" y="3784154"/>
            <a:ext cx="4665137" cy="1971784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Pooja Patil </a:t>
            </a:r>
          </a:p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Apurva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Vasaikar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Sheethal Raghavendra</a:t>
            </a:r>
          </a:p>
          <a:p>
            <a:pPr algn="l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Ashwith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Anand Poojary</a:t>
            </a:r>
          </a:p>
        </p:txBody>
      </p:sp>
    </p:spTree>
    <p:extLst>
      <p:ext uri="{BB962C8B-B14F-4D97-AF65-F5344CB8AC3E}">
        <p14:creationId xmlns:p14="http://schemas.microsoft.com/office/powerpoint/2010/main" val="3622573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D8F80-931D-5B70-8598-DC4CC5EBA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13950"/>
            <a:ext cx="9873049" cy="685800"/>
          </a:xfrm>
        </p:spPr>
        <p:txBody>
          <a:bodyPr>
            <a:normAutofit fontScale="90000"/>
          </a:bodyPr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4523A-F06C-AC4C-889C-8B2DEC64E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272747"/>
            <a:ext cx="10132541" cy="517130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build an automated pipeline for managing, integrating, and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Air quality and weather data.</a:t>
            </a:r>
          </a:p>
          <a:p>
            <a:pPr>
              <a:buFont typeface="Wingdings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Used: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Storage and Processing:</a:t>
            </a:r>
            <a:r>
              <a:rPr lang="en-IN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Google Cloud Storage, </a:t>
            </a:r>
            <a:r>
              <a:rPr lang="en-IN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BigQuery</a:t>
            </a:r>
            <a:endParaRPr lang="en-IN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Transformation:</a:t>
            </a:r>
            <a:r>
              <a:rPr lang="en-IN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dbt</a:t>
            </a:r>
            <a:endParaRPr lang="en-IN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Processing:</a:t>
            </a:r>
            <a:r>
              <a:rPr lang="en-IN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DataProc</a:t>
            </a:r>
            <a:endParaRPr lang="en-IN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 Automation:</a:t>
            </a:r>
            <a:r>
              <a:rPr lang="en-IN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Cloud Composer</a:t>
            </a:r>
          </a:p>
          <a:p>
            <a:pPr>
              <a:buFont typeface="Wingdings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Sources: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Beijing Air Pollution Data:</a:t>
            </a:r>
            <a:r>
              <a:rPr lang="en-IN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Static data with a 6 months  interval</a:t>
            </a:r>
            <a:br>
              <a:rPr lang="en-IN" i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i="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</a:t>
            </a:r>
            <a:r>
              <a:rPr lang="en-IN" i="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api.waqi.info</a:t>
            </a:r>
            <a:r>
              <a:rPr lang="en-IN" i="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/feed/%7Bcity%7D/?token=%7Bapi_token%7D</a:t>
            </a:r>
            <a:endParaRPr lang="en-IN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b="1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WeatherAPI.com</a:t>
            </a:r>
            <a:r>
              <a:rPr lang="en-IN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Data:</a:t>
            </a:r>
            <a:r>
              <a:rPr lang="en-IN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Weather API with a 10-minute interval</a:t>
            </a:r>
            <a:br>
              <a:rPr lang="en-IN" i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i="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r>
              <a:rPr lang="en-IN" i="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www.weatherapi.com</a:t>
            </a:r>
            <a:r>
              <a:rPr lang="en-IN" i="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616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2CD6C-F9E7-2835-5A16-513F2CC76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93124"/>
            <a:ext cx="9601200" cy="741406"/>
          </a:xfrm>
        </p:spPr>
        <p:txBody>
          <a:bodyPr>
            <a:normAutofit/>
          </a:bodyPr>
          <a:lstStyle/>
          <a:p>
            <a:r>
              <a:rPr lang="en-US" sz="4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Ingestion and Storage: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FBED9-679B-81F4-3EA4-EC7DFF4DB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95168"/>
            <a:ext cx="9601200" cy="294090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Static data containing 26 rows and 165 columns.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Cloud Storage: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 for initial data upload and storage access.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BigQuery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Table: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table was created to mirror the CSV structure, supporting Star Schema development with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5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8F479-DC15-0691-F01A-83AF25ACD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 Pollution Architecture: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1BC6ABC-E8DE-0909-DFEF-5A9F79A8C8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314" y="1545326"/>
            <a:ext cx="5837930" cy="3854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759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D5273-F10C-1CA9-83C5-CBFFCCBC5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7153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Weather API Architecture: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A34192F-0027-B120-9AC4-E7A3836794F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309" y="1557337"/>
            <a:ext cx="8594752" cy="4639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1770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CAE7A-20C0-A8A6-ADC2-0C61056E0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429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Lineage Graph: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28192FC-283B-3CA2-BB06-4D9F3D22A3E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733" y="1637720"/>
            <a:ext cx="6462505" cy="426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0517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6B03D-099A-4A32-7083-E0044ADF4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886" y="519501"/>
            <a:ext cx="10194325" cy="1235157"/>
          </a:xfrm>
        </p:spPr>
        <p:txBody>
          <a:bodyPr>
            <a:noAutofit/>
          </a:bodyPr>
          <a:lstStyle/>
          <a:p>
            <a:r>
              <a:rPr lang="en-US" sz="4000" u="sng" dirty="0">
                <a:solidFill>
                  <a:srgbClr val="262626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Data Transformation with Apache Spark on </a:t>
            </a:r>
            <a:r>
              <a:rPr lang="en-US" sz="4000" u="sng" dirty="0" err="1">
                <a:solidFill>
                  <a:srgbClr val="262626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DataProc</a:t>
            </a:r>
            <a:r>
              <a:rPr lang="en-US" sz="4000" u="sng" dirty="0">
                <a:solidFill>
                  <a:srgbClr val="262626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:</a:t>
            </a:r>
            <a:endParaRPr lang="en-US" sz="4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80146-92F7-B2B6-4BA1-5598E7E59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27661"/>
            <a:ext cx="9601200" cy="4176579"/>
          </a:xfrm>
        </p:spPr>
        <p:txBody>
          <a:bodyPr>
            <a:normAutofit/>
          </a:bodyPr>
          <a:lstStyle/>
          <a:p>
            <a:pPr rtl="0">
              <a:buFont typeface="Courier New" panose="02070309020205020404" pitchFamily="49" charset="0"/>
              <a:buChar char="o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Weather Severity Index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</a:t>
            </a:r>
            <a:r>
              <a:rPr lang="en-IN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Identify regions with extreme or dangerous weather conditions.</a:t>
            </a:r>
          </a:p>
          <a:p>
            <a:pPr rtl="0">
              <a:buFont typeface="Courier New" panose="02070309020205020404" pitchFamily="49" charset="0"/>
              <a:buChar char="o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Rolling Averages for Trends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</a:t>
            </a:r>
            <a:r>
              <a:rPr lang="en-IN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Monitor real-time trends and fluctuations.</a:t>
            </a:r>
          </a:p>
          <a:p>
            <a:pPr rtl="0">
              <a:buFont typeface="Courier New" panose="02070309020205020404" pitchFamily="49" charset="0"/>
              <a:buChar char="o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Time-Based Aggregations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</a:t>
            </a:r>
            <a:r>
              <a:rPr lang="en-IN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Summarize real-time data for dashboarding.</a:t>
            </a:r>
          </a:p>
          <a:p>
            <a:pPr rtl="0">
              <a:buFont typeface="Courier New" panose="02070309020205020404" pitchFamily="49" charset="0"/>
              <a:buChar char="o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Weather Condition Categorization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</a:t>
            </a:r>
            <a:r>
              <a:rPr lang="en-IN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Classify weather into easy-to-understand categories.</a:t>
            </a:r>
          </a:p>
          <a:p>
            <a:pPr rtl="0">
              <a:buFont typeface="Courier New" panose="02070309020205020404" pitchFamily="49" charset="0"/>
              <a:buChar char="o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Z-Score for Anomaly Detection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</a:t>
            </a:r>
            <a:r>
              <a:rPr lang="en-IN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Identify extreme outliers in real-time.</a:t>
            </a:r>
          </a:p>
        </p:txBody>
      </p:sp>
    </p:spTree>
    <p:extLst>
      <p:ext uri="{BB962C8B-B14F-4D97-AF65-F5344CB8AC3E}">
        <p14:creationId xmlns:p14="http://schemas.microsoft.com/office/powerpoint/2010/main" val="1550170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D1208-227C-07E4-43DC-9456202F6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99301"/>
            <a:ext cx="9601200" cy="759941"/>
          </a:xfrm>
        </p:spPr>
        <p:txBody>
          <a:bodyPr>
            <a:normAutofit/>
          </a:bodyPr>
          <a:lstStyle/>
          <a:p>
            <a:r>
              <a:rPr lang="en-US" sz="4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049D7-6CE9-6DAB-E09E-BB0F23A9D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18735"/>
            <a:ext cx="9601200" cy="4248665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Pipeline Test: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Following a successful simulation, the entire pipeline was run with live air pollution and weather data from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WeatherAPI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Real-Time Updates: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Configured Airflow to automatically pull, process, and load data continuously.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Verified the pipeline’s reliability and scalability for managing real-time air quality and weather data with automated updates in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BigQuery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888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C30DECA-E52C-4D56-96B9-718590A2E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A046A95-1E4D-4EAE-9146-822CF94F0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E94C9933-93E1-43FF-8BC2-8F0B7794D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B3AA8CBD-7A2E-4084-A09F-484D16658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B3A0D92-05E0-98E6-6589-49ECE64D3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2669" y="2528888"/>
            <a:ext cx="5438206" cy="117157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6600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pic>
        <p:nvPicPr>
          <p:cNvPr id="5" name="Graphic 4" descr="Smiling Face with No Fill">
            <a:extLst>
              <a:ext uri="{FF2B5EF4-FFF2-40B4-BE49-F238E27FC236}">
                <a16:creationId xmlns:a16="http://schemas.microsoft.com/office/drawing/2014/main" id="{EE4AAC58-7CEF-A3E3-492E-0023AF2AAF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86937" y="1467850"/>
            <a:ext cx="3100088" cy="310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86192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272</TotalTime>
  <Words>330</Words>
  <Application>Microsoft Macintosh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Courier New</vt:lpstr>
      <vt:lpstr>Franklin Gothic Book</vt:lpstr>
      <vt:lpstr>Times New Roman</vt:lpstr>
      <vt:lpstr>Wingdings</vt:lpstr>
      <vt:lpstr>Crop</vt:lpstr>
      <vt:lpstr>Data Management 2: data curation and data management</vt:lpstr>
      <vt:lpstr>Project Overview:</vt:lpstr>
      <vt:lpstr>Data Ingestion and Storage:</vt:lpstr>
      <vt:lpstr>Air Pollution Architecture:</vt:lpstr>
      <vt:lpstr>Weather API Architecture:</vt:lpstr>
      <vt:lpstr>Lineage Graph:</vt:lpstr>
      <vt:lpstr>Data Transformation with Apache Spark on DataProc:</vt:lpstr>
      <vt:lpstr>Conclusion: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Raghavendra, Sheethal (SRH Hochschule Heidelberg Student)</dc:creator>
  <cp:lastModifiedBy>Raghavendra, Sheethal (SRH Hochschule Heidelberg Student)</cp:lastModifiedBy>
  <cp:revision>1</cp:revision>
  <dcterms:created xsi:type="dcterms:W3CDTF">2024-11-10T18:09:58Z</dcterms:created>
  <dcterms:modified xsi:type="dcterms:W3CDTF">2024-11-10T22:42:10Z</dcterms:modified>
</cp:coreProperties>
</file>