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01_968FBD69.xml" ContentType="application/vnd.ms-powerpoint.comments+xml"/>
  <Override PartName="/ppt/comments/modernComment_102_9A4442EB.xml" ContentType="application/vnd.ms-powerpoint.comments+xml"/>
  <Override PartName="/ppt/comments/modernComment_105_50624B9E.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2" r:id="rId5"/>
    <p:sldId id="261" r:id="rId6"/>
    <p:sldId id="278" r:id="rId7"/>
    <p:sldId id="271" r:id="rId8"/>
    <p:sldId id="270" r:id="rId9"/>
    <p:sldId id="260" r:id="rId10"/>
    <p:sldId id="266" r:id="rId11"/>
    <p:sldId id="268" r:id="rId12"/>
    <p:sldId id="269" r:id="rId13"/>
    <p:sldId id="272" r:id="rId14"/>
    <p:sldId id="273" r:id="rId15"/>
    <p:sldId id="274" r:id="rId16"/>
    <p:sldId id="275" r:id="rId17"/>
    <p:sldId id="276" r:id="rId18"/>
    <p:sldId id="277"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9D5AF-99DF-40C2-B6C1-BB6FBD8D502A}">
          <p14:sldIdLst>
            <p14:sldId id="256"/>
            <p14:sldId id="257"/>
            <p14:sldId id="258"/>
            <p14:sldId id="262"/>
            <p14:sldId id="261"/>
            <p14:sldId id="278"/>
          </p14:sldIdLst>
        </p14:section>
        <p14:section name="Ashwith" id="{68581603-063D-44F3-84E1-0593B5EDB9E4}">
          <p14:sldIdLst>
            <p14:sldId id="271"/>
            <p14:sldId id="270"/>
            <p14:sldId id="260"/>
            <p14:sldId id="266"/>
            <p14:sldId id="268"/>
            <p14:sldId id="269"/>
            <p14:sldId id="272"/>
            <p14:sldId id="273"/>
            <p14:sldId id="274"/>
            <p14:sldId id="275"/>
            <p14:sldId id="276"/>
            <p14:sldId id="277"/>
            <p14:sldId id="26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3B7E56A-AA76-8B32-7C59-AC75D7F36D17}" name="Chhabra, Muskaan (SRH Hochschule Heidelberg Student)" initials="" userId="S::11038196@stud.hochschule-heidelberg.de::d4efe7ed-e2d2-476b-8cb9-7993e5f1432c" providerId="AD"/>
  <p188:author id="{3E48458A-9A39-D224-8720-0E67D7189F98}" name="Borkar, Aadishree (SRH Hochschule Heidelberg Student)" initials="BS" userId="S::11037522@stud.hochschule-heidelberg.de::cb62c6f4-fe53-4e7b-98be-201b0733f014" providerId="AD"/>
  <p188:author id="{849632E9-D12E-3ADD-EC06-9524110E3CF6}" name="Anand Poojary, Ashwith (SRH Hochschule Heidelberg Student)" initials="AA" userId="S::11038008@stud.hochschule-heidelberg.de::45bf3cf0-c2df-4b7d-9a52-cbf6ce771bf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CFA50-950B-4EDB-AA85-C746739543A1}" v="135" dt="2024-05-28T12:27:56.499"/>
    <p1510:client id="{261E7838-7CE1-B1AA-8B4C-5915B83187C4}" v="30" dt="2024-05-28T11:15:17.515"/>
    <p1510:client id="{267E457D-16F7-8B2B-5DA3-7136872DEA6F}" v="70" dt="2024-05-28T09:49:08.135"/>
    <p1510:client id="{2ABE1629-AAF4-DBC8-CE70-7DD02A45B049}" v="192" dt="2024-05-28T10:58:15.486"/>
    <p1510:client id="{5F743200-185C-B93A-3032-8091C443F127}" v="6" dt="2024-05-28T12:44:06.959"/>
    <p1510:client id="{693BE6F0-4DB7-5827-A12A-91DD2DB0459F}" v="19" dt="2024-05-27T22:52:44.797"/>
    <p1510:client id="{7F407D60-1A84-4F79-B12A-387A5B85FE48}" v="113" dt="2024-05-28T13:01:43.633"/>
    <p1510:client id="{D5A4727D-9BBB-4794-9A9F-DB58946843B8}" v="521" dt="2024-05-28T12:30:21.764"/>
    <p1510:client id="{E6360773-3103-E143-AD8E-7BF692C05568}" v="542" dt="2024-05-28T12:58:24.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kar, Aadishree (SRH Hochschule Heidelberg Student)" userId="S::11037522@stud.hochschule-heidelberg.de::cb62c6f4-fe53-4e7b-98be-201b0733f014" providerId="AD" clId="Web-{5F743200-185C-B93A-3032-8091C443F127}"/>
    <pc:docChg chg="modSld">
      <pc:chgData name="Borkar, Aadishree (SRH Hochschule Heidelberg Student)" userId="S::11037522@stud.hochschule-heidelberg.de::cb62c6f4-fe53-4e7b-98be-201b0733f014" providerId="AD" clId="Web-{5F743200-185C-B93A-3032-8091C443F127}" dt="2024-05-28T12:44:06.959" v="5" actId="20577"/>
      <pc:docMkLst>
        <pc:docMk/>
      </pc:docMkLst>
      <pc:sldChg chg="modSp">
        <pc:chgData name="Borkar, Aadishree (SRH Hochschule Heidelberg Student)" userId="S::11037522@stud.hochschule-heidelberg.de::cb62c6f4-fe53-4e7b-98be-201b0733f014" providerId="AD" clId="Web-{5F743200-185C-B93A-3032-8091C443F127}" dt="2024-05-28T12:44:06.959" v="5" actId="20577"/>
        <pc:sldMkLst>
          <pc:docMk/>
          <pc:sldMk cId="727939415" sldId="262"/>
        </pc:sldMkLst>
        <pc:spChg chg="mod">
          <ac:chgData name="Borkar, Aadishree (SRH Hochschule Heidelberg Student)" userId="S::11037522@stud.hochschule-heidelberg.de::cb62c6f4-fe53-4e7b-98be-201b0733f014" providerId="AD" clId="Web-{5F743200-185C-B93A-3032-8091C443F127}" dt="2024-05-28T12:43:53.724" v="1" actId="20577"/>
          <ac:spMkLst>
            <pc:docMk/>
            <pc:sldMk cId="727939415" sldId="262"/>
            <ac:spMk id="4" creationId="{35235ADB-0D65-9B07-D0CC-B0707EBE76C3}"/>
          </ac:spMkLst>
        </pc:spChg>
        <pc:spChg chg="mod">
          <ac:chgData name="Borkar, Aadishree (SRH Hochschule Heidelberg Student)" userId="S::11037522@stud.hochschule-heidelberg.de::cb62c6f4-fe53-4e7b-98be-201b0733f014" providerId="AD" clId="Web-{5F743200-185C-B93A-3032-8091C443F127}" dt="2024-05-28T12:44:01.193" v="3" actId="20577"/>
          <ac:spMkLst>
            <pc:docMk/>
            <pc:sldMk cId="727939415" sldId="262"/>
            <ac:spMk id="5" creationId="{EFCEE516-E80A-A041-6E12-2E3C315C254A}"/>
          </ac:spMkLst>
        </pc:spChg>
        <pc:spChg chg="mod">
          <ac:chgData name="Borkar, Aadishree (SRH Hochschule Heidelberg Student)" userId="S::11037522@stud.hochschule-heidelberg.de::cb62c6f4-fe53-4e7b-98be-201b0733f014" providerId="AD" clId="Web-{5F743200-185C-B93A-3032-8091C443F127}" dt="2024-05-28T12:44:06.959" v="5" actId="20577"/>
          <ac:spMkLst>
            <pc:docMk/>
            <pc:sldMk cId="727939415" sldId="262"/>
            <ac:spMk id="6" creationId="{6D365DA4-60A3-48BD-7A1B-DE16BF64EB58}"/>
          </ac:spMkLst>
        </pc:spChg>
      </pc:sldChg>
    </pc:docChg>
  </pc:docChgLst>
  <pc:docChgLst>
    <pc:chgData name="Chhabra, Muskaan (SRH Hochschule Heidelberg Student)" userId="S::11038196@stud.hochschule-heidelberg.de::d4efe7ed-e2d2-476b-8cb9-7993e5f1432c" providerId="AD" clId="Web-{A8CC7D10-4AAD-36A9-CBF1-E66EF337344B}"/>
    <pc:docChg chg="addSld modSld sldOrd modSection">
      <pc:chgData name="Chhabra, Muskaan (SRH Hochschule Heidelberg Student)" userId="S::11038196@stud.hochschule-heidelberg.de::d4efe7ed-e2d2-476b-8cb9-7993e5f1432c" providerId="AD" clId="Web-{A8CC7D10-4AAD-36A9-CBF1-E66EF337344B}" dt="2024-05-19T20:48:06.532" v="109"/>
      <pc:docMkLst>
        <pc:docMk/>
      </pc:docMkLst>
      <pc:sldChg chg="modSp new ord">
        <pc:chgData name="Chhabra, Muskaan (SRH Hochschule Heidelberg Student)" userId="S::11038196@stud.hochschule-heidelberg.de::d4efe7ed-e2d2-476b-8cb9-7993e5f1432c" providerId="AD" clId="Web-{A8CC7D10-4AAD-36A9-CBF1-E66EF337344B}" dt="2024-05-19T20:48:06.532" v="109"/>
        <pc:sldMkLst>
          <pc:docMk/>
          <pc:sldMk cId="1348619166" sldId="261"/>
        </pc:sldMkLst>
        <pc:spChg chg="mod">
          <ac:chgData name="Chhabra, Muskaan (SRH Hochschule Heidelberg Student)" userId="S::11038196@stud.hochschule-heidelberg.de::d4efe7ed-e2d2-476b-8cb9-7993e5f1432c" providerId="AD" clId="Web-{A8CC7D10-4AAD-36A9-CBF1-E66EF337344B}" dt="2024-05-19T20:47:43.985" v="108" actId="20577"/>
          <ac:spMkLst>
            <pc:docMk/>
            <pc:sldMk cId="1348619166" sldId="261"/>
            <ac:spMk id="2" creationId="{6FA24D8F-4C29-A065-8431-1C66A27224EC}"/>
          </ac:spMkLst>
        </pc:spChg>
        <pc:spChg chg="mod">
          <ac:chgData name="Chhabra, Muskaan (SRH Hochschule Heidelberg Student)" userId="S::11038196@stud.hochschule-heidelberg.de::d4efe7ed-e2d2-476b-8cb9-7993e5f1432c" providerId="AD" clId="Web-{A8CC7D10-4AAD-36A9-CBF1-E66EF337344B}" dt="2024-05-19T20:46:23.373" v="102" actId="20577"/>
          <ac:spMkLst>
            <pc:docMk/>
            <pc:sldMk cId="1348619166" sldId="261"/>
            <ac:spMk id="3" creationId="{93F3F25A-4C13-6704-5E33-06950FF01435}"/>
          </ac:spMkLst>
        </pc:spChg>
      </pc:sldChg>
    </pc:docChg>
  </pc:docChgLst>
  <pc:docChgLst>
    <pc:chgData name="Chhabra, Muskaan (SRH Hochschule Heidelberg Student)" userId="S::11038196@stud.hochschule-heidelberg.de::d4efe7ed-e2d2-476b-8cb9-7993e5f1432c" providerId="AD" clId="Web-{F559F869-58AE-3E8B-A537-F86F0B9FF14E}"/>
    <pc:docChg chg="modSld">
      <pc:chgData name="Chhabra, Muskaan (SRH Hochschule Heidelberg Student)" userId="S::11038196@stud.hochschule-heidelberg.de::d4efe7ed-e2d2-476b-8cb9-7993e5f1432c" providerId="AD" clId="Web-{F559F869-58AE-3E8B-A537-F86F0B9FF14E}" dt="2024-05-22T07:23:04.193" v="49" actId="20577"/>
      <pc:docMkLst>
        <pc:docMk/>
      </pc:docMkLst>
      <pc:sldChg chg="modSp">
        <pc:chgData name="Chhabra, Muskaan (SRH Hochschule Heidelberg Student)" userId="S::11038196@stud.hochschule-heidelberg.de::d4efe7ed-e2d2-476b-8cb9-7993e5f1432c" providerId="AD" clId="Web-{F559F869-58AE-3E8B-A537-F86F0B9FF14E}" dt="2024-05-22T07:23:04.193" v="49" actId="20577"/>
        <pc:sldMkLst>
          <pc:docMk/>
          <pc:sldMk cId="1348619166" sldId="261"/>
        </pc:sldMkLst>
        <pc:spChg chg="mod">
          <ac:chgData name="Chhabra, Muskaan (SRH Hochschule Heidelberg Student)" userId="S::11038196@stud.hochschule-heidelberg.de::d4efe7ed-e2d2-476b-8cb9-7993e5f1432c" providerId="AD" clId="Web-{F559F869-58AE-3E8B-A537-F86F0B9FF14E}" dt="2024-05-22T07:23:04.193" v="49" actId="20577"/>
          <ac:spMkLst>
            <pc:docMk/>
            <pc:sldMk cId="1348619166" sldId="261"/>
            <ac:spMk id="3" creationId="{93F3F25A-4C13-6704-5E33-06950FF01435}"/>
          </ac:spMkLst>
        </pc:spChg>
      </pc:sldChg>
      <pc:sldChg chg="modSp">
        <pc:chgData name="Chhabra, Muskaan (SRH Hochschule Heidelberg Student)" userId="S::11038196@stud.hochschule-heidelberg.de::d4efe7ed-e2d2-476b-8cb9-7993e5f1432c" providerId="AD" clId="Web-{F559F869-58AE-3E8B-A537-F86F0B9FF14E}" dt="2024-05-22T07:05:11.699" v="1" actId="20577"/>
        <pc:sldMkLst>
          <pc:docMk/>
          <pc:sldMk cId="727939415" sldId="262"/>
        </pc:sldMkLst>
        <pc:spChg chg="mod">
          <ac:chgData name="Chhabra, Muskaan (SRH Hochschule Heidelberg Student)" userId="S::11038196@stud.hochschule-heidelberg.de::d4efe7ed-e2d2-476b-8cb9-7993e5f1432c" providerId="AD" clId="Web-{F559F869-58AE-3E8B-A537-F86F0B9FF14E}" dt="2024-05-22T07:05:11.699" v="1" actId="20577"/>
          <ac:spMkLst>
            <pc:docMk/>
            <pc:sldMk cId="727939415" sldId="262"/>
            <ac:spMk id="3" creationId="{DBD46096-43BB-FF0A-27F6-1D72362F89CD}"/>
          </ac:spMkLst>
        </pc:spChg>
      </pc:sldChg>
    </pc:docChg>
  </pc:docChgLst>
  <pc:docChgLst>
    <pc:chgData name="Chhabra, Muskaan (SRH Hochschule Heidelberg Student)" userId="S::11038196@stud.hochschule-heidelberg.de::d4efe7ed-e2d2-476b-8cb9-7993e5f1432c" providerId="AD" clId="Web-{5C328F7B-5252-ECF9-DBD5-E6A6421EB999}"/>
    <pc:docChg chg="addSld modSld sldOrd modSection">
      <pc:chgData name="Chhabra, Muskaan (SRH Hochschule Heidelberg Student)" userId="S::11038196@stud.hochschule-heidelberg.de::d4efe7ed-e2d2-476b-8cb9-7993e5f1432c" providerId="AD" clId="Web-{5C328F7B-5252-ECF9-DBD5-E6A6421EB999}" dt="2024-05-19T21:38:26.976" v="70" actId="20577"/>
      <pc:docMkLst>
        <pc:docMk/>
      </pc:docMkLst>
      <pc:sldChg chg="modSp new ord">
        <pc:chgData name="Chhabra, Muskaan (SRH Hochschule Heidelberg Student)" userId="S::11038196@stud.hochschule-heidelberg.de::d4efe7ed-e2d2-476b-8cb9-7993e5f1432c" providerId="AD" clId="Web-{5C328F7B-5252-ECF9-DBD5-E6A6421EB999}" dt="2024-05-19T21:38:26.976" v="70" actId="20577"/>
        <pc:sldMkLst>
          <pc:docMk/>
          <pc:sldMk cId="727939415" sldId="262"/>
        </pc:sldMkLst>
        <pc:spChg chg="mod">
          <ac:chgData name="Chhabra, Muskaan (SRH Hochschule Heidelberg Student)" userId="S::11038196@stud.hochschule-heidelberg.de::d4efe7ed-e2d2-476b-8cb9-7993e5f1432c" providerId="AD" clId="Web-{5C328F7B-5252-ECF9-DBD5-E6A6421EB999}" dt="2024-05-19T21:26:51.247" v="6" actId="20577"/>
          <ac:spMkLst>
            <pc:docMk/>
            <pc:sldMk cId="727939415" sldId="262"/>
            <ac:spMk id="2" creationId="{7F2F005D-A82D-CE9D-82ED-76127DC58902}"/>
          </ac:spMkLst>
        </pc:spChg>
        <pc:spChg chg="mod">
          <ac:chgData name="Chhabra, Muskaan (SRH Hochschule Heidelberg Student)" userId="S::11038196@stud.hochschule-heidelberg.de::d4efe7ed-e2d2-476b-8cb9-7993e5f1432c" providerId="AD" clId="Web-{5C328F7B-5252-ECF9-DBD5-E6A6421EB999}" dt="2024-05-19T21:38:26.976" v="70" actId="20577"/>
          <ac:spMkLst>
            <pc:docMk/>
            <pc:sldMk cId="727939415" sldId="262"/>
            <ac:spMk id="3" creationId="{DBD46096-43BB-FF0A-27F6-1D72362F89CD}"/>
          </ac:spMkLst>
        </pc:spChg>
      </pc:sldChg>
    </pc:docChg>
  </pc:docChgLst>
  <pc:docChgLst>
    <pc:chgData name="Borkar, Aadishree (SRH Hochschule Heidelberg Student)" userId="S::11037522@stud.hochschule-heidelberg.de::cb62c6f4-fe53-4e7b-98be-201b0733f014" providerId="AD" clId="Web-{2ABE1629-AAF4-DBC8-CE70-7DD02A45B049}"/>
    <pc:docChg chg="mod delSld modSld modSection">
      <pc:chgData name="Borkar, Aadishree (SRH Hochschule Heidelberg Student)" userId="S::11037522@stud.hochschule-heidelberg.de::cb62c6f4-fe53-4e7b-98be-201b0733f014" providerId="AD" clId="Web-{2ABE1629-AAF4-DBC8-CE70-7DD02A45B049}" dt="2024-05-28T10:56:35.353" v="212" actId="20577"/>
      <pc:docMkLst>
        <pc:docMk/>
      </pc:docMkLst>
      <pc:sldChg chg="addSp delSp modSp addCm modCm">
        <pc:chgData name="Borkar, Aadishree (SRH Hochschule Heidelberg Student)" userId="S::11037522@stud.hochschule-heidelberg.de::cb62c6f4-fe53-4e7b-98be-201b0733f014" providerId="AD" clId="Web-{2ABE1629-AAF4-DBC8-CE70-7DD02A45B049}" dt="2024-05-28T10:55:25.645" v="180"/>
        <pc:sldMkLst>
          <pc:docMk/>
          <pc:sldMk cId="2526002537" sldId="257"/>
        </pc:sldMkLst>
        <pc:spChg chg="mod">
          <ac:chgData name="Borkar, Aadishree (SRH Hochschule Heidelberg Student)" userId="S::11037522@stud.hochschule-heidelberg.de::cb62c6f4-fe53-4e7b-98be-201b0733f014" providerId="AD" clId="Web-{2ABE1629-AAF4-DBC8-CE70-7DD02A45B049}" dt="2024-05-28T10:09:06.702" v="16" actId="20577"/>
          <ac:spMkLst>
            <pc:docMk/>
            <pc:sldMk cId="2526002537" sldId="257"/>
            <ac:spMk id="2" creationId="{69C8C816-F385-8736-BBCB-D0CA9ED311DF}"/>
          </ac:spMkLst>
        </pc:spChg>
        <pc:spChg chg="mod">
          <ac:chgData name="Borkar, Aadishree (SRH Hochschule Heidelberg Student)" userId="S::11037522@stud.hochschule-heidelberg.de::cb62c6f4-fe53-4e7b-98be-201b0733f014" providerId="AD" clId="Web-{2ABE1629-AAF4-DBC8-CE70-7DD02A45B049}" dt="2024-05-28T10:53:28.151" v="176" actId="20577"/>
          <ac:spMkLst>
            <pc:docMk/>
            <pc:sldMk cId="2526002537" sldId="257"/>
            <ac:spMk id="3" creationId="{F1BDBDF7-7B4F-D72B-342C-080CC189AB43}"/>
          </ac:spMkLst>
        </pc:spChg>
        <pc:spChg chg="add del mod">
          <ac:chgData name="Borkar, Aadishree (SRH Hochschule Heidelberg Student)" userId="S::11037522@stud.hochschule-heidelberg.de::cb62c6f4-fe53-4e7b-98be-201b0733f014" providerId="AD" clId="Web-{2ABE1629-AAF4-DBC8-CE70-7DD02A45B049}" dt="2024-05-28T10:08:48.107" v="6"/>
          <ac:spMkLst>
            <pc:docMk/>
            <pc:sldMk cId="2526002537" sldId="257"/>
            <ac:spMk id="4" creationId="{D27227B8-738C-4840-0695-DC6D722E2B2A}"/>
          </ac:spMkLst>
        </pc:spChg>
        <pc:spChg chg="add del">
          <ac:chgData name="Borkar, Aadishree (SRH Hochschule Heidelberg Student)" userId="S::11037522@stud.hochschule-heidelberg.de::cb62c6f4-fe53-4e7b-98be-201b0733f014" providerId="AD" clId="Web-{2ABE1629-AAF4-DBC8-CE70-7DD02A45B049}" dt="2024-05-28T10:08:45.357" v="5"/>
          <ac:spMkLst>
            <pc:docMk/>
            <pc:sldMk cId="2526002537" sldId="257"/>
            <ac:spMk id="5" creationId="{EE9091A1-3024-1160-7294-FB322EB060C5}"/>
          </ac:spMkLst>
        </pc:spChg>
        <pc:extLst>
          <p:ext xmlns:p="http://schemas.openxmlformats.org/presentationml/2006/main" uri="{D6D511B9-2390-475A-947B-AFAB55BFBCF1}">
            <pc226:cmChg xmlns:pc226="http://schemas.microsoft.com/office/powerpoint/2022/06/main/command" chg="add">
              <pc226:chgData name="Borkar, Aadishree (SRH Hochschule Heidelberg Student)" userId="S::11037522@stud.hochschule-heidelberg.de::cb62c6f4-fe53-4e7b-98be-201b0733f014" providerId="AD" clId="Web-{2ABE1629-AAF4-DBC8-CE70-7DD02A45B049}" dt="2024-05-28T10:54:50.720" v="179"/>
              <pc2:cmMkLst xmlns:pc2="http://schemas.microsoft.com/office/powerpoint/2019/9/main/command">
                <pc:docMk/>
                <pc:sldMk cId="2526002537" sldId="257"/>
                <pc2:cmMk id="{BB8F5C35-0DB2-4F5A-90CC-0D444B97C959}"/>
              </pc2:cmMkLst>
              <pc226:cmRplyChg chg="add">
                <pc226:chgData name="Borkar, Aadishree (SRH Hochschule Heidelberg Student)" userId="S::11037522@stud.hochschule-heidelberg.de::cb62c6f4-fe53-4e7b-98be-201b0733f014" providerId="AD" clId="Web-{2ABE1629-AAF4-DBC8-CE70-7DD02A45B049}" dt="2024-05-28T10:54:50.720" v="179"/>
                <pc2:cmRplyMkLst xmlns:pc2="http://schemas.microsoft.com/office/powerpoint/2019/9/main/command">
                  <pc:docMk/>
                  <pc:sldMk cId="2526002537" sldId="257"/>
                  <pc2:cmMk id="{BB8F5C35-0DB2-4F5A-90CC-0D444B97C959}"/>
                  <pc2:cmRplyMk id="{AABF2E06-7067-44CF-BBC0-46B93F87706B}"/>
                </pc2:cmRplyMkLst>
              </pc226:cmRplyChg>
            </pc226:cmChg>
            <pc226:cmChg xmlns:pc226="http://schemas.microsoft.com/office/powerpoint/2022/06/main/command" chg="add">
              <pc226:chgData name="Borkar, Aadishree (SRH Hochschule Heidelberg Student)" userId="S::11037522@stud.hochschule-heidelberg.de::cb62c6f4-fe53-4e7b-98be-201b0733f014" providerId="AD" clId="Web-{2ABE1629-AAF4-DBC8-CE70-7DD02A45B049}" dt="2024-05-28T10:55:25.645" v="180"/>
              <pc2:cmMkLst xmlns:pc2="http://schemas.microsoft.com/office/powerpoint/2019/9/main/command">
                <pc:docMk/>
                <pc:sldMk cId="2526002537" sldId="257"/>
                <pc2:cmMk id="{1B4D0F38-31F9-4A4E-8838-FC3588EA08E7}"/>
              </pc2:cmMkLst>
            </pc226:cmChg>
            <pc226:cmChg xmlns:pc226="http://schemas.microsoft.com/office/powerpoint/2022/06/main/command" chg="add">
              <pc226:chgData name="Borkar, Aadishree (SRH Hochschule Heidelberg Student)" userId="S::11037522@stud.hochschule-heidelberg.de::cb62c6f4-fe53-4e7b-98be-201b0733f014" providerId="AD" clId="Web-{2ABE1629-AAF4-DBC8-CE70-7DD02A45B049}" dt="2024-05-28T10:54:13.124" v="178"/>
              <pc2:cmMkLst xmlns:pc2="http://schemas.microsoft.com/office/powerpoint/2019/9/main/command">
                <pc:docMk/>
                <pc:sldMk cId="2526002537" sldId="257"/>
                <pc2:cmMk id="{AFF7C88E-E88D-4446-98A2-4D83F08EA1F3}"/>
              </pc2:cmMkLst>
            </pc226:cmChg>
          </p:ext>
        </pc:extLst>
      </pc:sldChg>
      <pc:sldChg chg="modSp addCm modCm">
        <pc:chgData name="Borkar, Aadishree (SRH Hochschule Heidelberg Student)" userId="S::11037522@stud.hochschule-heidelberg.de::cb62c6f4-fe53-4e7b-98be-201b0733f014" providerId="AD" clId="Web-{2ABE1629-AAF4-DBC8-CE70-7DD02A45B049}" dt="2024-05-28T10:56:35.353" v="212" actId="20577"/>
        <pc:sldMkLst>
          <pc:docMk/>
          <pc:sldMk cId="2588164843" sldId="258"/>
        </pc:sldMkLst>
        <pc:spChg chg="mod">
          <ac:chgData name="Borkar, Aadishree (SRH Hochschule Heidelberg Student)" userId="S::11037522@stud.hochschule-heidelberg.de::cb62c6f4-fe53-4e7b-98be-201b0733f014" providerId="AD" clId="Web-{2ABE1629-AAF4-DBC8-CE70-7DD02A45B049}" dt="2024-05-28T10:09:17.312" v="24" actId="20577"/>
          <ac:spMkLst>
            <pc:docMk/>
            <pc:sldMk cId="2588164843" sldId="258"/>
            <ac:spMk id="2" creationId="{E3D73483-6868-5C26-9F04-4CF770D2DE0D}"/>
          </ac:spMkLst>
        </pc:spChg>
        <pc:spChg chg="mod">
          <ac:chgData name="Borkar, Aadishree (SRH Hochschule Heidelberg Student)" userId="S::11037522@stud.hochschule-heidelberg.de::cb62c6f4-fe53-4e7b-98be-201b0733f014" providerId="AD" clId="Web-{2ABE1629-AAF4-DBC8-CE70-7DD02A45B049}" dt="2024-05-28T10:56:35.353" v="212" actId="20577"/>
          <ac:spMkLst>
            <pc:docMk/>
            <pc:sldMk cId="2588164843" sldId="258"/>
            <ac:spMk id="3" creationId="{87BE105D-E050-A0F6-D21B-7B69024F5249}"/>
          </ac:spMkLst>
        </pc:spChg>
        <pc:extLst>
          <p:ext xmlns:p="http://schemas.openxmlformats.org/presentationml/2006/main" uri="{D6D511B9-2390-475A-947B-AFAB55BFBCF1}">
            <pc226:cmChg xmlns:pc226="http://schemas.microsoft.com/office/powerpoint/2022/06/main/command" chg="add mod">
              <pc226:chgData name="Borkar, Aadishree (SRH Hochschule Heidelberg Student)" userId="S::11037522@stud.hochschule-heidelberg.de::cb62c6f4-fe53-4e7b-98be-201b0733f014" providerId="AD" clId="Web-{2ABE1629-AAF4-DBC8-CE70-7DD02A45B049}" dt="2024-05-28T10:56:32.322" v="210" actId="20577"/>
              <pc2:cmMkLst xmlns:pc2="http://schemas.microsoft.com/office/powerpoint/2019/9/main/command">
                <pc:docMk/>
                <pc:sldMk cId="2588164843" sldId="258"/>
                <pc2:cmMk id="{72071B5B-70A5-4BC4-920C-A9AA8134663F}"/>
              </pc2:cmMkLst>
            </pc226:cmChg>
            <pc226:cmChg xmlns:pc226="http://schemas.microsoft.com/office/powerpoint/2022/06/main/command" chg="add">
              <pc226:chgData name="Borkar, Aadishree (SRH Hochschule Heidelberg Student)" userId="S::11037522@stud.hochschule-heidelberg.de::cb62c6f4-fe53-4e7b-98be-201b0733f014" providerId="AD" clId="Web-{2ABE1629-AAF4-DBC8-CE70-7DD02A45B049}" dt="2024-05-28T10:44:20.327" v="159"/>
              <pc2:cmMkLst xmlns:pc2="http://schemas.microsoft.com/office/powerpoint/2019/9/main/command">
                <pc:docMk/>
                <pc:sldMk cId="2588164843" sldId="258"/>
                <pc2:cmMk id="{E0C2946B-B466-42AD-8A3A-B4D54F664EFB}"/>
              </pc2:cmMkLst>
              <pc226:cmRplyChg chg="add">
                <pc226:chgData name="Borkar, Aadishree (SRH Hochschule Heidelberg Student)" userId="S::11037522@stud.hochschule-heidelberg.de::cb62c6f4-fe53-4e7b-98be-201b0733f014" providerId="AD" clId="Web-{2ABE1629-AAF4-DBC8-CE70-7DD02A45B049}" dt="2024-05-28T10:44:20.327" v="159"/>
                <pc2:cmRplyMkLst xmlns:pc2="http://schemas.microsoft.com/office/powerpoint/2019/9/main/command">
                  <pc:docMk/>
                  <pc:sldMk cId="2588164843" sldId="258"/>
                  <pc2:cmMk id="{E0C2946B-B466-42AD-8A3A-B4D54F664EFB}"/>
                  <pc2:cmRplyMk id="{54F16A09-95AE-4A53-AC32-9CEB4C6BF9E5}"/>
                </pc2:cmRplyMkLst>
              </pc226:cmRplyChg>
            </pc226:cmChg>
            <pc226:cmChg xmlns:pc226="http://schemas.microsoft.com/office/powerpoint/2022/06/main/command" chg="add">
              <pc226:chgData name="Borkar, Aadishree (SRH Hochschule Heidelberg Student)" userId="S::11037522@stud.hochschule-heidelberg.de::cb62c6f4-fe53-4e7b-98be-201b0733f014" providerId="AD" clId="Web-{2ABE1629-AAF4-DBC8-CE70-7DD02A45B049}" dt="2024-05-28T10:37:28.295" v="157"/>
              <pc2:cmMkLst xmlns:pc2="http://schemas.microsoft.com/office/powerpoint/2019/9/main/command">
                <pc:docMk/>
                <pc:sldMk cId="2588164843" sldId="258"/>
                <pc2:cmMk id="{03ECF3EE-FE69-49C0-80DD-C725809B3FC9}"/>
              </pc2:cmMkLst>
              <pc226:cmRplyChg chg="add">
                <pc226:chgData name="Borkar, Aadishree (SRH Hochschule Heidelberg Student)" userId="S::11037522@stud.hochschule-heidelberg.de::cb62c6f4-fe53-4e7b-98be-201b0733f014" providerId="AD" clId="Web-{2ABE1629-AAF4-DBC8-CE70-7DD02A45B049}" dt="2024-05-28T10:37:28.295" v="157"/>
                <pc2:cmRplyMkLst xmlns:pc2="http://schemas.microsoft.com/office/powerpoint/2019/9/main/command">
                  <pc:docMk/>
                  <pc:sldMk cId="2588164843" sldId="258"/>
                  <pc2:cmMk id="{03ECF3EE-FE69-49C0-80DD-C725809B3FC9}"/>
                  <pc2:cmRplyMk id="{B5B76A89-1C05-47E9-8BE6-11A83048D34D}"/>
                </pc2:cmRplyMkLst>
              </pc226:cmRplyChg>
            </pc226:cmChg>
            <pc226:cmChg xmlns:pc226="http://schemas.microsoft.com/office/powerpoint/2022/06/main/command" chg="add mod">
              <pc226:chgData name="Borkar, Aadishree (SRH Hochschule Heidelberg Student)" userId="S::11037522@stud.hochschule-heidelberg.de::cb62c6f4-fe53-4e7b-98be-201b0733f014" providerId="AD" clId="Web-{2ABE1629-AAF4-DBC8-CE70-7DD02A45B049}" dt="2024-05-28T10:56:32.322" v="210" actId="20577"/>
              <pc2:cmMkLst xmlns:pc2="http://schemas.microsoft.com/office/powerpoint/2019/9/main/command">
                <pc:docMk/>
                <pc:sldMk cId="2588164843" sldId="258"/>
                <pc2:cmMk id="{CD63A5F4-C6D2-4E72-B9CE-B6CBF3A19FB9}"/>
              </pc2:cmMkLst>
            </pc226:cmChg>
          </p:ext>
        </pc:extLst>
      </pc:sldChg>
      <pc:sldChg chg="del">
        <pc:chgData name="Borkar, Aadishree (SRH Hochschule Heidelberg Student)" userId="S::11037522@stud.hochschule-heidelberg.de::cb62c6f4-fe53-4e7b-98be-201b0733f014" providerId="AD" clId="Web-{2ABE1629-AAF4-DBC8-CE70-7DD02A45B049}" dt="2024-05-28T09:26:02.753" v="0"/>
        <pc:sldMkLst>
          <pc:docMk/>
          <pc:sldMk cId="1016358311" sldId="259"/>
        </pc:sldMkLst>
      </pc:sldChg>
      <pc:sldChg chg="addSp delSp modSp">
        <pc:chgData name="Borkar, Aadishree (SRH Hochschule Heidelberg Student)" userId="S::11037522@stud.hochschule-heidelberg.de::cb62c6f4-fe53-4e7b-98be-201b0733f014" providerId="AD" clId="Web-{2ABE1629-AAF4-DBC8-CE70-7DD02A45B049}" dt="2024-05-28T10:19:03.694" v="154"/>
        <pc:sldMkLst>
          <pc:docMk/>
          <pc:sldMk cId="727939415" sldId="262"/>
        </pc:sldMkLst>
        <pc:spChg chg="mod">
          <ac:chgData name="Borkar, Aadishree (SRH Hochschule Heidelberg Student)" userId="S::11037522@stud.hochschule-heidelberg.de::cb62c6f4-fe53-4e7b-98be-201b0733f014" providerId="AD" clId="Web-{2ABE1629-AAF4-DBC8-CE70-7DD02A45B049}" dt="2024-05-28T10:12:44.118" v="101" actId="20577"/>
          <ac:spMkLst>
            <pc:docMk/>
            <pc:sldMk cId="727939415" sldId="262"/>
            <ac:spMk id="2" creationId="{7F2F005D-A82D-CE9D-82ED-76127DC58902}"/>
          </ac:spMkLst>
        </pc:spChg>
        <pc:spChg chg="del mod">
          <ac:chgData name="Borkar, Aadishree (SRH Hochschule Heidelberg Student)" userId="S::11037522@stud.hochschule-heidelberg.de::cb62c6f4-fe53-4e7b-98be-201b0733f014" providerId="AD" clId="Web-{2ABE1629-AAF4-DBC8-CE70-7DD02A45B049}" dt="2024-05-28T10:16:25.698" v="132"/>
          <ac:spMkLst>
            <pc:docMk/>
            <pc:sldMk cId="727939415" sldId="262"/>
            <ac:spMk id="3" creationId="{DBD46096-43BB-FF0A-27F6-1D72362F89CD}"/>
          </ac:spMkLst>
        </pc:spChg>
        <pc:spChg chg="add mod">
          <ac:chgData name="Borkar, Aadishree (SRH Hochschule Heidelberg Student)" userId="S::11037522@stud.hochschule-heidelberg.de::cb62c6f4-fe53-4e7b-98be-201b0733f014" providerId="AD" clId="Web-{2ABE1629-AAF4-DBC8-CE70-7DD02A45B049}" dt="2024-05-28T10:18:51.365" v="150"/>
          <ac:spMkLst>
            <pc:docMk/>
            <pc:sldMk cId="727939415" sldId="262"/>
            <ac:spMk id="4" creationId="{35235ADB-0D65-9B07-D0CC-B0707EBE76C3}"/>
          </ac:spMkLst>
        </pc:spChg>
        <pc:spChg chg="add mod">
          <ac:chgData name="Borkar, Aadishree (SRH Hochschule Heidelberg Student)" userId="S::11037522@stud.hochschule-heidelberg.de::cb62c6f4-fe53-4e7b-98be-201b0733f014" providerId="AD" clId="Web-{2ABE1629-AAF4-DBC8-CE70-7DD02A45B049}" dt="2024-05-28T10:19:03.694" v="154"/>
          <ac:spMkLst>
            <pc:docMk/>
            <pc:sldMk cId="727939415" sldId="262"/>
            <ac:spMk id="5" creationId="{EFCEE516-E80A-A041-6E12-2E3C315C254A}"/>
          </ac:spMkLst>
        </pc:spChg>
        <pc:spChg chg="add mod">
          <ac:chgData name="Borkar, Aadishree (SRH Hochschule Heidelberg Student)" userId="S::11037522@stud.hochschule-heidelberg.de::cb62c6f4-fe53-4e7b-98be-201b0733f014" providerId="AD" clId="Web-{2ABE1629-AAF4-DBC8-CE70-7DD02A45B049}" dt="2024-05-28T10:19:00.491" v="153"/>
          <ac:spMkLst>
            <pc:docMk/>
            <pc:sldMk cId="727939415" sldId="262"/>
            <ac:spMk id="6" creationId="{6D365DA4-60A3-48BD-7A1B-DE16BF64EB58}"/>
          </ac:spMkLst>
        </pc:spChg>
        <pc:spChg chg="add del mod">
          <ac:chgData name="Borkar, Aadishree (SRH Hochschule Heidelberg Student)" userId="S::11037522@stud.hochschule-heidelberg.de::cb62c6f4-fe53-4e7b-98be-201b0733f014" providerId="AD" clId="Web-{2ABE1629-AAF4-DBC8-CE70-7DD02A45B049}" dt="2024-05-28T10:16:05.462" v="128"/>
          <ac:spMkLst>
            <pc:docMk/>
            <pc:sldMk cId="727939415" sldId="262"/>
            <ac:spMk id="7" creationId="{FD20FA9B-B27D-967A-A171-0E5722045E09}"/>
          </ac:spMkLst>
        </pc:spChg>
      </pc:sldChg>
    </pc:docChg>
  </pc:docChgLst>
  <pc:docChgLst>
    <pc:chgData name="Chhabra, Muskaan (SRH Hochschule Heidelberg Student)" userId="S::11038196@stud.hochschule-heidelberg.de::d4efe7ed-e2d2-476b-8cb9-7993e5f1432c" providerId="AD" clId="Web-{267E457D-16F7-8B2B-5DA3-7136872DEA6F}"/>
    <pc:docChg chg="modSld">
      <pc:chgData name="Chhabra, Muskaan (SRH Hochschule Heidelberg Student)" userId="S::11038196@stud.hochschule-heidelberg.de::d4efe7ed-e2d2-476b-8cb9-7993e5f1432c" providerId="AD" clId="Web-{267E457D-16F7-8B2B-5DA3-7136872DEA6F}" dt="2024-05-28T09:49:07.807" v="69" actId="20577"/>
      <pc:docMkLst>
        <pc:docMk/>
      </pc:docMkLst>
      <pc:sldChg chg="modSp">
        <pc:chgData name="Chhabra, Muskaan (SRH Hochschule Heidelberg Student)" userId="S::11038196@stud.hochschule-heidelberg.de::d4efe7ed-e2d2-476b-8cb9-7993e5f1432c" providerId="AD" clId="Web-{267E457D-16F7-8B2B-5DA3-7136872DEA6F}" dt="2024-05-28T09:49:07.807" v="69" actId="20577"/>
        <pc:sldMkLst>
          <pc:docMk/>
          <pc:sldMk cId="1348619166" sldId="261"/>
        </pc:sldMkLst>
        <pc:spChg chg="mod">
          <ac:chgData name="Chhabra, Muskaan (SRH Hochschule Heidelberg Student)" userId="S::11038196@stud.hochschule-heidelberg.de::d4efe7ed-e2d2-476b-8cb9-7993e5f1432c" providerId="AD" clId="Web-{267E457D-16F7-8B2B-5DA3-7136872DEA6F}" dt="2024-05-28T09:49:07.807" v="69" actId="20577"/>
          <ac:spMkLst>
            <pc:docMk/>
            <pc:sldMk cId="1348619166" sldId="261"/>
            <ac:spMk id="3" creationId="{93F3F25A-4C13-6704-5E33-06950FF01435}"/>
          </ac:spMkLst>
        </pc:spChg>
      </pc:sldChg>
      <pc:sldChg chg="modSp">
        <pc:chgData name="Chhabra, Muskaan (SRH Hochschule Heidelberg Student)" userId="S::11038196@stud.hochschule-heidelberg.de::d4efe7ed-e2d2-476b-8cb9-7993e5f1432c" providerId="AD" clId="Web-{267E457D-16F7-8B2B-5DA3-7136872DEA6F}" dt="2024-05-28T09:42:52.061" v="21" actId="20577"/>
        <pc:sldMkLst>
          <pc:docMk/>
          <pc:sldMk cId="727939415" sldId="262"/>
        </pc:sldMkLst>
        <pc:spChg chg="mod">
          <ac:chgData name="Chhabra, Muskaan (SRH Hochschule Heidelberg Student)" userId="S::11038196@stud.hochschule-heidelberg.de::d4efe7ed-e2d2-476b-8cb9-7993e5f1432c" providerId="AD" clId="Web-{267E457D-16F7-8B2B-5DA3-7136872DEA6F}" dt="2024-05-28T09:42:52.061" v="21" actId="20577"/>
          <ac:spMkLst>
            <pc:docMk/>
            <pc:sldMk cId="727939415" sldId="262"/>
            <ac:spMk id="3" creationId="{DBD46096-43BB-FF0A-27F6-1D72362F89CD}"/>
          </ac:spMkLst>
        </pc:spChg>
      </pc:sldChg>
    </pc:docChg>
  </pc:docChgLst>
  <pc:docChgLst>
    <pc:chgData name="Anand Poojary, Ashwith (SRH Hochschule Heidelberg Student)" userId="45bf3cf0-c2df-4b7d-9a52-cbf6ce771bf0" providerId="ADAL" clId="{D5A4727D-9BBB-4794-9A9F-DB58946843B8}"/>
    <pc:docChg chg="undo custSel addSld delSld modSld sldOrd addSection modSection">
      <pc:chgData name="Anand Poojary, Ashwith (SRH Hochschule Heidelberg Student)" userId="45bf3cf0-c2df-4b7d-9a52-cbf6ce771bf0" providerId="ADAL" clId="{D5A4727D-9BBB-4794-9A9F-DB58946843B8}" dt="2024-05-28T12:30:21.765" v="1208" actId="20577"/>
      <pc:docMkLst>
        <pc:docMk/>
      </pc:docMkLst>
      <pc:sldChg chg="modSp new mod">
        <pc:chgData name="Anand Poojary, Ashwith (SRH Hochschule Heidelberg Student)" userId="45bf3cf0-c2df-4b7d-9a52-cbf6ce771bf0" providerId="ADAL" clId="{D5A4727D-9BBB-4794-9A9F-DB58946843B8}" dt="2024-05-22T10:44:43.855" v="131"/>
        <pc:sldMkLst>
          <pc:docMk/>
          <pc:sldMk cId="1235558180" sldId="260"/>
        </pc:sldMkLst>
        <pc:spChg chg="mod">
          <ac:chgData name="Anand Poojary, Ashwith (SRH Hochschule Heidelberg Student)" userId="45bf3cf0-c2df-4b7d-9a52-cbf6ce771bf0" providerId="ADAL" clId="{D5A4727D-9BBB-4794-9A9F-DB58946843B8}" dt="2024-05-22T10:32:17.170" v="19" actId="20577"/>
          <ac:spMkLst>
            <pc:docMk/>
            <pc:sldMk cId="1235558180" sldId="260"/>
            <ac:spMk id="2" creationId="{9788E8A0-B45B-C816-4B70-53181A4D953A}"/>
          </ac:spMkLst>
        </pc:spChg>
        <pc:spChg chg="mod">
          <ac:chgData name="Anand Poojary, Ashwith (SRH Hochschule Heidelberg Student)" userId="45bf3cf0-c2df-4b7d-9a52-cbf6ce771bf0" providerId="ADAL" clId="{D5A4727D-9BBB-4794-9A9F-DB58946843B8}" dt="2024-05-22T10:44:43.855" v="131"/>
          <ac:spMkLst>
            <pc:docMk/>
            <pc:sldMk cId="1235558180" sldId="260"/>
            <ac:spMk id="3" creationId="{C2F70D75-1206-BBCA-B6B3-DAF14F300ED0}"/>
          </ac:spMkLst>
        </pc:spChg>
      </pc:sldChg>
      <pc:sldChg chg="modSp new del mod">
        <pc:chgData name="Anand Poojary, Ashwith (SRH Hochschule Heidelberg Student)" userId="45bf3cf0-c2df-4b7d-9a52-cbf6ce771bf0" providerId="ADAL" clId="{D5A4727D-9BBB-4794-9A9F-DB58946843B8}" dt="2024-05-28T12:20:20.788" v="1108" actId="2696"/>
        <pc:sldMkLst>
          <pc:docMk/>
          <pc:sldMk cId="28172678" sldId="263"/>
        </pc:sldMkLst>
        <pc:spChg chg="mod">
          <ac:chgData name="Anand Poojary, Ashwith (SRH Hochschule Heidelberg Student)" userId="45bf3cf0-c2df-4b7d-9a52-cbf6ce771bf0" providerId="ADAL" clId="{D5A4727D-9BBB-4794-9A9F-DB58946843B8}" dt="2024-05-22T10:40:16.059" v="76"/>
          <ac:spMkLst>
            <pc:docMk/>
            <pc:sldMk cId="28172678" sldId="263"/>
            <ac:spMk id="2" creationId="{D1ED70BC-6704-1D26-1712-404979055ACA}"/>
          </ac:spMkLst>
        </pc:spChg>
        <pc:spChg chg="mod">
          <ac:chgData name="Anand Poojary, Ashwith (SRH Hochschule Heidelberg Student)" userId="45bf3cf0-c2df-4b7d-9a52-cbf6ce771bf0" providerId="ADAL" clId="{D5A4727D-9BBB-4794-9A9F-DB58946843B8}" dt="2024-05-28T12:04:14.301" v="758" actId="20577"/>
          <ac:spMkLst>
            <pc:docMk/>
            <pc:sldMk cId="28172678" sldId="263"/>
            <ac:spMk id="3" creationId="{8BAEA0DA-EAF4-7AE7-9C16-DF94EB4BC42E}"/>
          </ac:spMkLst>
        </pc:spChg>
      </pc:sldChg>
      <pc:sldChg chg="modSp new del mod ord addCm modCm">
        <pc:chgData name="Anand Poojary, Ashwith (SRH Hochschule Heidelberg Student)" userId="45bf3cf0-c2df-4b7d-9a52-cbf6ce771bf0" providerId="ADAL" clId="{D5A4727D-9BBB-4794-9A9F-DB58946843B8}" dt="2024-05-28T12:19:53.353" v="1107" actId="2696"/>
        <pc:sldMkLst>
          <pc:docMk/>
          <pc:sldMk cId="1276014706" sldId="264"/>
        </pc:sldMkLst>
        <pc:spChg chg="mod">
          <ac:chgData name="Anand Poojary, Ashwith (SRH Hochschule Heidelberg Student)" userId="45bf3cf0-c2df-4b7d-9a52-cbf6ce771bf0" providerId="ADAL" clId="{D5A4727D-9BBB-4794-9A9F-DB58946843B8}" dt="2024-05-22T10:47:00.875" v="166" actId="20577"/>
          <ac:spMkLst>
            <pc:docMk/>
            <pc:sldMk cId="1276014706" sldId="264"/>
            <ac:spMk id="2" creationId="{3E9DEFA7-42B3-6358-1963-22337AF145D3}"/>
          </ac:spMkLst>
        </pc:spChg>
        <pc:spChg chg="mod">
          <ac:chgData name="Anand Poojary, Ashwith (SRH Hochschule Heidelberg Student)" userId="45bf3cf0-c2df-4b7d-9a52-cbf6ce771bf0" providerId="ADAL" clId="{D5A4727D-9BBB-4794-9A9F-DB58946843B8}" dt="2024-05-28T11:49:59.265" v="685" actId="20577"/>
          <ac:spMkLst>
            <pc:docMk/>
            <pc:sldMk cId="1276014706" sldId="264"/>
            <ac:spMk id="3" creationId="{116E73C7-9E1A-67EF-D95D-F2AFFF402CAB}"/>
          </ac:spMkLst>
        </pc:spChg>
        <pc:extLst>
          <p:ext xmlns:p="http://schemas.openxmlformats.org/presentationml/2006/main" uri="{D6D511B9-2390-475A-947B-AFAB55BFBCF1}">
            <pc226:cmChg xmlns:pc226="http://schemas.microsoft.com/office/powerpoint/2022/06/main/command" chg="add mod">
              <pc226:chgData name="Anand Poojary, Ashwith (SRH Hochschule Heidelberg Student)" userId="45bf3cf0-c2df-4b7d-9a52-cbf6ce771bf0" providerId="ADAL" clId="{D5A4727D-9BBB-4794-9A9F-DB58946843B8}" dt="2024-05-28T11:49:59.265" v="685" actId="20577"/>
              <pc2:cmMkLst xmlns:pc2="http://schemas.microsoft.com/office/powerpoint/2019/9/main/command">
                <pc:docMk/>
                <pc:sldMk cId="1276014706" sldId="264"/>
                <pc2:cmMk id="{06FAAEBF-F6C7-453E-9241-72E896E2B42C}"/>
              </pc2:cmMkLst>
            </pc226:cmChg>
            <pc226:cmChg xmlns:pc226="http://schemas.microsoft.com/office/powerpoint/2022/06/main/command" chg="add mod">
              <pc226:chgData name="Anand Poojary, Ashwith (SRH Hochschule Heidelberg Student)" userId="45bf3cf0-c2df-4b7d-9a52-cbf6ce771bf0" providerId="ADAL" clId="{D5A4727D-9BBB-4794-9A9F-DB58946843B8}" dt="2024-05-28T11:49:59.265" v="685" actId="20577"/>
              <pc2:cmMkLst xmlns:pc2="http://schemas.microsoft.com/office/powerpoint/2019/9/main/command">
                <pc:docMk/>
                <pc:sldMk cId="1276014706" sldId="264"/>
                <pc2:cmMk id="{E25A80D5-9D98-4E41-91FD-C8C7B3E5FA42}"/>
              </pc2:cmMkLst>
            </pc226:cmChg>
          </p:ext>
        </pc:extLst>
      </pc:sldChg>
      <pc:sldChg chg="modSp new mod">
        <pc:chgData name="Anand Poojary, Ashwith (SRH Hochschule Heidelberg Student)" userId="45bf3cf0-c2df-4b7d-9a52-cbf6ce771bf0" providerId="ADAL" clId="{D5A4727D-9BBB-4794-9A9F-DB58946843B8}" dt="2024-05-22T10:58:55.176" v="449"/>
        <pc:sldMkLst>
          <pc:docMk/>
          <pc:sldMk cId="4131603017" sldId="265"/>
        </pc:sldMkLst>
        <pc:spChg chg="mod">
          <ac:chgData name="Anand Poojary, Ashwith (SRH Hochschule Heidelberg Student)" userId="45bf3cf0-c2df-4b7d-9a52-cbf6ce771bf0" providerId="ADAL" clId="{D5A4727D-9BBB-4794-9A9F-DB58946843B8}" dt="2024-05-22T10:53:09.447" v="430" actId="20577"/>
          <ac:spMkLst>
            <pc:docMk/>
            <pc:sldMk cId="4131603017" sldId="265"/>
            <ac:spMk id="2" creationId="{37BCED05-59D3-78F8-8369-068C3868CF9A}"/>
          </ac:spMkLst>
        </pc:spChg>
        <pc:spChg chg="mod">
          <ac:chgData name="Anand Poojary, Ashwith (SRH Hochschule Heidelberg Student)" userId="45bf3cf0-c2df-4b7d-9a52-cbf6ce771bf0" providerId="ADAL" clId="{D5A4727D-9BBB-4794-9A9F-DB58946843B8}" dt="2024-05-22T10:58:55.176" v="449"/>
          <ac:spMkLst>
            <pc:docMk/>
            <pc:sldMk cId="4131603017" sldId="265"/>
            <ac:spMk id="3" creationId="{2D2D1CFD-ED83-D075-81D9-5855502336BC}"/>
          </ac:spMkLst>
        </pc:spChg>
      </pc:sldChg>
      <pc:sldChg chg="modSp new mod">
        <pc:chgData name="Anand Poojary, Ashwith (SRH Hochschule Heidelberg Student)" userId="45bf3cf0-c2df-4b7d-9a52-cbf6ce771bf0" providerId="ADAL" clId="{D5A4727D-9BBB-4794-9A9F-DB58946843B8}" dt="2024-05-22T11:21:20.750" v="565" actId="20577"/>
        <pc:sldMkLst>
          <pc:docMk/>
          <pc:sldMk cId="4098545677" sldId="266"/>
        </pc:sldMkLst>
        <pc:spChg chg="mod">
          <ac:chgData name="Anand Poojary, Ashwith (SRH Hochschule Heidelberg Student)" userId="45bf3cf0-c2df-4b7d-9a52-cbf6ce771bf0" providerId="ADAL" clId="{D5A4727D-9BBB-4794-9A9F-DB58946843B8}" dt="2024-05-22T11:03:22.248" v="461"/>
          <ac:spMkLst>
            <pc:docMk/>
            <pc:sldMk cId="4098545677" sldId="266"/>
            <ac:spMk id="2" creationId="{84E92124-3037-B5E9-56C1-7811C527587D}"/>
          </ac:spMkLst>
        </pc:spChg>
        <pc:spChg chg="mod">
          <ac:chgData name="Anand Poojary, Ashwith (SRH Hochschule Heidelberg Student)" userId="45bf3cf0-c2df-4b7d-9a52-cbf6ce771bf0" providerId="ADAL" clId="{D5A4727D-9BBB-4794-9A9F-DB58946843B8}" dt="2024-05-22T11:21:20.750" v="565" actId="20577"/>
          <ac:spMkLst>
            <pc:docMk/>
            <pc:sldMk cId="4098545677" sldId="266"/>
            <ac:spMk id="3" creationId="{C5068995-ABE6-CFEC-B7EC-3AA2C758924B}"/>
          </ac:spMkLst>
        </pc:spChg>
      </pc:sldChg>
      <pc:sldChg chg="modSp new del mod">
        <pc:chgData name="Anand Poojary, Ashwith (SRH Hochschule Heidelberg Student)" userId="45bf3cf0-c2df-4b7d-9a52-cbf6ce771bf0" providerId="ADAL" clId="{D5A4727D-9BBB-4794-9A9F-DB58946843B8}" dt="2024-05-28T11:50:35.222" v="686" actId="2696"/>
        <pc:sldMkLst>
          <pc:docMk/>
          <pc:sldMk cId="1943717951" sldId="267"/>
        </pc:sldMkLst>
        <pc:spChg chg="mod">
          <ac:chgData name="Anand Poojary, Ashwith (SRH Hochschule Heidelberg Student)" userId="45bf3cf0-c2df-4b7d-9a52-cbf6ce771bf0" providerId="ADAL" clId="{D5A4727D-9BBB-4794-9A9F-DB58946843B8}" dt="2024-05-22T11:09:10.492" v="493"/>
          <ac:spMkLst>
            <pc:docMk/>
            <pc:sldMk cId="1943717951" sldId="267"/>
            <ac:spMk id="2" creationId="{1F4C88D8-307D-A90E-97C6-F1332B97994E}"/>
          </ac:spMkLst>
        </pc:spChg>
        <pc:spChg chg="mod">
          <ac:chgData name="Anand Poojary, Ashwith (SRH Hochschule Heidelberg Student)" userId="45bf3cf0-c2df-4b7d-9a52-cbf6ce771bf0" providerId="ADAL" clId="{D5A4727D-9BBB-4794-9A9F-DB58946843B8}" dt="2024-05-22T11:22:36.555" v="570"/>
          <ac:spMkLst>
            <pc:docMk/>
            <pc:sldMk cId="1943717951" sldId="267"/>
            <ac:spMk id="3" creationId="{CB2E8B1B-8514-D325-55E2-E6EA0523ED93}"/>
          </ac:spMkLst>
        </pc:spChg>
      </pc:sldChg>
      <pc:sldChg chg="modSp new mod">
        <pc:chgData name="Anand Poojary, Ashwith (SRH Hochschule Heidelberg Student)" userId="45bf3cf0-c2df-4b7d-9a52-cbf6ce771bf0" providerId="ADAL" clId="{D5A4727D-9BBB-4794-9A9F-DB58946843B8}" dt="2024-05-28T12:21:17.142" v="1118" actId="20577"/>
        <pc:sldMkLst>
          <pc:docMk/>
          <pc:sldMk cId="236657467" sldId="268"/>
        </pc:sldMkLst>
        <pc:spChg chg="mod">
          <ac:chgData name="Anand Poojary, Ashwith (SRH Hochschule Heidelberg Student)" userId="45bf3cf0-c2df-4b7d-9a52-cbf6ce771bf0" providerId="ADAL" clId="{D5A4727D-9BBB-4794-9A9F-DB58946843B8}" dt="2024-05-28T12:03:33.556" v="747" actId="33524"/>
          <ac:spMkLst>
            <pc:docMk/>
            <pc:sldMk cId="236657467" sldId="268"/>
            <ac:spMk id="2" creationId="{1193A8E0-F203-6A4B-8D58-EE6DFE026243}"/>
          </ac:spMkLst>
        </pc:spChg>
        <pc:spChg chg="mod">
          <ac:chgData name="Anand Poojary, Ashwith (SRH Hochschule Heidelberg Student)" userId="45bf3cf0-c2df-4b7d-9a52-cbf6ce771bf0" providerId="ADAL" clId="{D5A4727D-9BBB-4794-9A9F-DB58946843B8}" dt="2024-05-28T12:21:17.142" v="1118" actId="20577"/>
          <ac:spMkLst>
            <pc:docMk/>
            <pc:sldMk cId="236657467" sldId="268"/>
            <ac:spMk id="3" creationId="{28F97183-15CF-D372-0564-5108767ACCC3}"/>
          </ac:spMkLst>
        </pc:spChg>
      </pc:sldChg>
      <pc:sldChg chg="new">
        <pc:chgData name="Anand Poojary, Ashwith (SRH Hochschule Heidelberg Student)" userId="45bf3cf0-c2df-4b7d-9a52-cbf6ce771bf0" providerId="ADAL" clId="{D5A4727D-9BBB-4794-9A9F-DB58946843B8}" dt="2024-05-28T11:47:45.466" v="682" actId="680"/>
        <pc:sldMkLst>
          <pc:docMk/>
          <pc:sldMk cId="1078745821" sldId="269"/>
        </pc:sldMkLst>
      </pc:sldChg>
      <pc:sldChg chg="modSp new mod ord">
        <pc:chgData name="Anand Poojary, Ashwith (SRH Hochschule Heidelberg Student)" userId="45bf3cf0-c2df-4b7d-9a52-cbf6ce771bf0" providerId="ADAL" clId="{D5A4727D-9BBB-4794-9A9F-DB58946843B8}" dt="2024-05-28T12:20:51.635" v="1112" actId="2711"/>
        <pc:sldMkLst>
          <pc:docMk/>
          <pc:sldMk cId="2030553809" sldId="270"/>
        </pc:sldMkLst>
        <pc:spChg chg="mod">
          <ac:chgData name="Anand Poojary, Ashwith (SRH Hochschule Heidelberg Student)" userId="45bf3cf0-c2df-4b7d-9a52-cbf6ce771bf0" providerId="ADAL" clId="{D5A4727D-9BBB-4794-9A9F-DB58946843B8}" dt="2024-05-28T12:20:46.709" v="1111" actId="2711"/>
          <ac:spMkLst>
            <pc:docMk/>
            <pc:sldMk cId="2030553809" sldId="270"/>
            <ac:spMk id="2" creationId="{9E677AA6-4198-CBD0-E89B-4A9CFE4599D9}"/>
          </ac:spMkLst>
        </pc:spChg>
        <pc:spChg chg="mod">
          <ac:chgData name="Anand Poojary, Ashwith (SRH Hochschule Heidelberg Student)" userId="45bf3cf0-c2df-4b7d-9a52-cbf6ce771bf0" providerId="ADAL" clId="{D5A4727D-9BBB-4794-9A9F-DB58946843B8}" dt="2024-05-28T12:20:51.635" v="1112" actId="2711"/>
          <ac:spMkLst>
            <pc:docMk/>
            <pc:sldMk cId="2030553809" sldId="270"/>
            <ac:spMk id="3" creationId="{466A7177-F0D0-5A6C-EFA5-27829A4D8715}"/>
          </ac:spMkLst>
        </pc:spChg>
      </pc:sldChg>
      <pc:sldChg chg="addSp modSp new mod ord addCm delCm modNotesTx">
        <pc:chgData name="Anand Poojary, Ashwith (SRH Hochschule Heidelberg Student)" userId="45bf3cf0-c2df-4b7d-9a52-cbf6ce771bf0" providerId="ADAL" clId="{D5A4727D-9BBB-4794-9A9F-DB58946843B8}" dt="2024-05-28T12:30:21.765" v="1208" actId="20577"/>
        <pc:sldMkLst>
          <pc:docMk/>
          <pc:sldMk cId="4048545680" sldId="271"/>
        </pc:sldMkLst>
        <pc:spChg chg="mod">
          <ac:chgData name="Anand Poojary, Ashwith (SRH Hochschule Heidelberg Student)" userId="45bf3cf0-c2df-4b7d-9a52-cbf6ce771bf0" providerId="ADAL" clId="{D5A4727D-9BBB-4794-9A9F-DB58946843B8}" dt="2024-05-28T12:15:14.208" v="1010" actId="2711"/>
          <ac:spMkLst>
            <pc:docMk/>
            <pc:sldMk cId="4048545680" sldId="271"/>
            <ac:spMk id="2" creationId="{019EA3E3-B77E-B606-D562-5D42290F30CC}"/>
          </ac:spMkLst>
        </pc:spChg>
        <pc:spChg chg="mod">
          <ac:chgData name="Anand Poojary, Ashwith (SRH Hochschule Heidelberg Student)" userId="45bf3cf0-c2df-4b7d-9a52-cbf6ce771bf0" providerId="ADAL" clId="{D5A4727D-9BBB-4794-9A9F-DB58946843B8}" dt="2024-05-28T12:15:33.910" v="1014" actId="255"/>
          <ac:spMkLst>
            <pc:docMk/>
            <pc:sldMk cId="4048545680" sldId="271"/>
            <ac:spMk id="3" creationId="{6106630E-09D8-33ED-EDD7-DD23B6FFAED7}"/>
          </ac:spMkLst>
        </pc:spChg>
        <pc:spChg chg="add mod">
          <ac:chgData name="Anand Poojary, Ashwith (SRH Hochschule Heidelberg Student)" userId="45bf3cf0-c2df-4b7d-9a52-cbf6ce771bf0" providerId="ADAL" clId="{D5A4727D-9BBB-4794-9A9F-DB58946843B8}" dt="2024-05-28T12:15:09.868" v="1009" actId="2711"/>
          <ac:spMkLst>
            <pc:docMk/>
            <pc:sldMk cId="4048545680" sldId="271"/>
            <ac:spMk id="4" creationId="{4A814E61-7B90-D51D-3852-45856C1C9AA6}"/>
          </ac:spMkLst>
        </pc:spChg>
        <pc:spChg chg="add mod">
          <ac:chgData name="Anand Poojary, Ashwith (SRH Hochschule Heidelberg Student)" userId="45bf3cf0-c2df-4b7d-9a52-cbf6ce771bf0" providerId="ADAL" clId="{D5A4727D-9BBB-4794-9A9F-DB58946843B8}" dt="2024-05-28T12:19:39.020" v="1104" actId="27636"/>
          <ac:spMkLst>
            <pc:docMk/>
            <pc:sldMk cId="4048545680" sldId="271"/>
            <ac:spMk id="5" creationId="{8F1EB127-9F14-BA34-229F-16DDBDE544BC}"/>
          </ac:spMkLst>
        </pc:spChg>
        <pc:extLst>
          <p:ext xmlns:p="http://schemas.openxmlformats.org/presentationml/2006/main" uri="{D6D511B9-2390-475A-947B-AFAB55BFBCF1}">
            <pc226:cmChg xmlns:pc226="http://schemas.microsoft.com/office/powerpoint/2022/06/main/command" chg="add del">
              <pc226:chgData name="Anand Poojary, Ashwith (SRH Hochschule Heidelberg Student)" userId="45bf3cf0-c2df-4b7d-9a52-cbf6ce771bf0" providerId="ADAL" clId="{D5A4727D-9BBB-4794-9A9F-DB58946843B8}" dt="2024-05-28T12:19:26.437" v="1078"/>
              <pc2:cmMkLst xmlns:pc2="http://schemas.microsoft.com/office/powerpoint/2019/9/main/command">
                <pc:docMk/>
                <pc:sldMk cId="4048545680" sldId="271"/>
                <pc2:cmMk id="{70F62C18-1147-4BDA-ABD4-7CC33FADD6C9}"/>
              </pc2:cmMkLst>
            </pc226:cmChg>
            <pc226:cmChg xmlns:pc226="http://schemas.microsoft.com/office/powerpoint/2022/06/main/command" chg="add del">
              <pc226:chgData name="Anand Poojary, Ashwith (SRH Hochschule Heidelberg Student)" userId="45bf3cf0-c2df-4b7d-9a52-cbf6ce771bf0" providerId="ADAL" clId="{D5A4727D-9BBB-4794-9A9F-DB58946843B8}" dt="2024-05-28T12:20:35.030" v="1109"/>
              <pc2:cmMkLst xmlns:pc2="http://schemas.microsoft.com/office/powerpoint/2019/9/main/command">
                <pc:docMk/>
                <pc:sldMk cId="4048545680" sldId="271"/>
                <pc2:cmMk id="{8CCA8E47-A7CD-44A4-8F96-A9A02C84794C}"/>
              </pc2:cmMkLst>
            </pc226:cmChg>
            <pc226:cmChg xmlns:pc226="http://schemas.microsoft.com/office/powerpoint/2022/06/main/command" chg="add del">
              <pc226:chgData name="Anand Poojary, Ashwith (SRH Hochschule Heidelberg Student)" userId="45bf3cf0-c2df-4b7d-9a52-cbf6ce771bf0" providerId="ADAL" clId="{D5A4727D-9BBB-4794-9A9F-DB58946843B8}" dt="2024-05-28T12:20:37.200" v="1110"/>
              <pc2:cmMkLst xmlns:pc2="http://schemas.microsoft.com/office/powerpoint/2019/9/main/command">
                <pc:docMk/>
                <pc:sldMk cId="4048545680" sldId="271"/>
                <pc2:cmMk id="{368192F9-7438-4B83-A8AA-9C088E6E773D}"/>
              </pc2:cmMkLst>
            </pc226:cmChg>
          </p:ext>
        </pc:extLst>
      </pc:sldChg>
    </pc:docChg>
  </pc:docChgLst>
  <pc:docChgLst>
    <pc:chgData name="Chhabra, Muskaan (SRH Hochschule Heidelberg Student)" userId="S::11038196@stud.hochschule-heidelberg.de::d4efe7ed-e2d2-476b-8cb9-7993e5f1432c" providerId="AD" clId="Web-{261E7838-7CE1-B1AA-8B4C-5915B83187C4}"/>
    <pc:docChg chg="modSld">
      <pc:chgData name="Chhabra, Muskaan (SRH Hochschule Heidelberg Student)" userId="S::11038196@stud.hochschule-heidelberg.de::d4efe7ed-e2d2-476b-8cb9-7993e5f1432c" providerId="AD" clId="Web-{261E7838-7CE1-B1AA-8B4C-5915B83187C4}" dt="2024-05-28T11:15:17.515" v="30" actId="20577"/>
      <pc:docMkLst>
        <pc:docMk/>
      </pc:docMkLst>
      <pc:sldChg chg="modSp">
        <pc:chgData name="Chhabra, Muskaan (SRH Hochschule Heidelberg Student)" userId="S::11038196@stud.hochschule-heidelberg.de::d4efe7ed-e2d2-476b-8cb9-7993e5f1432c" providerId="AD" clId="Web-{261E7838-7CE1-B1AA-8B4C-5915B83187C4}" dt="2024-05-28T11:15:17.515" v="30" actId="20577"/>
        <pc:sldMkLst>
          <pc:docMk/>
          <pc:sldMk cId="2526002537" sldId="257"/>
        </pc:sldMkLst>
        <pc:spChg chg="mod">
          <ac:chgData name="Chhabra, Muskaan (SRH Hochschule Heidelberg Student)" userId="S::11038196@stud.hochschule-heidelberg.de::d4efe7ed-e2d2-476b-8cb9-7993e5f1432c" providerId="AD" clId="Web-{261E7838-7CE1-B1AA-8B4C-5915B83187C4}" dt="2024-05-28T11:15:17.515" v="30" actId="20577"/>
          <ac:spMkLst>
            <pc:docMk/>
            <pc:sldMk cId="2526002537" sldId="257"/>
            <ac:spMk id="3" creationId="{F1BDBDF7-7B4F-D72B-342C-080CC189AB43}"/>
          </ac:spMkLst>
        </pc:spChg>
      </pc:sldChg>
      <pc:sldChg chg="modSp">
        <pc:chgData name="Chhabra, Muskaan (SRH Hochschule Heidelberg Student)" userId="S::11038196@stud.hochschule-heidelberg.de::d4efe7ed-e2d2-476b-8cb9-7993e5f1432c" providerId="AD" clId="Web-{261E7838-7CE1-B1AA-8B4C-5915B83187C4}" dt="2024-05-28T11:06:55.495" v="28" actId="20577"/>
        <pc:sldMkLst>
          <pc:docMk/>
          <pc:sldMk cId="1348619166" sldId="261"/>
        </pc:sldMkLst>
        <pc:spChg chg="mod">
          <ac:chgData name="Chhabra, Muskaan (SRH Hochschule Heidelberg Student)" userId="S::11038196@stud.hochschule-heidelberg.de::d4efe7ed-e2d2-476b-8cb9-7993e5f1432c" providerId="AD" clId="Web-{261E7838-7CE1-B1AA-8B4C-5915B83187C4}" dt="2024-05-28T11:06:55.495" v="28" actId="20577"/>
          <ac:spMkLst>
            <pc:docMk/>
            <pc:sldMk cId="1348619166" sldId="261"/>
            <ac:spMk id="3" creationId="{93F3F25A-4C13-6704-5E33-06950FF01435}"/>
          </ac:spMkLst>
        </pc:spChg>
      </pc:sldChg>
    </pc:docChg>
  </pc:docChgLst>
  <pc:docChgLst>
    <pc:chgData name="Chhabra, Muskaan (SRH Hochschule Heidelberg Student)" userId="S::11038196@stud.hochschule-heidelberg.de::d4efe7ed-e2d2-476b-8cb9-7993e5f1432c" providerId="AD" clId="Web-{693BE6F0-4DB7-5827-A12A-91DD2DB0459F}"/>
    <pc:docChg chg="modSld">
      <pc:chgData name="Chhabra, Muskaan (SRH Hochschule Heidelberg Student)" userId="S::11038196@stud.hochschule-heidelberg.de::d4efe7ed-e2d2-476b-8cb9-7993e5f1432c" providerId="AD" clId="Web-{693BE6F0-4DB7-5827-A12A-91DD2DB0459F}" dt="2024-05-27T22:52:30.890" v="17" actId="20577"/>
      <pc:docMkLst>
        <pc:docMk/>
      </pc:docMkLst>
      <pc:sldChg chg="modSp">
        <pc:chgData name="Chhabra, Muskaan (SRH Hochschule Heidelberg Student)" userId="S::11038196@stud.hochschule-heidelberg.de::d4efe7ed-e2d2-476b-8cb9-7993e5f1432c" providerId="AD" clId="Web-{693BE6F0-4DB7-5827-A12A-91DD2DB0459F}" dt="2024-05-27T22:50:31.557" v="11" actId="20577"/>
        <pc:sldMkLst>
          <pc:docMk/>
          <pc:sldMk cId="1348619166" sldId="261"/>
        </pc:sldMkLst>
        <pc:spChg chg="mod">
          <ac:chgData name="Chhabra, Muskaan (SRH Hochschule Heidelberg Student)" userId="S::11038196@stud.hochschule-heidelberg.de::d4efe7ed-e2d2-476b-8cb9-7993e5f1432c" providerId="AD" clId="Web-{693BE6F0-4DB7-5827-A12A-91DD2DB0459F}" dt="2024-05-27T22:50:31.557" v="11" actId="20577"/>
          <ac:spMkLst>
            <pc:docMk/>
            <pc:sldMk cId="1348619166" sldId="261"/>
            <ac:spMk id="3" creationId="{93F3F25A-4C13-6704-5E33-06950FF01435}"/>
          </ac:spMkLst>
        </pc:spChg>
      </pc:sldChg>
      <pc:sldChg chg="modSp">
        <pc:chgData name="Chhabra, Muskaan (SRH Hochschule Heidelberg Student)" userId="S::11038196@stud.hochschule-heidelberg.de::d4efe7ed-e2d2-476b-8cb9-7993e5f1432c" providerId="AD" clId="Web-{693BE6F0-4DB7-5827-A12A-91DD2DB0459F}" dt="2024-05-27T22:52:30.890" v="17" actId="20577"/>
        <pc:sldMkLst>
          <pc:docMk/>
          <pc:sldMk cId="727939415" sldId="262"/>
        </pc:sldMkLst>
        <pc:spChg chg="mod">
          <ac:chgData name="Chhabra, Muskaan (SRH Hochschule Heidelberg Student)" userId="S::11038196@stud.hochschule-heidelberg.de::d4efe7ed-e2d2-476b-8cb9-7993e5f1432c" providerId="AD" clId="Web-{693BE6F0-4DB7-5827-A12A-91DD2DB0459F}" dt="2024-05-27T22:49:25.555" v="9" actId="20577"/>
          <ac:spMkLst>
            <pc:docMk/>
            <pc:sldMk cId="727939415" sldId="262"/>
            <ac:spMk id="2" creationId="{7F2F005D-A82D-CE9D-82ED-76127DC58902}"/>
          </ac:spMkLst>
        </pc:spChg>
        <pc:spChg chg="mod">
          <ac:chgData name="Chhabra, Muskaan (SRH Hochschule Heidelberg Student)" userId="S::11038196@stud.hochschule-heidelberg.de::d4efe7ed-e2d2-476b-8cb9-7993e5f1432c" providerId="AD" clId="Web-{693BE6F0-4DB7-5827-A12A-91DD2DB0459F}" dt="2024-05-27T22:52:30.890" v="17" actId="20577"/>
          <ac:spMkLst>
            <pc:docMk/>
            <pc:sldMk cId="727939415" sldId="262"/>
            <ac:spMk id="3" creationId="{DBD46096-43BB-FF0A-27F6-1D72362F89CD}"/>
          </ac:spMkLst>
        </pc:spChg>
      </pc:sldChg>
    </pc:docChg>
  </pc:docChgLst>
  <pc:docChgLst>
    <pc:chgData name="Chhabra, Muskaan (SRH Hochschule Heidelberg Student)" userId="d4efe7ed-e2d2-476b-8cb9-7993e5f1432c" providerId="ADAL" clId="{E6360773-3103-E143-AD8E-7BF692C05568}"/>
    <pc:docChg chg="custSel addSld delSld modSld modSection">
      <pc:chgData name="Chhabra, Muskaan (SRH Hochschule Heidelberg Student)" userId="d4efe7ed-e2d2-476b-8cb9-7993e5f1432c" providerId="ADAL" clId="{E6360773-3103-E143-AD8E-7BF692C05568}" dt="2024-05-28T12:58:24.083" v="543" actId="255"/>
      <pc:docMkLst>
        <pc:docMk/>
      </pc:docMkLst>
      <pc:sldChg chg="modSp mod">
        <pc:chgData name="Chhabra, Muskaan (SRH Hochschule Heidelberg Student)" userId="d4efe7ed-e2d2-476b-8cb9-7993e5f1432c" providerId="ADAL" clId="{E6360773-3103-E143-AD8E-7BF692C05568}" dt="2024-05-28T12:46:21.415" v="529" actId="255"/>
        <pc:sldMkLst>
          <pc:docMk/>
          <pc:sldMk cId="2526002537" sldId="257"/>
        </pc:sldMkLst>
        <pc:spChg chg="mod">
          <ac:chgData name="Chhabra, Muskaan (SRH Hochschule Heidelberg Student)" userId="d4efe7ed-e2d2-476b-8cb9-7993e5f1432c" providerId="ADAL" clId="{E6360773-3103-E143-AD8E-7BF692C05568}" dt="2024-05-28T12:46:21.415" v="529" actId="255"/>
          <ac:spMkLst>
            <pc:docMk/>
            <pc:sldMk cId="2526002537" sldId="257"/>
            <ac:spMk id="3" creationId="{F1BDBDF7-7B4F-D72B-342C-080CC189AB43}"/>
          </ac:spMkLst>
        </pc:spChg>
      </pc:sldChg>
      <pc:sldChg chg="modSp mod">
        <pc:chgData name="Chhabra, Muskaan (SRH Hochschule Heidelberg Student)" userId="d4efe7ed-e2d2-476b-8cb9-7993e5f1432c" providerId="ADAL" clId="{E6360773-3103-E143-AD8E-7BF692C05568}" dt="2024-05-28T12:46:35.745" v="532" actId="5793"/>
        <pc:sldMkLst>
          <pc:docMk/>
          <pc:sldMk cId="2588164843" sldId="258"/>
        </pc:sldMkLst>
        <pc:spChg chg="mod">
          <ac:chgData name="Chhabra, Muskaan (SRH Hochschule Heidelberg Student)" userId="d4efe7ed-e2d2-476b-8cb9-7993e5f1432c" providerId="ADAL" clId="{E6360773-3103-E143-AD8E-7BF692C05568}" dt="2024-05-28T12:46:35.745" v="532" actId="5793"/>
          <ac:spMkLst>
            <pc:docMk/>
            <pc:sldMk cId="2588164843" sldId="258"/>
            <ac:spMk id="3" creationId="{87BE105D-E050-A0F6-D21B-7B69024F5249}"/>
          </ac:spMkLst>
        </pc:spChg>
      </pc:sldChg>
      <pc:sldChg chg="modSp mod addCm modCm">
        <pc:chgData name="Chhabra, Muskaan (SRH Hochschule Heidelberg Student)" userId="d4efe7ed-e2d2-476b-8cb9-7993e5f1432c" providerId="ADAL" clId="{E6360773-3103-E143-AD8E-7BF692C05568}" dt="2024-05-28T12:58:24.083" v="543" actId="255"/>
        <pc:sldMkLst>
          <pc:docMk/>
          <pc:sldMk cId="1348619166" sldId="261"/>
        </pc:sldMkLst>
        <pc:spChg chg="mod">
          <ac:chgData name="Chhabra, Muskaan (SRH Hochschule Heidelberg Student)" userId="d4efe7ed-e2d2-476b-8cb9-7993e5f1432c" providerId="ADAL" clId="{E6360773-3103-E143-AD8E-7BF692C05568}" dt="2024-05-28T12:57:39.573" v="542" actId="20577"/>
          <ac:spMkLst>
            <pc:docMk/>
            <pc:sldMk cId="1348619166" sldId="261"/>
            <ac:spMk id="2" creationId="{6FA24D8F-4C29-A065-8431-1C66A27224EC}"/>
          </ac:spMkLst>
        </pc:spChg>
        <pc:spChg chg="mod">
          <ac:chgData name="Chhabra, Muskaan (SRH Hochschule Heidelberg Student)" userId="d4efe7ed-e2d2-476b-8cb9-7993e5f1432c" providerId="ADAL" clId="{E6360773-3103-E143-AD8E-7BF692C05568}" dt="2024-05-28T12:58:24.083" v="543" actId="255"/>
          <ac:spMkLst>
            <pc:docMk/>
            <pc:sldMk cId="1348619166" sldId="261"/>
            <ac:spMk id="3" creationId="{93F3F25A-4C13-6704-5E33-06950FF01435}"/>
          </ac:spMkLst>
        </pc:spChg>
        <pc:extLst>
          <p:ext xmlns:p="http://schemas.openxmlformats.org/presentationml/2006/main" uri="{D6D511B9-2390-475A-947B-AFAB55BFBCF1}">
            <pc226:cmChg xmlns:pc226="http://schemas.microsoft.com/office/powerpoint/2022/06/main/command" chg="add mod">
              <pc226:chgData name="Chhabra, Muskaan (SRH Hochschule Heidelberg Student)" userId="d4efe7ed-e2d2-476b-8cb9-7993e5f1432c" providerId="ADAL" clId="{E6360773-3103-E143-AD8E-7BF692C05568}" dt="2024-05-28T12:06:36.170" v="12"/>
              <pc2:cmMkLst xmlns:pc2="http://schemas.microsoft.com/office/powerpoint/2019/9/main/command">
                <pc:docMk/>
                <pc:sldMk cId="1348619166" sldId="261"/>
                <pc2:cmMk id="{E6188707-EE9E-3D4C-8879-97CAFD1D63C5}"/>
              </pc2:cmMkLst>
            </pc226:cmChg>
            <pc226:cmChg xmlns:pc226="http://schemas.microsoft.com/office/powerpoint/2022/06/main/command" chg="add">
              <pc226:chgData name="Chhabra, Muskaan (SRH Hochschule Heidelberg Student)" userId="d4efe7ed-e2d2-476b-8cb9-7993e5f1432c" providerId="ADAL" clId="{E6360773-3103-E143-AD8E-7BF692C05568}" dt="2024-05-28T12:12:41.611" v="16"/>
              <pc2:cmMkLst xmlns:pc2="http://schemas.microsoft.com/office/powerpoint/2019/9/main/command">
                <pc:docMk/>
                <pc:sldMk cId="1348619166" sldId="261"/>
                <pc2:cmMk id="{542F69AE-3EFE-C14E-8341-A434B401077B}"/>
              </pc2:cmMkLst>
            </pc226:cmChg>
          </p:ext>
        </pc:extLst>
      </pc:sldChg>
      <pc:sldChg chg="modSp new mod modNotesTx">
        <pc:chgData name="Chhabra, Muskaan (SRH Hochschule Heidelberg Student)" userId="d4efe7ed-e2d2-476b-8cb9-7993e5f1432c" providerId="ADAL" clId="{E6360773-3103-E143-AD8E-7BF692C05568}" dt="2024-05-28T12:33:38.589" v="524" actId="255"/>
        <pc:sldMkLst>
          <pc:docMk/>
          <pc:sldMk cId="705938322" sldId="278"/>
        </pc:sldMkLst>
        <pc:spChg chg="mod">
          <ac:chgData name="Chhabra, Muskaan (SRH Hochschule Heidelberg Student)" userId="d4efe7ed-e2d2-476b-8cb9-7993e5f1432c" providerId="ADAL" clId="{E6360773-3103-E143-AD8E-7BF692C05568}" dt="2024-05-28T12:20:51.153" v="116" actId="20577"/>
          <ac:spMkLst>
            <pc:docMk/>
            <pc:sldMk cId="705938322" sldId="278"/>
            <ac:spMk id="2" creationId="{38D307A3-51A1-D340-0B1D-7E9D992E044B}"/>
          </ac:spMkLst>
        </pc:spChg>
        <pc:spChg chg="mod">
          <ac:chgData name="Chhabra, Muskaan (SRH Hochschule Heidelberg Student)" userId="d4efe7ed-e2d2-476b-8cb9-7993e5f1432c" providerId="ADAL" clId="{E6360773-3103-E143-AD8E-7BF692C05568}" dt="2024-05-28T12:33:38.589" v="524" actId="255"/>
          <ac:spMkLst>
            <pc:docMk/>
            <pc:sldMk cId="705938322" sldId="278"/>
            <ac:spMk id="3" creationId="{456FB4C8-4192-2782-4B3D-A138713517E8}"/>
          </ac:spMkLst>
        </pc:spChg>
      </pc:sldChg>
      <pc:sldChg chg="modSp new del mod">
        <pc:chgData name="Chhabra, Muskaan (SRH Hochschule Heidelberg Student)" userId="d4efe7ed-e2d2-476b-8cb9-7993e5f1432c" providerId="ADAL" clId="{E6360773-3103-E143-AD8E-7BF692C05568}" dt="2024-05-28T12:20:26.795" v="96" actId="2696"/>
        <pc:sldMkLst>
          <pc:docMk/>
          <pc:sldMk cId="2191618661" sldId="278"/>
        </pc:sldMkLst>
        <pc:spChg chg="mod">
          <ac:chgData name="Chhabra, Muskaan (SRH Hochschule Heidelberg Student)" userId="d4efe7ed-e2d2-476b-8cb9-7993e5f1432c" providerId="ADAL" clId="{E6360773-3103-E143-AD8E-7BF692C05568}" dt="2024-05-28T12:19:21.080" v="36" actId="20577"/>
          <ac:spMkLst>
            <pc:docMk/>
            <pc:sldMk cId="2191618661" sldId="278"/>
            <ac:spMk id="2" creationId="{520E277E-8EE0-8C8A-EA20-8D65E99809DF}"/>
          </ac:spMkLst>
        </pc:spChg>
        <pc:spChg chg="mod">
          <ac:chgData name="Chhabra, Muskaan (SRH Hochschule Heidelberg Student)" userId="d4efe7ed-e2d2-476b-8cb9-7993e5f1432c" providerId="ADAL" clId="{E6360773-3103-E143-AD8E-7BF692C05568}" dt="2024-05-28T12:20:06.411" v="95" actId="20577"/>
          <ac:spMkLst>
            <pc:docMk/>
            <pc:sldMk cId="2191618661" sldId="278"/>
            <ac:spMk id="3" creationId="{624CFAD4-B41C-5022-5E63-81DEBDCC493A}"/>
          </ac:spMkLst>
        </pc:spChg>
      </pc:sldChg>
    </pc:docChg>
  </pc:docChgLst>
  <pc:docChgLst>
    <pc:chgData name="Borkar, Aadishree (SRH Hochschule Heidelberg Student)" userId="S::11037522@stud.hochschule-heidelberg.de::cb62c6f4-fe53-4e7b-98be-201b0733f014" providerId="AD" clId="Web-{D872E0AE-BF66-D099-26AA-A408A80E71AE}"/>
    <pc:docChg chg="addSld modSld">
      <pc:chgData name="Borkar, Aadishree (SRH Hochschule Heidelberg Student)" userId="S::11037522@stud.hochschule-heidelberg.de::cb62c6f4-fe53-4e7b-98be-201b0733f014" providerId="AD" clId="Web-{D872E0AE-BF66-D099-26AA-A408A80E71AE}" dt="2024-05-18T13:45:00.188" v="418" actId="20577"/>
      <pc:docMkLst>
        <pc:docMk/>
      </pc:docMkLst>
      <pc:sldChg chg="modSp">
        <pc:chgData name="Borkar, Aadishree (SRH Hochschule Heidelberg Student)" userId="S::11037522@stud.hochschule-heidelberg.de::cb62c6f4-fe53-4e7b-98be-201b0733f014" providerId="AD" clId="Web-{D872E0AE-BF66-D099-26AA-A408A80E71AE}" dt="2024-05-18T08:51:46.914" v="9" actId="20577"/>
        <pc:sldMkLst>
          <pc:docMk/>
          <pc:sldMk cId="2945483195" sldId="256"/>
        </pc:sldMkLst>
        <pc:spChg chg="mod">
          <ac:chgData name="Borkar, Aadishree (SRH Hochschule Heidelberg Student)" userId="S::11037522@stud.hochschule-heidelberg.de::cb62c6f4-fe53-4e7b-98be-201b0733f014" providerId="AD" clId="Web-{D872E0AE-BF66-D099-26AA-A408A80E71AE}" dt="2024-05-18T08:51:24.037" v="5" actId="20577"/>
          <ac:spMkLst>
            <pc:docMk/>
            <pc:sldMk cId="2945483195" sldId="256"/>
            <ac:spMk id="2" creationId="{84B5A5AB-ED68-4D46-922C-8AEA8848D4FC}"/>
          </ac:spMkLst>
        </pc:spChg>
        <pc:spChg chg="mod">
          <ac:chgData name="Borkar, Aadishree (SRH Hochschule Heidelberg Student)" userId="S::11037522@stud.hochschule-heidelberg.de::cb62c6f4-fe53-4e7b-98be-201b0733f014" providerId="AD" clId="Web-{D872E0AE-BF66-D099-26AA-A408A80E71AE}" dt="2024-05-18T08:51:46.914" v="9" actId="20577"/>
          <ac:spMkLst>
            <pc:docMk/>
            <pc:sldMk cId="2945483195" sldId="256"/>
            <ac:spMk id="3" creationId="{F6832057-2C53-C083-4D2C-C1B5B28509EC}"/>
          </ac:spMkLst>
        </pc:spChg>
      </pc:sldChg>
      <pc:sldChg chg="modSp new">
        <pc:chgData name="Borkar, Aadishree (SRH Hochschule Heidelberg Student)" userId="S::11037522@stud.hochschule-heidelberg.de::cb62c6f4-fe53-4e7b-98be-201b0733f014" providerId="AD" clId="Web-{D872E0AE-BF66-D099-26AA-A408A80E71AE}" dt="2024-05-18T13:45:00.188" v="418" actId="20577"/>
        <pc:sldMkLst>
          <pc:docMk/>
          <pc:sldMk cId="2526002537" sldId="257"/>
        </pc:sldMkLst>
        <pc:spChg chg="mod">
          <ac:chgData name="Borkar, Aadishree (SRH Hochschule Heidelberg Student)" userId="S::11037522@stud.hochschule-heidelberg.de::cb62c6f4-fe53-4e7b-98be-201b0733f014" providerId="AD" clId="Web-{D872E0AE-BF66-D099-26AA-A408A80E71AE}" dt="2024-05-18T08:52:40.558" v="36" actId="20577"/>
          <ac:spMkLst>
            <pc:docMk/>
            <pc:sldMk cId="2526002537" sldId="257"/>
            <ac:spMk id="2" creationId="{69C8C816-F385-8736-BBCB-D0CA9ED311DF}"/>
          </ac:spMkLst>
        </pc:spChg>
        <pc:spChg chg="mod">
          <ac:chgData name="Borkar, Aadishree (SRH Hochschule Heidelberg Student)" userId="S::11037522@stud.hochschule-heidelberg.de::cb62c6f4-fe53-4e7b-98be-201b0733f014" providerId="AD" clId="Web-{D872E0AE-BF66-D099-26AA-A408A80E71AE}" dt="2024-05-18T13:45:00.188" v="418" actId="20577"/>
          <ac:spMkLst>
            <pc:docMk/>
            <pc:sldMk cId="2526002537" sldId="257"/>
            <ac:spMk id="3" creationId="{F1BDBDF7-7B4F-D72B-342C-080CC189AB43}"/>
          </ac:spMkLst>
        </pc:spChg>
      </pc:sldChg>
      <pc:sldChg chg="modSp new">
        <pc:chgData name="Borkar, Aadishree (SRH Hochschule Heidelberg Student)" userId="S::11037522@stud.hochschule-heidelberg.de::cb62c6f4-fe53-4e7b-98be-201b0733f014" providerId="AD" clId="Web-{D872E0AE-BF66-D099-26AA-A408A80E71AE}" dt="2024-05-18T13:44:39.469" v="414" actId="20577"/>
        <pc:sldMkLst>
          <pc:docMk/>
          <pc:sldMk cId="2588164843" sldId="258"/>
        </pc:sldMkLst>
        <pc:spChg chg="mod">
          <ac:chgData name="Borkar, Aadishree (SRH Hochschule Heidelberg Student)" userId="S::11037522@stud.hochschule-heidelberg.de::cb62c6f4-fe53-4e7b-98be-201b0733f014" providerId="AD" clId="Web-{D872E0AE-BF66-D099-26AA-A408A80E71AE}" dt="2024-05-18T10:30:26.363" v="140" actId="20577"/>
          <ac:spMkLst>
            <pc:docMk/>
            <pc:sldMk cId="2588164843" sldId="258"/>
            <ac:spMk id="2" creationId="{E3D73483-6868-5C26-9F04-4CF770D2DE0D}"/>
          </ac:spMkLst>
        </pc:spChg>
        <pc:spChg chg="mod">
          <ac:chgData name="Borkar, Aadishree (SRH Hochschule Heidelberg Student)" userId="S::11037522@stud.hochschule-heidelberg.de::cb62c6f4-fe53-4e7b-98be-201b0733f014" providerId="AD" clId="Web-{D872E0AE-BF66-D099-26AA-A408A80E71AE}" dt="2024-05-18T13:44:39.469" v="414" actId="20577"/>
          <ac:spMkLst>
            <pc:docMk/>
            <pc:sldMk cId="2588164843" sldId="258"/>
            <ac:spMk id="3" creationId="{87BE105D-E050-A0F6-D21B-7B69024F5249}"/>
          </ac:spMkLst>
        </pc:spChg>
      </pc:sldChg>
      <pc:sldChg chg="modSp new">
        <pc:chgData name="Borkar, Aadishree (SRH Hochschule Heidelberg Student)" userId="S::11037522@stud.hochschule-heidelberg.de::cb62c6f4-fe53-4e7b-98be-201b0733f014" providerId="AD" clId="Web-{D872E0AE-BF66-D099-26AA-A408A80E71AE}" dt="2024-05-18T13:00:27.415" v="367" actId="20577"/>
        <pc:sldMkLst>
          <pc:docMk/>
          <pc:sldMk cId="1016358311" sldId="259"/>
        </pc:sldMkLst>
        <pc:spChg chg="mod">
          <ac:chgData name="Borkar, Aadishree (SRH Hochschule Heidelberg Student)" userId="S::11037522@stud.hochschule-heidelberg.de::cb62c6f4-fe53-4e7b-98be-201b0733f014" providerId="AD" clId="Web-{D872E0AE-BF66-D099-26AA-A408A80E71AE}" dt="2024-05-18T10:32:58.009" v="290" actId="20577"/>
          <ac:spMkLst>
            <pc:docMk/>
            <pc:sldMk cId="1016358311" sldId="259"/>
            <ac:spMk id="2" creationId="{3C1245FF-0298-EB07-B979-34FAFBF09741}"/>
          </ac:spMkLst>
        </pc:spChg>
        <pc:spChg chg="mod">
          <ac:chgData name="Borkar, Aadishree (SRH Hochschule Heidelberg Student)" userId="S::11037522@stud.hochschule-heidelberg.de::cb62c6f4-fe53-4e7b-98be-201b0733f014" providerId="AD" clId="Web-{D872E0AE-BF66-D099-26AA-A408A80E71AE}" dt="2024-05-18T13:00:27.415" v="367" actId="20577"/>
          <ac:spMkLst>
            <pc:docMk/>
            <pc:sldMk cId="1016358311" sldId="259"/>
            <ac:spMk id="3" creationId="{2EB6D256-0484-EEBD-A0D6-6C4B671B8922}"/>
          </ac:spMkLst>
        </pc:spChg>
      </pc:sldChg>
    </pc:docChg>
  </pc:docChgLst>
  <pc:docChgLst>
    <pc:chgData name="Baddula, Lakshith Reddy (SRH Hochschule Heidelberg Student)" userId="c122a0d1-f93f-4faa-8264-396ee1b6a4f0" providerId="ADAL" clId="{0A5CFA50-950B-4EDB-AA85-C746739543A1}"/>
    <pc:docChg chg="undo redo custSel addSld modSld modSection">
      <pc:chgData name="Baddula, Lakshith Reddy (SRH Hochschule Heidelberg Student)" userId="c122a0d1-f93f-4faa-8264-396ee1b6a4f0" providerId="ADAL" clId="{0A5CFA50-950B-4EDB-AA85-C746739543A1}" dt="2024-05-28T12:27:56.499" v="140" actId="20577"/>
      <pc:docMkLst>
        <pc:docMk/>
      </pc:docMkLst>
      <pc:sldChg chg="modSp new mod">
        <pc:chgData name="Baddula, Lakshith Reddy (SRH Hochschule Heidelberg Student)" userId="c122a0d1-f93f-4faa-8264-396ee1b6a4f0" providerId="ADAL" clId="{0A5CFA50-950B-4EDB-AA85-C746739543A1}" dt="2024-05-28T12:04:24.143" v="19" actId="14100"/>
        <pc:sldMkLst>
          <pc:docMk/>
          <pc:sldMk cId="7488701" sldId="272"/>
        </pc:sldMkLst>
        <pc:spChg chg="mod">
          <ac:chgData name="Baddula, Lakshith Reddy (SRH Hochschule Heidelberg Student)" userId="c122a0d1-f93f-4faa-8264-396ee1b6a4f0" providerId="ADAL" clId="{0A5CFA50-950B-4EDB-AA85-C746739543A1}" dt="2024-05-28T12:04:20.203" v="18" actId="27636"/>
          <ac:spMkLst>
            <pc:docMk/>
            <pc:sldMk cId="7488701" sldId="272"/>
            <ac:spMk id="2" creationId="{0B4F1D4F-8F13-8786-0B74-E63CE53D8194}"/>
          </ac:spMkLst>
        </pc:spChg>
        <pc:spChg chg="mod">
          <ac:chgData name="Baddula, Lakshith Reddy (SRH Hochschule Heidelberg Student)" userId="c122a0d1-f93f-4faa-8264-396ee1b6a4f0" providerId="ADAL" clId="{0A5CFA50-950B-4EDB-AA85-C746739543A1}" dt="2024-05-28T12:04:24.143" v="19" actId="14100"/>
          <ac:spMkLst>
            <pc:docMk/>
            <pc:sldMk cId="7488701" sldId="272"/>
            <ac:spMk id="3" creationId="{A8812D59-09D3-5E80-E30A-924FDA023283}"/>
          </ac:spMkLst>
        </pc:spChg>
      </pc:sldChg>
      <pc:sldChg chg="modSp new mod">
        <pc:chgData name="Baddula, Lakshith Reddy (SRH Hochschule Heidelberg Student)" userId="c122a0d1-f93f-4faa-8264-396ee1b6a4f0" providerId="ADAL" clId="{0A5CFA50-950B-4EDB-AA85-C746739543A1}" dt="2024-05-28T12:05:20.764" v="26"/>
        <pc:sldMkLst>
          <pc:docMk/>
          <pc:sldMk cId="1227264107" sldId="273"/>
        </pc:sldMkLst>
        <pc:spChg chg="mod">
          <ac:chgData name="Baddula, Lakshith Reddy (SRH Hochschule Heidelberg Student)" userId="c122a0d1-f93f-4faa-8264-396ee1b6a4f0" providerId="ADAL" clId="{0A5CFA50-950B-4EDB-AA85-C746739543A1}" dt="2024-05-28T12:04:42.150" v="23" actId="1076"/>
          <ac:spMkLst>
            <pc:docMk/>
            <pc:sldMk cId="1227264107" sldId="273"/>
            <ac:spMk id="2" creationId="{7B8CC95D-3F91-F993-DF7E-A4E837E6F501}"/>
          </ac:spMkLst>
        </pc:spChg>
        <pc:spChg chg="mod">
          <ac:chgData name="Baddula, Lakshith Reddy (SRH Hochschule Heidelberg Student)" userId="c122a0d1-f93f-4faa-8264-396ee1b6a4f0" providerId="ADAL" clId="{0A5CFA50-950B-4EDB-AA85-C746739543A1}" dt="2024-05-28T12:05:20.764" v="26"/>
          <ac:spMkLst>
            <pc:docMk/>
            <pc:sldMk cId="1227264107" sldId="273"/>
            <ac:spMk id="3" creationId="{FC7BBBEA-FFC8-805C-AA88-2DB8B8220FD9}"/>
          </ac:spMkLst>
        </pc:spChg>
      </pc:sldChg>
      <pc:sldChg chg="modSp new mod">
        <pc:chgData name="Baddula, Lakshith Reddy (SRH Hochschule Heidelberg Student)" userId="c122a0d1-f93f-4faa-8264-396ee1b6a4f0" providerId="ADAL" clId="{0A5CFA50-950B-4EDB-AA85-C746739543A1}" dt="2024-05-28T12:06:09.058" v="33"/>
        <pc:sldMkLst>
          <pc:docMk/>
          <pc:sldMk cId="1069513691" sldId="274"/>
        </pc:sldMkLst>
        <pc:spChg chg="mod">
          <ac:chgData name="Baddula, Lakshith Reddy (SRH Hochschule Heidelberg Student)" userId="c122a0d1-f93f-4faa-8264-396ee1b6a4f0" providerId="ADAL" clId="{0A5CFA50-950B-4EDB-AA85-C746739543A1}" dt="2024-05-28T12:05:37.976" v="30" actId="1076"/>
          <ac:spMkLst>
            <pc:docMk/>
            <pc:sldMk cId="1069513691" sldId="274"/>
            <ac:spMk id="2" creationId="{A6A00986-724C-3E6D-0032-61C0586EC45B}"/>
          </ac:spMkLst>
        </pc:spChg>
        <pc:spChg chg="mod">
          <ac:chgData name="Baddula, Lakshith Reddy (SRH Hochschule Heidelberg Student)" userId="c122a0d1-f93f-4faa-8264-396ee1b6a4f0" providerId="ADAL" clId="{0A5CFA50-950B-4EDB-AA85-C746739543A1}" dt="2024-05-28T12:06:09.058" v="33"/>
          <ac:spMkLst>
            <pc:docMk/>
            <pc:sldMk cId="1069513691" sldId="274"/>
            <ac:spMk id="3" creationId="{A4E9BEE5-9E78-6D6B-D8F4-733828D62749}"/>
          </ac:spMkLst>
        </pc:spChg>
      </pc:sldChg>
      <pc:sldChg chg="modSp new mod">
        <pc:chgData name="Baddula, Lakshith Reddy (SRH Hochschule Heidelberg Student)" userId="c122a0d1-f93f-4faa-8264-396ee1b6a4f0" providerId="ADAL" clId="{0A5CFA50-950B-4EDB-AA85-C746739543A1}" dt="2024-05-28T12:06:55.326" v="40"/>
        <pc:sldMkLst>
          <pc:docMk/>
          <pc:sldMk cId="1194389942" sldId="275"/>
        </pc:sldMkLst>
        <pc:spChg chg="mod">
          <ac:chgData name="Baddula, Lakshith Reddy (SRH Hochschule Heidelberg Student)" userId="c122a0d1-f93f-4faa-8264-396ee1b6a4f0" providerId="ADAL" clId="{0A5CFA50-950B-4EDB-AA85-C746739543A1}" dt="2024-05-28T12:06:24.383" v="37" actId="1076"/>
          <ac:spMkLst>
            <pc:docMk/>
            <pc:sldMk cId="1194389942" sldId="275"/>
            <ac:spMk id="2" creationId="{C3850042-B7CD-6AAD-5DD2-9CBF7245C74A}"/>
          </ac:spMkLst>
        </pc:spChg>
        <pc:spChg chg="mod">
          <ac:chgData name="Baddula, Lakshith Reddy (SRH Hochschule Heidelberg Student)" userId="c122a0d1-f93f-4faa-8264-396ee1b6a4f0" providerId="ADAL" clId="{0A5CFA50-950B-4EDB-AA85-C746739543A1}" dt="2024-05-28T12:06:55.326" v="40"/>
          <ac:spMkLst>
            <pc:docMk/>
            <pc:sldMk cId="1194389942" sldId="275"/>
            <ac:spMk id="3" creationId="{45E29463-B21E-4110-FE2F-9B67D7809CA3}"/>
          </ac:spMkLst>
        </pc:spChg>
      </pc:sldChg>
      <pc:sldChg chg="modSp new mod">
        <pc:chgData name="Baddula, Lakshith Reddy (SRH Hochschule Heidelberg Student)" userId="c122a0d1-f93f-4faa-8264-396ee1b6a4f0" providerId="ADAL" clId="{0A5CFA50-950B-4EDB-AA85-C746739543A1}" dt="2024-05-28T12:07:41.018" v="47"/>
        <pc:sldMkLst>
          <pc:docMk/>
          <pc:sldMk cId="2841052271" sldId="276"/>
        </pc:sldMkLst>
        <pc:spChg chg="mod">
          <ac:chgData name="Baddula, Lakshith Reddy (SRH Hochschule Heidelberg Student)" userId="c122a0d1-f93f-4faa-8264-396ee1b6a4f0" providerId="ADAL" clId="{0A5CFA50-950B-4EDB-AA85-C746739543A1}" dt="2024-05-28T12:07:12.321" v="44" actId="1076"/>
          <ac:spMkLst>
            <pc:docMk/>
            <pc:sldMk cId="2841052271" sldId="276"/>
            <ac:spMk id="2" creationId="{5E52BE9A-D4C7-1C3C-1BDB-041A34A09764}"/>
          </ac:spMkLst>
        </pc:spChg>
        <pc:spChg chg="mod">
          <ac:chgData name="Baddula, Lakshith Reddy (SRH Hochschule Heidelberg Student)" userId="c122a0d1-f93f-4faa-8264-396ee1b6a4f0" providerId="ADAL" clId="{0A5CFA50-950B-4EDB-AA85-C746739543A1}" dt="2024-05-28T12:07:41.018" v="47"/>
          <ac:spMkLst>
            <pc:docMk/>
            <pc:sldMk cId="2841052271" sldId="276"/>
            <ac:spMk id="3" creationId="{C35F764C-60AC-1585-01BB-3D6C10D79472}"/>
          </ac:spMkLst>
        </pc:spChg>
      </pc:sldChg>
      <pc:sldChg chg="modSp new mod">
        <pc:chgData name="Baddula, Lakshith Reddy (SRH Hochschule Heidelberg Student)" userId="c122a0d1-f93f-4faa-8264-396ee1b6a4f0" providerId="ADAL" clId="{0A5CFA50-950B-4EDB-AA85-C746739543A1}" dt="2024-05-28T12:27:56.499" v="140" actId="20577"/>
        <pc:sldMkLst>
          <pc:docMk/>
          <pc:sldMk cId="821724191" sldId="277"/>
        </pc:sldMkLst>
        <pc:spChg chg="mod">
          <ac:chgData name="Baddula, Lakshith Reddy (SRH Hochschule Heidelberg Student)" userId="c122a0d1-f93f-4faa-8264-396ee1b6a4f0" providerId="ADAL" clId="{0A5CFA50-950B-4EDB-AA85-C746739543A1}" dt="2024-05-28T12:12:36.323" v="51" actId="1076"/>
          <ac:spMkLst>
            <pc:docMk/>
            <pc:sldMk cId="821724191" sldId="277"/>
            <ac:spMk id="2" creationId="{307CB893-124F-6942-56BB-956F9EF8DCBC}"/>
          </ac:spMkLst>
        </pc:spChg>
        <pc:spChg chg="mod">
          <ac:chgData name="Baddula, Lakshith Reddy (SRH Hochschule Heidelberg Student)" userId="c122a0d1-f93f-4faa-8264-396ee1b6a4f0" providerId="ADAL" clId="{0A5CFA50-950B-4EDB-AA85-C746739543A1}" dt="2024-05-28T12:27:56.499" v="140" actId="20577"/>
          <ac:spMkLst>
            <pc:docMk/>
            <pc:sldMk cId="821724191" sldId="277"/>
            <ac:spMk id="3" creationId="{875D5173-4117-58B6-0803-B6CE955191B2}"/>
          </ac:spMkLst>
        </pc:spChg>
      </pc:sldChg>
    </pc:docChg>
  </pc:docChgLst>
  <pc:docChgLst>
    <pc:chgData name="Hadne Sreenath, Rakesh (SRH Hochschule Heidelberg Student)" userId="52a2bbb8-f160-4e6f-bd44-a48df89c4697" providerId="ADAL" clId="{7F407D60-1A84-4F79-B12A-387A5B85FE48}"/>
    <pc:docChg chg="undo custSel modSld">
      <pc:chgData name="Hadne Sreenath, Rakesh (SRH Hochschule Heidelberg Student)" userId="52a2bbb8-f160-4e6f-bd44-a48df89c4697" providerId="ADAL" clId="{7F407D60-1A84-4F79-B12A-387A5B85FE48}" dt="2024-05-28T13:01:43.633" v="112" actId="108"/>
      <pc:docMkLst>
        <pc:docMk/>
      </pc:docMkLst>
      <pc:sldChg chg="modSp">
        <pc:chgData name="Hadne Sreenath, Rakesh (SRH Hochschule Heidelberg Student)" userId="52a2bbb8-f160-4e6f-bd44-a48df89c4697" providerId="ADAL" clId="{7F407D60-1A84-4F79-B12A-387A5B85FE48}" dt="2024-05-28T11:56:34.736" v="86"/>
        <pc:sldMkLst>
          <pc:docMk/>
          <pc:sldMk cId="2945483195" sldId="256"/>
        </pc:sldMkLst>
        <pc:spChg chg="mod">
          <ac:chgData name="Hadne Sreenath, Rakesh (SRH Hochschule Heidelberg Student)" userId="52a2bbb8-f160-4e6f-bd44-a48df89c4697" providerId="ADAL" clId="{7F407D60-1A84-4F79-B12A-387A5B85FE48}" dt="2024-05-28T11:56:34.736" v="86"/>
          <ac:spMkLst>
            <pc:docMk/>
            <pc:sldMk cId="2945483195" sldId="256"/>
            <ac:spMk id="2" creationId="{84B5A5AB-ED68-4D46-922C-8AEA8848D4FC}"/>
          </ac:spMkLst>
        </pc:spChg>
        <pc:spChg chg="mod">
          <ac:chgData name="Hadne Sreenath, Rakesh (SRH Hochschule Heidelberg Student)" userId="52a2bbb8-f160-4e6f-bd44-a48df89c4697" providerId="ADAL" clId="{7F407D60-1A84-4F79-B12A-387A5B85FE48}" dt="2024-05-28T11:56:34.736" v="86"/>
          <ac:spMkLst>
            <pc:docMk/>
            <pc:sldMk cId="2945483195" sldId="256"/>
            <ac:spMk id="3" creationId="{F6832057-2C53-C083-4D2C-C1B5B28509EC}"/>
          </ac:spMkLst>
        </pc:spChg>
      </pc:sldChg>
      <pc:sldChg chg="modSp mod">
        <pc:chgData name="Hadne Sreenath, Rakesh (SRH Hochschule Heidelberg Student)" userId="52a2bbb8-f160-4e6f-bd44-a48df89c4697" providerId="ADAL" clId="{7F407D60-1A84-4F79-B12A-387A5B85FE48}" dt="2024-05-28T11:56:34.996" v="87" actId="27636"/>
        <pc:sldMkLst>
          <pc:docMk/>
          <pc:sldMk cId="2526002537" sldId="257"/>
        </pc:sldMkLst>
        <pc:spChg chg="mod">
          <ac:chgData name="Hadne Sreenath, Rakesh (SRH Hochschule Heidelberg Student)" userId="52a2bbb8-f160-4e6f-bd44-a48df89c4697" providerId="ADAL" clId="{7F407D60-1A84-4F79-B12A-387A5B85FE48}" dt="2024-05-28T11:56:34.736" v="86"/>
          <ac:spMkLst>
            <pc:docMk/>
            <pc:sldMk cId="2526002537" sldId="257"/>
            <ac:spMk id="2" creationId="{69C8C816-F385-8736-BBCB-D0CA9ED311DF}"/>
          </ac:spMkLst>
        </pc:spChg>
        <pc:spChg chg="mod">
          <ac:chgData name="Hadne Sreenath, Rakesh (SRH Hochschule Heidelberg Student)" userId="52a2bbb8-f160-4e6f-bd44-a48df89c4697" providerId="ADAL" clId="{7F407D60-1A84-4F79-B12A-387A5B85FE48}" dt="2024-05-28T11:56:34.996" v="87" actId="27636"/>
          <ac:spMkLst>
            <pc:docMk/>
            <pc:sldMk cId="2526002537" sldId="257"/>
            <ac:spMk id="3" creationId="{F1BDBDF7-7B4F-D72B-342C-080CC189AB43}"/>
          </ac:spMkLst>
        </pc:spChg>
      </pc:sldChg>
      <pc:sldChg chg="modSp mod">
        <pc:chgData name="Hadne Sreenath, Rakesh (SRH Hochschule Heidelberg Student)" userId="52a2bbb8-f160-4e6f-bd44-a48df89c4697" providerId="ADAL" clId="{7F407D60-1A84-4F79-B12A-387A5B85FE48}" dt="2024-05-28T11:56:35.128" v="88" actId="27636"/>
        <pc:sldMkLst>
          <pc:docMk/>
          <pc:sldMk cId="2588164843" sldId="258"/>
        </pc:sldMkLst>
        <pc:spChg chg="mod">
          <ac:chgData name="Hadne Sreenath, Rakesh (SRH Hochschule Heidelberg Student)" userId="52a2bbb8-f160-4e6f-bd44-a48df89c4697" providerId="ADAL" clId="{7F407D60-1A84-4F79-B12A-387A5B85FE48}" dt="2024-05-28T11:56:34.736" v="86"/>
          <ac:spMkLst>
            <pc:docMk/>
            <pc:sldMk cId="2588164843" sldId="258"/>
            <ac:spMk id="2" creationId="{E3D73483-6868-5C26-9F04-4CF770D2DE0D}"/>
          </ac:spMkLst>
        </pc:spChg>
        <pc:spChg chg="mod">
          <ac:chgData name="Hadne Sreenath, Rakesh (SRH Hochschule Heidelberg Student)" userId="52a2bbb8-f160-4e6f-bd44-a48df89c4697" providerId="ADAL" clId="{7F407D60-1A84-4F79-B12A-387A5B85FE48}" dt="2024-05-28T11:56:35.128" v="88" actId="27636"/>
          <ac:spMkLst>
            <pc:docMk/>
            <pc:sldMk cId="2588164843" sldId="258"/>
            <ac:spMk id="3" creationId="{87BE105D-E050-A0F6-D21B-7B69024F5249}"/>
          </ac:spMkLst>
        </pc:spChg>
      </pc:sldChg>
      <pc:sldChg chg="modSp">
        <pc:chgData name="Hadne Sreenath, Rakesh (SRH Hochschule Heidelberg Student)" userId="52a2bbb8-f160-4e6f-bd44-a48df89c4697" providerId="ADAL" clId="{7F407D60-1A84-4F79-B12A-387A5B85FE48}" dt="2024-05-28T11:56:34.736" v="86"/>
        <pc:sldMkLst>
          <pc:docMk/>
          <pc:sldMk cId="1235558180" sldId="260"/>
        </pc:sldMkLst>
        <pc:spChg chg="mod">
          <ac:chgData name="Hadne Sreenath, Rakesh (SRH Hochschule Heidelberg Student)" userId="52a2bbb8-f160-4e6f-bd44-a48df89c4697" providerId="ADAL" clId="{7F407D60-1A84-4F79-B12A-387A5B85FE48}" dt="2024-05-28T11:56:34.736" v="86"/>
          <ac:spMkLst>
            <pc:docMk/>
            <pc:sldMk cId="1235558180" sldId="260"/>
            <ac:spMk id="2" creationId="{9788E8A0-B45B-C816-4B70-53181A4D953A}"/>
          </ac:spMkLst>
        </pc:spChg>
        <pc:spChg chg="mod">
          <ac:chgData name="Hadne Sreenath, Rakesh (SRH Hochschule Heidelberg Student)" userId="52a2bbb8-f160-4e6f-bd44-a48df89c4697" providerId="ADAL" clId="{7F407D60-1A84-4F79-B12A-387A5B85FE48}" dt="2024-05-28T11:56:34.736" v="86"/>
          <ac:spMkLst>
            <pc:docMk/>
            <pc:sldMk cId="1235558180" sldId="260"/>
            <ac:spMk id="3" creationId="{C2F70D75-1206-BBCA-B6B3-DAF14F300ED0}"/>
          </ac:spMkLst>
        </pc:spChg>
      </pc:sldChg>
      <pc:sldChg chg="modSp">
        <pc:chgData name="Hadne Sreenath, Rakesh (SRH Hochschule Heidelberg Student)" userId="52a2bbb8-f160-4e6f-bd44-a48df89c4697" providerId="ADAL" clId="{7F407D60-1A84-4F79-B12A-387A5B85FE48}" dt="2024-05-28T11:56:34.736" v="86"/>
        <pc:sldMkLst>
          <pc:docMk/>
          <pc:sldMk cId="1348619166" sldId="261"/>
        </pc:sldMkLst>
        <pc:spChg chg="mod">
          <ac:chgData name="Hadne Sreenath, Rakesh (SRH Hochschule Heidelberg Student)" userId="52a2bbb8-f160-4e6f-bd44-a48df89c4697" providerId="ADAL" clId="{7F407D60-1A84-4F79-B12A-387A5B85FE48}" dt="2024-05-28T11:56:34.736" v="86"/>
          <ac:spMkLst>
            <pc:docMk/>
            <pc:sldMk cId="1348619166" sldId="261"/>
            <ac:spMk id="2" creationId="{6FA24D8F-4C29-A065-8431-1C66A27224EC}"/>
          </ac:spMkLst>
        </pc:spChg>
        <pc:spChg chg="mod">
          <ac:chgData name="Hadne Sreenath, Rakesh (SRH Hochschule Heidelberg Student)" userId="52a2bbb8-f160-4e6f-bd44-a48df89c4697" providerId="ADAL" clId="{7F407D60-1A84-4F79-B12A-387A5B85FE48}" dt="2024-05-28T11:56:34.736" v="86"/>
          <ac:spMkLst>
            <pc:docMk/>
            <pc:sldMk cId="1348619166" sldId="261"/>
            <ac:spMk id="3" creationId="{93F3F25A-4C13-6704-5E33-06950FF01435}"/>
          </ac:spMkLst>
        </pc:spChg>
      </pc:sldChg>
      <pc:sldChg chg="modSp">
        <pc:chgData name="Hadne Sreenath, Rakesh (SRH Hochschule Heidelberg Student)" userId="52a2bbb8-f160-4e6f-bd44-a48df89c4697" providerId="ADAL" clId="{7F407D60-1A84-4F79-B12A-387A5B85FE48}" dt="2024-05-28T11:56:34.736" v="86"/>
        <pc:sldMkLst>
          <pc:docMk/>
          <pc:sldMk cId="727939415" sldId="262"/>
        </pc:sldMkLst>
        <pc:spChg chg="mod">
          <ac:chgData name="Hadne Sreenath, Rakesh (SRH Hochschule Heidelberg Student)" userId="52a2bbb8-f160-4e6f-bd44-a48df89c4697" providerId="ADAL" clId="{7F407D60-1A84-4F79-B12A-387A5B85FE48}" dt="2024-05-28T11:56:34.736" v="86"/>
          <ac:spMkLst>
            <pc:docMk/>
            <pc:sldMk cId="727939415" sldId="262"/>
            <ac:spMk id="2" creationId="{7F2F005D-A82D-CE9D-82ED-76127DC58902}"/>
          </ac:spMkLst>
        </pc:spChg>
      </pc:sldChg>
      <pc:sldChg chg="modSp mod">
        <pc:chgData name="Hadne Sreenath, Rakesh (SRH Hochschule Heidelberg Student)" userId="52a2bbb8-f160-4e6f-bd44-a48df89c4697" providerId="ADAL" clId="{7F407D60-1A84-4F79-B12A-387A5B85FE48}" dt="2024-05-28T11:56:35.240" v="89" actId="27636"/>
        <pc:sldMkLst>
          <pc:docMk/>
          <pc:sldMk cId="28172678" sldId="263"/>
        </pc:sldMkLst>
        <pc:spChg chg="mod">
          <ac:chgData name="Hadne Sreenath, Rakesh (SRH Hochschule Heidelberg Student)" userId="52a2bbb8-f160-4e6f-bd44-a48df89c4697" providerId="ADAL" clId="{7F407D60-1A84-4F79-B12A-387A5B85FE48}" dt="2024-05-28T11:56:35.240" v="89" actId="27636"/>
          <ac:spMkLst>
            <pc:docMk/>
            <pc:sldMk cId="28172678" sldId="263"/>
            <ac:spMk id="2" creationId="{D1ED70BC-6704-1D26-1712-404979055ACA}"/>
          </ac:spMkLst>
        </pc:spChg>
        <pc:spChg chg="mod">
          <ac:chgData name="Hadne Sreenath, Rakesh (SRH Hochschule Heidelberg Student)" userId="52a2bbb8-f160-4e6f-bd44-a48df89c4697" providerId="ADAL" clId="{7F407D60-1A84-4F79-B12A-387A5B85FE48}" dt="2024-05-28T11:56:34.736" v="86"/>
          <ac:spMkLst>
            <pc:docMk/>
            <pc:sldMk cId="28172678" sldId="263"/>
            <ac:spMk id="3" creationId="{8BAEA0DA-EAF4-7AE7-9C16-DF94EB4BC42E}"/>
          </ac:spMkLst>
        </pc:spChg>
      </pc:sldChg>
      <pc:sldChg chg="modSp">
        <pc:chgData name="Hadne Sreenath, Rakesh (SRH Hochschule Heidelberg Student)" userId="52a2bbb8-f160-4e6f-bd44-a48df89c4697" providerId="ADAL" clId="{7F407D60-1A84-4F79-B12A-387A5B85FE48}" dt="2024-05-28T11:56:34.736" v="86"/>
        <pc:sldMkLst>
          <pc:docMk/>
          <pc:sldMk cId="1276014706" sldId="264"/>
        </pc:sldMkLst>
        <pc:spChg chg="mod">
          <ac:chgData name="Hadne Sreenath, Rakesh (SRH Hochschule Heidelberg Student)" userId="52a2bbb8-f160-4e6f-bd44-a48df89c4697" providerId="ADAL" clId="{7F407D60-1A84-4F79-B12A-387A5B85FE48}" dt="2024-05-28T11:56:34.736" v="86"/>
          <ac:spMkLst>
            <pc:docMk/>
            <pc:sldMk cId="1276014706" sldId="264"/>
            <ac:spMk id="2" creationId="{3E9DEFA7-42B3-6358-1963-22337AF145D3}"/>
          </ac:spMkLst>
        </pc:spChg>
        <pc:spChg chg="mod">
          <ac:chgData name="Hadne Sreenath, Rakesh (SRH Hochschule Heidelberg Student)" userId="52a2bbb8-f160-4e6f-bd44-a48df89c4697" providerId="ADAL" clId="{7F407D60-1A84-4F79-B12A-387A5B85FE48}" dt="2024-05-28T11:56:34.736" v="86"/>
          <ac:spMkLst>
            <pc:docMk/>
            <pc:sldMk cId="1276014706" sldId="264"/>
            <ac:spMk id="3" creationId="{116E73C7-9E1A-67EF-D95D-F2AFFF402CAB}"/>
          </ac:spMkLst>
        </pc:spChg>
      </pc:sldChg>
      <pc:sldChg chg="modSp">
        <pc:chgData name="Hadne Sreenath, Rakesh (SRH Hochschule Heidelberg Student)" userId="52a2bbb8-f160-4e6f-bd44-a48df89c4697" providerId="ADAL" clId="{7F407D60-1A84-4F79-B12A-387A5B85FE48}" dt="2024-05-28T11:56:34.736" v="86"/>
        <pc:sldMkLst>
          <pc:docMk/>
          <pc:sldMk cId="4131603017" sldId="265"/>
        </pc:sldMkLst>
        <pc:spChg chg="mod">
          <ac:chgData name="Hadne Sreenath, Rakesh (SRH Hochschule Heidelberg Student)" userId="52a2bbb8-f160-4e6f-bd44-a48df89c4697" providerId="ADAL" clId="{7F407D60-1A84-4F79-B12A-387A5B85FE48}" dt="2024-05-28T11:56:34.736" v="86"/>
          <ac:spMkLst>
            <pc:docMk/>
            <pc:sldMk cId="4131603017" sldId="265"/>
            <ac:spMk id="2" creationId="{37BCED05-59D3-78F8-8369-068C3868CF9A}"/>
          </ac:spMkLst>
        </pc:spChg>
        <pc:spChg chg="mod">
          <ac:chgData name="Hadne Sreenath, Rakesh (SRH Hochschule Heidelberg Student)" userId="52a2bbb8-f160-4e6f-bd44-a48df89c4697" providerId="ADAL" clId="{7F407D60-1A84-4F79-B12A-387A5B85FE48}" dt="2024-05-28T11:56:34.736" v="86"/>
          <ac:spMkLst>
            <pc:docMk/>
            <pc:sldMk cId="4131603017" sldId="265"/>
            <ac:spMk id="3" creationId="{2D2D1CFD-ED83-D075-81D9-5855502336BC}"/>
          </ac:spMkLst>
        </pc:spChg>
      </pc:sldChg>
      <pc:sldChg chg="modSp">
        <pc:chgData name="Hadne Sreenath, Rakesh (SRH Hochschule Heidelberg Student)" userId="52a2bbb8-f160-4e6f-bd44-a48df89c4697" providerId="ADAL" clId="{7F407D60-1A84-4F79-B12A-387A5B85FE48}" dt="2024-05-28T11:56:34.736" v="86"/>
        <pc:sldMkLst>
          <pc:docMk/>
          <pc:sldMk cId="4098545677" sldId="266"/>
        </pc:sldMkLst>
        <pc:spChg chg="mod">
          <ac:chgData name="Hadne Sreenath, Rakesh (SRH Hochschule Heidelberg Student)" userId="52a2bbb8-f160-4e6f-bd44-a48df89c4697" providerId="ADAL" clId="{7F407D60-1A84-4F79-B12A-387A5B85FE48}" dt="2024-05-28T11:56:34.736" v="86"/>
          <ac:spMkLst>
            <pc:docMk/>
            <pc:sldMk cId="4098545677" sldId="266"/>
            <ac:spMk id="2" creationId="{84E92124-3037-B5E9-56C1-7811C527587D}"/>
          </ac:spMkLst>
        </pc:spChg>
        <pc:spChg chg="mod">
          <ac:chgData name="Hadne Sreenath, Rakesh (SRH Hochschule Heidelberg Student)" userId="52a2bbb8-f160-4e6f-bd44-a48df89c4697" providerId="ADAL" clId="{7F407D60-1A84-4F79-B12A-387A5B85FE48}" dt="2024-05-28T11:56:34.736" v="86"/>
          <ac:spMkLst>
            <pc:docMk/>
            <pc:sldMk cId="4098545677" sldId="266"/>
            <ac:spMk id="3" creationId="{C5068995-ABE6-CFEC-B7EC-3AA2C758924B}"/>
          </ac:spMkLst>
        </pc:spChg>
      </pc:sldChg>
      <pc:sldChg chg="modSp">
        <pc:chgData name="Hadne Sreenath, Rakesh (SRH Hochschule Heidelberg Student)" userId="52a2bbb8-f160-4e6f-bd44-a48df89c4697" providerId="ADAL" clId="{7F407D60-1A84-4F79-B12A-387A5B85FE48}" dt="2024-05-28T11:56:34.736" v="86"/>
        <pc:sldMkLst>
          <pc:docMk/>
          <pc:sldMk cId="236657467" sldId="268"/>
        </pc:sldMkLst>
        <pc:spChg chg="mod">
          <ac:chgData name="Hadne Sreenath, Rakesh (SRH Hochschule Heidelberg Student)" userId="52a2bbb8-f160-4e6f-bd44-a48df89c4697" providerId="ADAL" clId="{7F407D60-1A84-4F79-B12A-387A5B85FE48}" dt="2024-05-28T11:56:34.736" v="86"/>
          <ac:spMkLst>
            <pc:docMk/>
            <pc:sldMk cId="236657467" sldId="268"/>
            <ac:spMk id="3" creationId="{28F97183-15CF-D372-0564-5108767ACCC3}"/>
          </ac:spMkLst>
        </pc:spChg>
      </pc:sldChg>
      <pc:sldChg chg="modSp mod">
        <pc:chgData name="Hadne Sreenath, Rakesh (SRH Hochschule Heidelberg Student)" userId="52a2bbb8-f160-4e6f-bd44-a48df89c4697" providerId="ADAL" clId="{7F407D60-1A84-4F79-B12A-387A5B85FE48}" dt="2024-05-28T11:57:09.283" v="99" actId="108"/>
        <pc:sldMkLst>
          <pc:docMk/>
          <pc:sldMk cId="1078745821" sldId="269"/>
        </pc:sldMkLst>
        <pc:spChg chg="mod">
          <ac:chgData name="Hadne Sreenath, Rakesh (SRH Hochschule Heidelberg Student)" userId="52a2bbb8-f160-4e6f-bd44-a48df89c4697" providerId="ADAL" clId="{7F407D60-1A84-4F79-B12A-387A5B85FE48}" dt="2024-05-28T11:56:34.736" v="86"/>
          <ac:spMkLst>
            <pc:docMk/>
            <pc:sldMk cId="1078745821" sldId="269"/>
            <ac:spMk id="2" creationId="{DCC9D190-9190-1291-0906-358696CD2FC7}"/>
          </ac:spMkLst>
        </pc:spChg>
        <pc:spChg chg="mod">
          <ac:chgData name="Hadne Sreenath, Rakesh (SRH Hochschule Heidelberg Student)" userId="52a2bbb8-f160-4e6f-bd44-a48df89c4697" providerId="ADAL" clId="{7F407D60-1A84-4F79-B12A-387A5B85FE48}" dt="2024-05-28T11:57:09.283" v="99" actId="108"/>
          <ac:spMkLst>
            <pc:docMk/>
            <pc:sldMk cId="1078745821" sldId="269"/>
            <ac:spMk id="3" creationId="{F187D825-77FE-B7C7-88C9-C0634AC74800}"/>
          </ac:spMkLst>
        </pc:spChg>
      </pc:sldChg>
      <pc:sldChg chg="modSp">
        <pc:chgData name="Hadne Sreenath, Rakesh (SRH Hochschule Heidelberg Student)" userId="52a2bbb8-f160-4e6f-bd44-a48df89c4697" providerId="ADAL" clId="{7F407D60-1A84-4F79-B12A-387A5B85FE48}" dt="2024-05-28T11:56:34.736" v="86"/>
        <pc:sldMkLst>
          <pc:docMk/>
          <pc:sldMk cId="2030553809" sldId="270"/>
        </pc:sldMkLst>
        <pc:spChg chg="mod">
          <ac:chgData name="Hadne Sreenath, Rakesh (SRH Hochschule Heidelberg Student)" userId="52a2bbb8-f160-4e6f-bd44-a48df89c4697" providerId="ADAL" clId="{7F407D60-1A84-4F79-B12A-387A5B85FE48}" dt="2024-05-28T11:56:34.736" v="86"/>
          <ac:spMkLst>
            <pc:docMk/>
            <pc:sldMk cId="2030553809" sldId="270"/>
            <ac:spMk id="2" creationId="{9E677AA6-4198-CBD0-E89B-4A9CFE4599D9}"/>
          </ac:spMkLst>
        </pc:spChg>
        <pc:spChg chg="mod">
          <ac:chgData name="Hadne Sreenath, Rakesh (SRH Hochschule Heidelberg Student)" userId="52a2bbb8-f160-4e6f-bd44-a48df89c4697" providerId="ADAL" clId="{7F407D60-1A84-4F79-B12A-387A5B85FE48}" dt="2024-05-28T11:56:34.736" v="86"/>
          <ac:spMkLst>
            <pc:docMk/>
            <pc:sldMk cId="2030553809" sldId="270"/>
            <ac:spMk id="3" creationId="{466A7177-F0D0-5A6C-EFA5-27829A4D8715}"/>
          </ac:spMkLst>
        </pc:spChg>
      </pc:sldChg>
      <pc:sldChg chg="modSp mod">
        <pc:chgData name="Hadne Sreenath, Rakesh (SRH Hochschule Heidelberg Student)" userId="52a2bbb8-f160-4e6f-bd44-a48df89c4697" providerId="ADAL" clId="{7F407D60-1A84-4F79-B12A-387A5B85FE48}" dt="2024-05-28T12:58:20.182" v="101" actId="120"/>
        <pc:sldMkLst>
          <pc:docMk/>
          <pc:sldMk cId="7488701" sldId="272"/>
        </pc:sldMkLst>
        <pc:spChg chg="mod">
          <ac:chgData name="Hadne Sreenath, Rakesh (SRH Hochschule Heidelberg Student)" userId="52a2bbb8-f160-4e6f-bd44-a48df89c4697" providerId="ADAL" clId="{7F407D60-1A84-4F79-B12A-387A5B85FE48}" dt="2024-05-28T12:58:20.182" v="101" actId="120"/>
          <ac:spMkLst>
            <pc:docMk/>
            <pc:sldMk cId="7488701" sldId="272"/>
            <ac:spMk id="3" creationId="{A8812D59-09D3-5E80-E30A-924FDA023283}"/>
          </ac:spMkLst>
        </pc:spChg>
      </pc:sldChg>
      <pc:sldChg chg="modSp mod">
        <pc:chgData name="Hadne Sreenath, Rakesh (SRH Hochschule Heidelberg Student)" userId="52a2bbb8-f160-4e6f-bd44-a48df89c4697" providerId="ADAL" clId="{7F407D60-1A84-4F79-B12A-387A5B85FE48}" dt="2024-05-28T12:58:35.756" v="103" actId="207"/>
        <pc:sldMkLst>
          <pc:docMk/>
          <pc:sldMk cId="1227264107" sldId="273"/>
        </pc:sldMkLst>
        <pc:spChg chg="mod">
          <ac:chgData name="Hadne Sreenath, Rakesh (SRH Hochschule Heidelberg Student)" userId="52a2bbb8-f160-4e6f-bd44-a48df89c4697" providerId="ADAL" clId="{7F407D60-1A84-4F79-B12A-387A5B85FE48}" dt="2024-05-28T12:58:35.756" v="103" actId="207"/>
          <ac:spMkLst>
            <pc:docMk/>
            <pc:sldMk cId="1227264107" sldId="273"/>
            <ac:spMk id="3" creationId="{FC7BBBEA-FFC8-805C-AA88-2DB8B8220FD9}"/>
          </ac:spMkLst>
        </pc:spChg>
      </pc:sldChg>
      <pc:sldChg chg="modSp mod">
        <pc:chgData name="Hadne Sreenath, Rakesh (SRH Hochschule Heidelberg Student)" userId="52a2bbb8-f160-4e6f-bd44-a48df89c4697" providerId="ADAL" clId="{7F407D60-1A84-4F79-B12A-387A5B85FE48}" dt="2024-05-28T13:00:50.315" v="105" actId="120"/>
        <pc:sldMkLst>
          <pc:docMk/>
          <pc:sldMk cId="1069513691" sldId="274"/>
        </pc:sldMkLst>
        <pc:spChg chg="mod">
          <ac:chgData name="Hadne Sreenath, Rakesh (SRH Hochschule Heidelberg Student)" userId="52a2bbb8-f160-4e6f-bd44-a48df89c4697" providerId="ADAL" clId="{7F407D60-1A84-4F79-B12A-387A5B85FE48}" dt="2024-05-28T13:00:50.315" v="105" actId="120"/>
          <ac:spMkLst>
            <pc:docMk/>
            <pc:sldMk cId="1069513691" sldId="274"/>
            <ac:spMk id="3" creationId="{A4E9BEE5-9E78-6D6B-D8F4-733828D62749}"/>
          </ac:spMkLst>
        </pc:spChg>
      </pc:sldChg>
      <pc:sldChg chg="modSp mod">
        <pc:chgData name="Hadne Sreenath, Rakesh (SRH Hochschule Heidelberg Student)" userId="52a2bbb8-f160-4e6f-bd44-a48df89c4697" providerId="ADAL" clId="{7F407D60-1A84-4F79-B12A-387A5B85FE48}" dt="2024-05-28T13:00:59.637" v="107" actId="120"/>
        <pc:sldMkLst>
          <pc:docMk/>
          <pc:sldMk cId="1194389942" sldId="275"/>
        </pc:sldMkLst>
        <pc:spChg chg="mod">
          <ac:chgData name="Hadne Sreenath, Rakesh (SRH Hochschule Heidelberg Student)" userId="52a2bbb8-f160-4e6f-bd44-a48df89c4697" providerId="ADAL" clId="{7F407D60-1A84-4F79-B12A-387A5B85FE48}" dt="2024-05-28T13:00:59.637" v="107" actId="120"/>
          <ac:spMkLst>
            <pc:docMk/>
            <pc:sldMk cId="1194389942" sldId="275"/>
            <ac:spMk id="3" creationId="{45E29463-B21E-4110-FE2F-9B67D7809CA3}"/>
          </ac:spMkLst>
        </pc:spChg>
      </pc:sldChg>
      <pc:sldChg chg="modSp mod">
        <pc:chgData name="Hadne Sreenath, Rakesh (SRH Hochschule Heidelberg Student)" userId="52a2bbb8-f160-4e6f-bd44-a48df89c4697" providerId="ADAL" clId="{7F407D60-1A84-4F79-B12A-387A5B85FE48}" dt="2024-05-28T13:01:29.924" v="111" actId="20577"/>
        <pc:sldMkLst>
          <pc:docMk/>
          <pc:sldMk cId="2841052271" sldId="276"/>
        </pc:sldMkLst>
        <pc:spChg chg="mod">
          <ac:chgData name="Hadne Sreenath, Rakesh (SRH Hochschule Heidelberg Student)" userId="52a2bbb8-f160-4e6f-bd44-a48df89c4697" providerId="ADAL" clId="{7F407D60-1A84-4F79-B12A-387A5B85FE48}" dt="2024-05-28T13:01:29.924" v="111" actId="20577"/>
          <ac:spMkLst>
            <pc:docMk/>
            <pc:sldMk cId="2841052271" sldId="276"/>
            <ac:spMk id="3" creationId="{C35F764C-60AC-1585-01BB-3D6C10D79472}"/>
          </ac:spMkLst>
        </pc:spChg>
      </pc:sldChg>
      <pc:sldChg chg="modSp mod">
        <pc:chgData name="Hadne Sreenath, Rakesh (SRH Hochschule Heidelberg Student)" userId="52a2bbb8-f160-4e6f-bd44-a48df89c4697" providerId="ADAL" clId="{7F407D60-1A84-4F79-B12A-387A5B85FE48}" dt="2024-05-28T13:01:43.633" v="112" actId="108"/>
        <pc:sldMkLst>
          <pc:docMk/>
          <pc:sldMk cId="821724191" sldId="277"/>
        </pc:sldMkLst>
        <pc:spChg chg="mod">
          <ac:chgData name="Hadne Sreenath, Rakesh (SRH Hochschule Heidelberg Student)" userId="52a2bbb8-f160-4e6f-bd44-a48df89c4697" providerId="ADAL" clId="{7F407D60-1A84-4F79-B12A-387A5B85FE48}" dt="2024-05-28T13:01:43.633" v="112" actId="108"/>
          <ac:spMkLst>
            <pc:docMk/>
            <pc:sldMk cId="821724191" sldId="277"/>
            <ac:spMk id="3" creationId="{875D5173-4117-58B6-0803-B6CE955191B2}"/>
          </ac:spMkLst>
        </pc:spChg>
      </pc:sldChg>
    </pc:docChg>
  </pc:docChgLst>
</pc:chgInfo>
</file>

<file path=ppt/comments/modernComment_101_968FBD69.xml><?xml version="1.0" encoding="utf-8"?>
<p188:cmLst xmlns:a="http://schemas.openxmlformats.org/drawingml/2006/main" xmlns:r="http://schemas.openxmlformats.org/officeDocument/2006/relationships" xmlns:p188="http://schemas.microsoft.com/office/powerpoint/2018/8/main">
  <p188:cm id="{BB8F5C35-0DB2-4F5A-90CC-0D444B97C959}" authorId="{3E48458A-9A39-D224-8720-0E67D7189F98}" created="2024-05-28T10:53:34.199">
    <pc:sldMkLst xmlns:pc="http://schemas.microsoft.com/office/powerpoint/2013/main/command">
      <pc:docMk/>
      <pc:sldMk cId="2526002537" sldId="257"/>
    </pc:sldMkLst>
    <p188:replyLst>
      <p188:reply id="{AABF2E06-7067-44CF-BBC0-46B93F87706B}" authorId="{3E48458A-9A39-D224-8720-0E67D7189F98}" created="2024-05-28T10:54:50.720">
        <p188:txBody>
          <a:bodyPr/>
          <a:lstStyle/>
          <a:p>
            <a:r>
              <a:rPr lang="de-DE"/>
              <a:t>One shot prompting is giving and example of the structure/type of answer you want before asking the actual question.</a:t>
            </a:r>
          </a:p>
        </p188:txBody>
      </p188:reply>
    </p188:replyLst>
    <p188:txBody>
      <a:bodyPr/>
      <a:lstStyle/>
      <a:p>
        <a:r>
          <a:rPr lang="de-DE"/>
          <a:t>Zero Shot Prompting: Provides a broad prompt without examples, relying on the model's pre-existing knowledge.</a:t>
        </a:r>
      </a:p>
    </p188:txBody>
  </p188:cm>
  <p188:cm id="{AFF7C88E-E88D-4446-98A2-4D83F08EA1F3}" authorId="{3E48458A-9A39-D224-8720-0E67D7189F98}" created="2024-05-28T10:54:13.124">
    <pc:sldMkLst xmlns:pc="http://schemas.microsoft.com/office/powerpoint/2013/main/command">
      <pc:docMk/>
      <pc:sldMk cId="2526002537" sldId="257"/>
    </pc:sldMkLst>
    <p188:txBody>
      <a:bodyPr/>
      <a:lstStyle/>
      <a:p>
        <a:r>
          <a:rPr lang="de-DE"/>
          <a:t>Role prompting is telling the model suppose you're this character, answer this question as that character would answer it.</a:t>
        </a:r>
      </a:p>
    </p188:txBody>
  </p188:cm>
  <p188:cm id="{1B4D0F38-31F9-4A4E-8838-FC3588EA08E7}" authorId="{3E48458A-9A39-D224-8720-0E67D7189F98}" created="2024-05-28T10:55:25.645">
    <pc:sldMkLst xmlns:pc="http://schemas.microsoft.com/office/powerpoint/2013/main/command">
      <pc:docMk/>
      <pc:sldMk cId="2526002537" sldId="257"/>
    </pc:sldMkLst>
    <p188:txBody>
      <a:bodyPr/>
      <a:lstStyle/>
      <a:p>
        <a:r>
          <a:rPr lang="de-DE"/>
          <a:t>Resampling is just giving the prompt again and again to generate answer differently each time.</a:t>
        </a:r>
      </a:p>
    </p188:txBody>
  </p188:cm>
</p188:cmLst>
</file>

<file path=ppt/comments/modernComment_102_9A4442EB.xml><?xml version="1.0" encoding="utf-8"?>
<p188:cmLst xmlns:a="http://schemas.openxmlformats.org/drawingml/2006/main" xmlns:r="http://schemas.openxmlformats.org/officeDocument/2006/relationships" xmlns:p188="http://schemas.microsoft.com/office/powerpoint/2018/8/main">
  <p188:cm id="{03ECF3EE-FE69-49C0-80DD-C725809B3FC9}" authorId="{3E48458A-9A39-D224-8720-0E67D7189F98}" created="2024-05-28T10:36:23.572">
    <ac:deMkLst xmlns:ac="http://schemas.microsoft.com/office/drawing/2013/main/command">
      <pc:docMk xmlns:pc="http://schemas.microsoft.com/office/powerpoint/2013/main/command"/>
      <pc:sldMk xmlns:pc="http://schemas.microsoft.com/office/powerpoint/2013/main/command" cId="2588164843" sldId="258"/>
      <ac:spMk id="3" creationId="{87BE105D-E050-A0F6-D21B-7B69024F5249}"/>
    </ac:deMkLst>
    <p188:replyLst>
      <p188:reply id="{B5B76A89-1C05-47E9-8BE6-11A83048D34D}" authorId="{3E48458A-9A39-D224-8720-0E67D7189F98}" created="2024-05-28T10:37:28.295">
        <p188:txBody>
          <a:bodyPr/>
          <a:lstStyle/>
          <a:p>
            <a:r>
              <a:rPr lang="de-DE"/>
              <a:t>use case- Narrative Generation: Creating stories or content where a clear, linear progression is needed.</a:t>
            </a:r>
          </a:p>
        </p188:txBody>
      </p188:reply>
    </p188:replyLst>
    <p188:txBody>
      <a:bodyPr/>
      <a:lstStyle/>
      <a:p>
        <a:r>
          <a:rPr lang="de-DE"/>
          <a:t>The Tree of Thoughts approach uses a hierarchical structure where each node represents a thought or idea, and each node can have multiple child nodes branching out from it. Follows a strict parent-child linear relationship.</a:t>
        </a:r>
      </a:p>
    </p188:txBody>
  </p188:cm>
  <p188:cm id="{E0C2946B-B466-42AD-8A3A-B4D54F664EFB}" authorId="{3E48458A-9A39-D224-8720-0E67D7189F98}" created="2024-05-28T10:43:20.057">
    <ac:deMkLst xmlns:ac="http://schemas.microsoft.com/office/drawing/2013/main/command">
      <pc:docMk xmlns:pc="http://schemas.microsoft.com/office/powerpoint/2013/main/command"/>
      <pc:sldMk xmlns:pc="http://schemas.microsoft.com/office/powerpoint/2013/main/command" cId="2588164843" sldId="258"/>
      <ac:spMk id="3" creationId="{87BE105D-E050-A0F6-D21B-7B69024F5249}"/>
    </ac:deMkLst>
    <p188:replyLst>
      <p188:reply id="{54F16A09-95AE-4A53-AC32-9CEB4C6BF9E5}" authorId="{3E48458A-9A39-D224-8720-0E67D7189F98}" created="2024-05-28T10:44:20.327">
        <p188:txBody>
          <a:bodyPr/>
          <a:lstStyle/>
          <a:p>
            <a:r>
              <a:rPr lang="de-DE"/>
              <a:t>Use Case- : Generating comprehensive reports where multiple sections or ideas need to be linked and cross-referenced.</a:t>
            </a:r>
          </a:p>
        </p188:txBody>
      </p188:reply>
    </p188:replyLst>
    <p188:txBody>
      <a:bodyPr/>
      <a:lstStyle/>
      <a:p>
        <a:r>
          <a:rPr lang="de-DE"/>
          <a:t>The Graph of Thoughts approach uses a network structure where nodes represent thoughts or ideas, and edges represent connections or relationships between these nodes.
Non-Linear Paths: Allows for multiple, non-linear pathways between nodes, creating a more flexible and interconnected structure.</a:t>
        </a:r>
      </a:p>
    </p188:txBody>
  </p188:cm>
  <p188:cm id="{72071B5B-70A5-4BC4-920C-A9AA8134663F}" authorId="{3E48458A-9A39-D224-8720-0E67D7189F98}" created="2024-05-28T10:52:40.929">
    <ac:txMkLst xmlns:ac="http://schemas.microsoft.com/office/drawing/2013/main/command">
      <pc:docMk xmlns:pc="http://schemas.microsoft.com/office/powerpoint/2013/main/command"/>
      <pc:sldMk xmlns:pc="http://schemas.microsoft.com/office/powerpoint/2013/main/command" cId="2588164843" sldId="258"/>
      <ac:spMk id="3" creationId="{87BE105D-E050-A0F6-D21B-7B69024F5249}"/>
      <ac:txMk cp="31" len="75">
        <ac:context len="148" hash="158871576"/>
      </ac:txMk>
    </ac:txMkLst>
    <p188:pos x="3667124" y="2226468"/>
    <p188:txBody>
      <a:bodyPr/>
      <a:lstStyle/>
      <a:p>
        <a:r>
          <a:rPr lang="de-DE"/>
          <a:t>Least to Most Prompting: Starts with minimal guidance and adds more specific prompts as needed to refine the output.</a:t>
        </a:r>
      </a:p>
    </p188:txBody>
  </p188:cm>
  <p188:cm id="{CD63A5F4-C6D2-4E72-B9CE-B6CBF3A19FB9}" authorId="{3E48458A-9A39-D224-8720-0E67D7189F98}" created="2024-05-28T10:52:56.211">
    <ac:txMkLst xmlns:ac="http://schemas.microsoft.com/office/drawing/2013/main/command">
      <pc:docMk xmlns:pc="http://schemas.microsoft.com/office/powerpoint/2013/main/command"/>
      <pc:sldMk xmlns:pc="http://schemas.microsoft.com/office/powerpoint/2013/main/command" cId="2588164843" sldId="258"/>
      <ac:spMk id="3" creationId="{87BE105D-E050-A0F6-D21B-7B69024F5249}"/>
      <ac:txMk cp="31" len="75">
        <ac:context len="148" hash="158871576"/>
      </ac:txMk>
    </ac:txMkLst>
    <p188:pos x="3667124" y="2226468"/>
    <p188:txBody>
      <a:bodyPr/>
      <a:lstStyle/>
      <a:p>
        <a:r>
          <a:rPr lang="de-DE"/>
          <a:t>Chain of Thought Prompting: Breaks down the task into logical steps, ensuring a detailed and coherent output.</a:t>
        </a:r>
      </a:p>
    </p188:txBody>
  </p188:cm>
</p188:cmLst>
</file>

<file path=ppt/comments/modernComment_105_50624B9E.xml><?xml version="1.0" encoding="utf-8"?>
<p188:cmLst xmlns:a="http://schemas.openxmlformats.org/drawingml/2006/main" xmlns:r="http://schemas.openxmlformats.org/officeDocument/2006/relationships" xmlns:p188="http://schemas.microsoft.com/office/powerpoint/2018/8/main">
  <p188:cm id="{E6188707-EE9E-3D4C-8879-97CAFD1D63C5}" authorId="{03B7E56A-AA76-8B32-7C59-AC75D7F36D17}" created="2024-05-28T11:58:06.595">
    <pc:sldMkLst xmlns:pc="http://schemas.microsoft.com/office/powerpoint/2013/main/command">
      <pc:docMk/>
      <pc:sldMk cId="1348619166" sldId="261"/>
    </pc:sldMkLst>
    <p188:txBody>
      <a:bodyPr/>
      <a:lstStyle/>
      <a:p>
        <a:r>
          <a:rPr lang="en-US"/>
          <a:t>Prompt chaining is breaking tasks into subtasks and then its response is used as input to another prompt.
Use case- answering questions about a large text document and creating two different prompts to perform the task of answering a question given in a document.</a:t>
        </a:r>
      </a:p>
    </p188:txBody>
  </p188:cm>
  <p188:cm id="{542F69AE-3EFE-C14E-8341-A434B401077B}" authorId="{03B7E56A-AA76-8B32-7C59-AC75D7F36D17}" created="2024-05-28T12:12:41.463">
    <pc:sldMkLst xmlns:pc="http://schemas.microsoft.com/office/powerpoint/2013/main/command">
      <pc:docMk/>
      <pc:sldMk cId="1348619166" sldId="261"/>
    </pc:sldMkLst>
    <p188:txBody>
      <a:bodyPr/>
      <a:lstStyle/>
      <a:p>
        <a:r>
          <a:rPr lang="en-US"/>
          <a:t>ReAct is technique that combines reasoning and act to improve the performance language models. the model to both think through problems step-by-step (reason) and take actions based on that reasoning. 
Use case- This improves chain of thought prompting to do arithmetic and reasoning questions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DFDE5-DE42-40F5-B8B7-458D0E8C928B}"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9F595-0B29-4041-9D58-708A05E0D043}" type="slidenum">
              <a:rPr lang="en-IN" smtClean="0"/>
              <a:t>‹#›</a:t>
            </a:fld>
            <a:endParaRPr lang="en-IN"/>
          </a:p>
        </p:txBody>
      </p:sp>
    </p:spTree>
    <p:extLst>
      <p:ext uri="{BB962C8B-B14F-4D97-AF65-F5344CB8AC3E}">
        <p14:creationId xmlns:p14="http://schemas.microsoft.com/office/powerpoint/2010/main" val="263869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Cot - Step-by-step- </a:t>
            </a:r>
            <a:r>
              <a:rPr lang="en-IN" b="0" i="0">
                <a:solidFill>
                  <a:srgbClr val="0D0D0D"/>
                </a:solidFill>
                <a:effectLst/>
                <a:highlight>
                  <a:srgbClr val="FFFFFF"/>
                </a:highlight>
                <a:latin typeface="ui-sans-serif"/>
              </a:rPr>
              <a:t>covering different phases of a person's life (early life, career, achievements, personal life, legacy) ensuring no important aspect is overlooked.</a:t>
            </a:r>
          </a:p>
          <a:p>
            <a:r>
              <a:rPr lang="en-IN" b="0" i="0">
                <a:solidFill>
                  <a:srgbClr val="0D0D0D"/>
                </a:solidFill>
                <a:effectLst/>
                <a:highlight>
                  <a:srgbClr val="FFFFFF"/>
                </a:highlight>
                <a:latin typeface="ui-sans-serif"/>
              </a:rPr>
              <a:t>In dept info - Each prompt within the </a:t>
            </a:r>
            <a:r>
              <a:rPr lang="en-IN" b="0" i="0" err="1">
                <a:solidFill>
                  <a:srgbClr val="0D0D0D"/>
                </a:solidFill>
                <a:effectLst/>
                <a:highlight>
                  <a:srgbClr val="FFFFFF"/>
                </a:highlight>
                <a:latin typeface="ui-sans-serif"/>
              </a:rPr>
              <a:t>CoT</a:t>
            </a:r>
            <a:r>
              <a:rPr lang="en-IN" b="0" i="0">
                <a:solidFill>
                  <a:srgbClr val="0D0D0D"/>
                </a:solidFill>
                <a:effectLst/>
                <a:highlight>
                  <a:srgbClr val="FFFFFF"/>
                </a:highlight>
                <a:latin typeface="ui-sans-serif"/>
              </a:rPr>
              <a:t> can focus on a specific aspect, allowing for deeper insights.</a:t>
            </a:r>
          </a:p>
          <a:p>
            <a:r>
              <a:rPr lang="en-IN" b="0" i="0">
                <a:solidFill>
                  <a:srgbClr val="0D0D0D"/>
                </a:solidFill>
                <a:effectLst/>
                <a:highlight>
                  <a:srgbClr val="FFFFFF"/>
                </a:highlight>
                <a:latin typeface="ui-sans-serif"/>
              </a:rPr>
              <a:t>Maintain flow- Helps maintain a logical flow</a:t>
            </a:r>
          </a:p>
          <a:p>
            <a:endParaRPr lang="en-IN" b="0" i="0">
              <a:solidFill>
                <a:srgbClr val="0D0D0D"/>
              </a:solidFill>
              <a:effectLst/>
              <a:highlight>
                <a:srgbClr val="FFFFFF"/>
              </a:highlight>
              <a:latin typeface="ui-sans-serif"/>
            </a:endParaRPr>
          </a:p>
          <a:p>
            <a:r>
              <a:rPr lang="en-IN" b="0" i="0">
                <a:solidFill>
                  <a:srgbClr val="0D0D0D"/>
                </a:solidFill>
                <a:effectLst/>
                <a:highlight>
                  <a:srgbClr val="FFFFFF"/>
                </a:highlight>
                <a:latin typeface="ui-sans-serif"/>
              </a:rPr>
              <a:t>Few shot prompting- guided format- Providing examples of well-written biographies helps the model learn the desired structure and format.</a:t>
            </a:r>
          </a:p>
          <a:p>
            <a:r>
              <a:rPr lang="en-IN" b="0" i="0">
                <a:solidFill>
                  <a:srgbClr val="0D0D0D"/>
                </a:solidFill>
                <a:effectLst/>
                <a:highlight>
                  <a:srgbClr val="FFFFFF"/>
                </a:highlight>
                <a:latin typeface="ui-sans-serif"/>
              </a:rPr>
              <a:t>Increase clarity - Examples set clear expectations for the type of information to include in each section of the biography.</a:t>
            </a:r>
          </a:p>
          <a:p>
            <a:r>
              <a:rPr lang="en-IN" b="0" i="0">
                <a:solidFill>
                  <a:srgbClr val="0D0D0D"/>
                </a:solidFill>
                <a:effectLst/>
                <a:highlight>
                  <a:srgbClr val="FFFFFF"/>
                </a:highlight>
                <a:latin typeface="ui-sans-serif"/>
              </a:rPr>
              <a:t>Minimize error- by showing model what kind of information is needed we can reduce the error</a:t>
            </a:r>
          </a:p>
          <a:p>
            <a:br>
              <a:rPr lang="en-IN"/>
            </a:br>
            <a:endParaRPr lang="en-US"/>
          </a:p>
        </p:txBody>
      </p:sp>
      <p:sp>
        <p:nvSpPr>
          <p:cNvPr id="4" name="Slide Number Placeholder 3"/>
          <p:cNvSpPr>
            <a:spLocks noGrp="1"/>
          </p:cNvSpPr>
          <p:nvPr>
            <p:ph type="sldNum" sz="quarter" idx="5"/>
          </p:nvPr>
        </p:nvSpPr>
        <p:spPr/>
        <p:txBody>
          <a:bodyPr/>
          <a:lstStyle/>
          <a:p>
            <a:fld id="{D499F595-0B29-4041-9D58-708A05E0D043}" type="slidenum">
              <a:rPr lang="en-IN" smtClean="0"/>
              <a:t>6</a:t>
            </a:fld>
            <a:endParaRPr lang="en-IN"/>
          </a:p>
        </p:txBody>
      </p:sp>
    </p:spTree>
    <p:extLst>
      <p:ext uri="{BB962C8B-B14F-4D97-AF65-F5344CB8AC3E}">
        <p14:creationId xmlns:p14="http://schemas.microsoft.com/office/powerpoint/2010/main" val="1653511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do We Do Annotation:</a:t>
            </a:r>
          </a:p>
          <a:p>
            <a:pPr marL="171450" indent="-171450">
              <a:buFont typeface="Arial" panose="020B0604020202020204" pitchFamily="34" charset="0"/>
              <a:buChar char="•"/>
            </a:pPr>
            <a:r>
              <a:rPr lang="en-US" b="1" u="sng"/>
              <a:t>Training Data Creation: </a:t>
            </a:r>
            <a:r>
              <a:rPr lang="en-US"/>
              <a:t>Annotation creates labeled or tagged data that serves as training.</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b="1" u="sng"/>
              <a:t>Model Accuracy and Relevance</a:t>
            </a:r>
            <a:r>
              <a:rPr lang="en-US"/>
              <a:t>: By providing examples of relevant biographical elements, such as dates, key events, personal relationships, and geographical locations, these annotations helps the model learn what types of information are important and how they are typically expressed in text.</a:t>
            </a:r>
          </a:p>
          <a:p>
            <a:pPr marL="171450" indent="-171450">
              <a:buFont typeface="Arial" panose="020B0604020202020204" pitchFamily="34" charset="0"/>
              <a:buChar char="•"/>
            </a:pPr>
            <a:endParaRPr lang="en-US" b="1"/>
          </a:p>
          <a:p>
            <a:pPr marL="171450" indent="-171450">
              <a:buFont typeface="Arial" panose="020B0604020202020204" pitchFamily="34" charset="0"/>
              <a:buChar char="•"/>
            </a:pPr>
            <a:r>
              <a:rPr lang="en-US" b="1" u="sng"/>
              <a:t>Evaluation and Benchmarking</a:t>
            </a:r>
            <a:r>
              <a:rPr lang="en-US"/>
              <a:t>: They serve as a benchmark to test whether the model can accurately identify and replicate the kind of information that has been marked during annotation.</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b="1" u="sng"/>
              <a:t>Feature Engineering</a:t>
            </a:r>
            <a:r>
              <a:rPr lang="en-US"/>
              <a:t>: Recognizing that certain keywords frequently precede important biographical events can lead to the development of new input features for the model.</a:t>
            </a:r>
          </a:p>
          <a:p>
            <a:endParaRPr lang="en-US" sz="1800">
              <a:effectLst/>
              <a:latin typeface="Segoe UI" panose="020B0502040204020203" pitchFamily="34" charset="0"/>
            </a:endParaRPr>
          </a:p>
          <a:p>
            <a:endParaRPr lang="en-US" sz="1800">
              <a:effectLst/>
              <a:latin typeface="Segoe UI" panose="020B0502040204020203" pitchFamily="34" charset="0"/>
            </a:endParaRPr>
          </a:p>
          <a:p>
            <a:r>
              <a:rPr lang="en-US" sz="1800">
                <a:effectLst/>
                <a:latin typeface="Segoe UI" panose="020B0502040204020203" pitchFamily="34" charset="0"/>
              </a:rPr>
              <a:t>Data Preparation:</a:t>
            </a:r>
          </a:p>
          <a:p>
            <a:pPr marL="36900" indent="0">
              <a:buFont typeface="Arial" panose="020B0604020202020204" pitchFamily="34" charset="0"/>
              <a:buNone/>
            </a:pPr>
            <a:r>
              <a:rPr lang="en-US" sz="1800">
                <a:solidFill>
                  <a:srgbClr val="ECECEC"/>
                </a:solidFill>
                <a:effectLst/>
                <a:highlight>
                  <a:srgbClr val="212121"/>
                </a:highlight>
                <a:latin typeface="Times New Roman" panose="02020603050405020304" pitchFamily="18" charset="0"/>
                <a:cs typeface="Times New Roman" panose="02020603050405020304" pitchFamily="18" charset="0"/>
              </a:rPr>
              <a:t>How do we do this?</a:t>
            </a:r>
          </a:p>
          <a:p>
            <a:pPr marL="36900" indent="0">
              <a:buFont typeface="Arial" panose="020B0604020202020204" pitchFamily="34" charset="0"/>
              <a:buNone/>
            </a:pPr>
            <a:endParaRPr lang="en-US" sz="1800">
              <a:solidFill>
                <a:srgbClr val="ECECEC"/>
              </a:solidFill>
              <a:effectLst/>
              <a:highlight>
                <a:srgbClr val="212121"/>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solidFill>
                  <a:srgbClr val="ECECEC"/>
                </a:solidFill>
                <a:effectLst/>
                <a:highlight>
                  <a:srgbClr val="212121"/>
                </a:highlight>
                <a:latin typeface="Times New Roman" panose="02020603050405020304" pitchFamily="18" charset="0"/>
                <a:cs typeface="Times New Roman" panose="02020603050405020304" pitchFamily="18" charset="0"/>
              </a:rPr>
              <a:t>Break down the biography generation task into key elements that need to be included, such as birth, education, career milestones, and personal life events.</a:t>
            </a:r>
          </a:p>
          <a:p>
            <a:pPr marL="285750" indent="-285750">
              <a:buFont typeface="Arial" panose="020B0604020202020204" pitchFamily="34" charset="0"/>
              <a:buChar char="•"/>
            </a:pPr>
            <a:endParaRPr lang="en-US" sz="1800">
              <a:solidFill>
                <a:srgbClr val="ECECEC"/>
              </a:solidFill>
              <a:effectLst/>
              <a:highlight>
                <a:srgbClr val="212121"/>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solidFill>
                  <a:srgbClr val="ECECEC"/>
                </a:solidFill>
                <a:effectLst/>
                <a:highlight>
                  <a:srgbClr val="212121"/>
                </a:highlight>
                <a:latin typeface="Times New Roman" panose="02020603050405020304" pitchFamily="18" charset="0"/>
                <a:cs typeface="Times New Roman" panose="02020603050405020304" pitchFamily="18" charset="0"/>
              </a:rPr>
              <a:t>Order these elements in a logical sequence that the model should follow.</a:t>
            </a:r>
          </a:p>
          <a:p>
            <a:pPr marL="0" indent="0">
              <a:buFont typeface="Arial" panose="020B0604020202020204" pitchFamily="34" charset="0"/>
              <a:buNone/>
            </a:pPr>
            <a:endParaRPr lang="en-US" sz="1800">
              <a:solidFill>
                <a:srgbClr val="ECECEC"/>
              </a:solidFill>
              <a:effectLst/>
              <a:highlight>
                <a:srgbClr val="212121"/>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solidFill>
                  <a:srgbClr val="ECECEC"/>
                </a:solidFill>
                <a:effectLst/>
                <a:highlight>
                  <a:srgbClr val="212121"/>
                </a:highlight>
                <a:latin typeface="Times New Roman" panose="02020603050405020304" pitchFamily="18" charset="0"/>
                <a:cs typeface="Times New Roman" panose="02020603050405020304" pitchFamily="18" charset="0"/>
              </a:rPr>
              <a:t>Develop Structured Prompts</a:t>
            </a:r>
          </a:p>
          <a:p>
            <a:pPr marL="285750" indent="-285750">
              <a:buFont typeface="Arial" panose="020B0604020202020204" pitchFamily="34" charset="0"/>
              <a:buChar char="•"/>
            </a:pPr>
            <a:endParaRPr lang="en-US" sz="1800">
              <a:solidFill>
                <a:srgbClr val="ECECEC"/>
              </a:solidFill>
              <a:effectLst/>
              <a:highlight>
                <a:srgbClr val="212121"/>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solidFill>
                  <a:srgbClr val="ECECEC"/>
                </a:solidFill>
                <a:effectLst/>
                <a:highlight>
                  <a:srgbClr val="212121"/>
                </a:highlight>
                <a:latin typeface="Times New Roman" panose="02020603050405020304" pitchFamily="18" charset="0"/>
                <a:cs typeface="Times New Roman" panose="02020603050405020304" pitchFamily="18" charset="0"/>
              </a:rPr>
              <a:t>Template Creation: we do this by example of “Step 1: Identify the birthplace and date. Step 2: Outline educational background. Step 3: Highlight career achievements.”</a:t>
            </a:r>
          </a:p>
          <a:p>
            <a:endParaRPr lang="en-US" sz="1800">
              <a:effectLst/>
              <a:latin typeface="Segoe UI" panose="020B0502040204020203" pitchFamily="34" charset="0"/>
            </a:endParaRPr>
          </a:p>
          <a:p>
            <a:endParaRPr lang="en-US" sz="1800">
              <a:effectLst/>
              <a:latin typeface="Segoe UI" panose="020B0502040204020203" pitchFamily="34" charset="0"/>
            </a:endParaRPr>
          </a:p>
          <a:p>
            <a:endParaRPr lang="en-US" sz="1800">
              <a:effectLst/>
              <a:latin typeface="Segoe UI" panose="020B0502040204020203" pitchFamily="34" charset="0"/>
            </a:endParaRPr>
          </a:p>
          <a:p>
            <a:endParaRPr lang="en-US" sz="1800">
              <a:effectLst/>
              <a:latin typeface="Arial" panose="020B0604020202020204" pitchFamily="34" charset="0"/>
            </a:endParaRPr>
          </a:p>
          <a:p>
            <a:endParaRPr lang="en-IN"/>
          </a:p>
        </p:txBody>
      </p:sp>
      <p:sp>
        <p:nvSpPr>
          <p:cNvPr id="4" name="Slide Number Placeholder 3"/>
          <p:cNvSpPr>
            <a:spLocks noGrp="1"/>
          </p:cNvSpPr>
          <p:nvPr>
            <p:ph type="sldNum" sz="quarter" idx="5"/>
          </p:nvPr>
        </p:nvSpPr>
        <p:spPr/>
        <p:txBody>
          <a:bodyPr/>
          <a:lstStyle/>
          <a:p>
            <a:fld id="{D499F595-0B29-4041-9D58-708A05E0D043}" type="slidenum">
              <a:rPr lang="en-IN" smtClean="0"/>
              <a:t>7</a:t>
            </a:fld>
            <a:endParaRPr lang="en-IN"/>
          </a:p>
        </p:txBody>
      </p:sp>
    </p:spTree>
    <p:extLst>
      <p:ext uri="{BB962C8B-B14F-4D97-AF65-F5344CB8AC3E}">
        <p14:creationId xmlns:p14="http://schemas.microsoft.com/office/powerpoint/2010/main" val="206368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B3C3C5-3846-47CC-886F-3C8E566C925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58455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3C3C5-3846-47CC-886F-3C8E566C925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414092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3C3C5-3846-47CC-886F-3C8E566C925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3408335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3C3C5-3846-47CC-886F-3C8E566C925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393CB-1917-45E0-AB79-06F82B56FFD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18645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3C3C5-3846-47CC-886F-3C8E566C925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3956198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B3C3C5-3846-47CC-886F-3C8E566C9251}"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1198926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B3C3C5-3846-47CC-886F-3C8E566C9251}"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2213003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B3C3C5-3846-47CC-886F-3C8E566C925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1860744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B3C3C5-3846-47CC-886F-3C8E566C925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288540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B3C3C5-3846-47CC-886F-3C8E566C925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217037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3C3C5-3846-47CC-886F-3C8E566C925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34182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B3C3C5-3846-47CC-886F-3C8E566C925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333235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B3C3C5-3846-47CC-886F-3C8E566C9251}"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211798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B3C3C5-3846-47CC-886F-3C8E566C9251}"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372666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3C3C5-3846-47CC-886F-3C8E566C9251}"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113973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3C3C5-3846-47CC-886F-3C8E566C925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96417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3C3C5-3846-47CC-886F-3C8E566C925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393CB-1917-45E0-AB79-06F82B56FFD3}" type="slidenum">
              <a:rPr lang="en-IN" smtClean="0"/>
              <a:t>‹#›</a:t>
            </a:fld>
            <a:endParaRPr lang="en-IN"/>
          </a:p>
        </p:txBody>
      </p:sp>
    </p:spTree>
    <p:extLst>
      <p:ext uri="{BB962C8B-B14F-4D97-AF65-F5344CB8AC3E}">
        <p14:creationId xmlns:p14="http://schemas.microsoft.com/office/powerpoint/2010/main" val="405991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AB3C3C5-3846-47CC-886F-3C8E566C9251}" type="datetimeFigureOut">
              <a:rPr lang="en-IN" smtClean="0"/>
              <a:t>28-05-2024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D393CB-1917-45E0-AB79-06F82B56FFD3}" type="slidenum">
              <a:rPr lang="en-IN" smtClean="0"/>
              <a:t>‹#›</a:t>
            </a:fld>
            <a:endParaRPr lang="en-IN"/>
          </a:p>
        </p:txBody>
      </p:sp>
    </p:spTree>
    <p:extLst>
      <p:ext uri="{BB962C8B-B14F-4D97-AF65-F5344CB8AC3E}">
        <p14:creationId xmlns:p14="http://schemas.microsoft.com/office/powerpoint/2010/main" val="6962279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uggingface.co/occiglot/occiglot-7b-de-en-instruct" TargetMode="External"/><Relationship Id="rId2" Type="http://schemas.openxmlformats.org/officeDocument/2006/relationships/hyperlink" Target="https://huggingface.co/occiglot/occiglot-7b-de-e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968FBD6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9A4442EB.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5_50624B9E.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hardware-corner.net/llm-database/Mistral/" TargetMode="External"/><Relationship Id="rId2" Type="http://schemas.openxmlformats.org/officeDocument/2006/relationships/hyperlink" Target="https://huggingface.co/TheBloke/em_german_leo_mistral-GGU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A5AB-ED68-4D46-922C-8AEA8848D4FC}"/>
              </a:ext>
            </a:extLst>
          </p:cNvPr>
          <p:cNvSpPr>
            <a:spLocks noGrp="1"/>
          </p:cNvSpPr>
          <p:nvPr>
            <p:ph type="ctrTitle"/>
          </p:nvPr>
        </p:nvSpPr>
        <p:spPr/>
        <p:txBody>
          <a:bodyPr/>
          <a:lstStyle/>
          <a:p>
            <a:r>
              <a:rPr lang="en-IN"/>
              <a:t>Biography V2</a:t>
            </a:r>
          </a:p>
        </p:txBody>
      </p:sp>
      <p:sp>
        <p:nvSpPr>
          <p:cNvPr id="3" name="Subtitle 2">
            <a:extLst>
              <a:ext uri="{FF2B5EF4-FFF2-40B4-BE49-F238E27FC236}">
                <a16:creationId xmlns:a16="http://schemas.microsoft.com/office/drawing/2014/main" id="{F6832057-2C53-C083-4D2C-C1B5B28509EC}"/>
              </a:ext>
            </a:extLst>
          </p:cNvPr>
          <p:cNvSpPr>
            <a:spLocks noGrp="1"/>
          </p:cNvSpPr>
          <p:nvPr>
            <p:ph type="subTitle" idx="1"/>
          </p:nvPr>
        </p:nvSpPr>
        <p:spPr/>
        <p:txBody>
          <a:bodyPr vert="horz" lIns="91440" tIns="45720" rIns="91440" bIns="45720" rtlCol="0" anchor="t">
            <a:normAutofit/>
          </a:bodyPr>
          <a:lstStyle/>
          <a:p>
            <a:r>
              <a:rPr lang="en-IN"/>
              <a:t>Case Study</a:t>
            </a:r>
          </a:p>
        </p:txBody>
      </p:sp>
    </p:spTree>
    <p:extLst>
      <p:ext uri="{BB962C8B-B14F-4D97-AF65-F5344CB8AC3E}">
        <p14:creationId xmlns:p14="http://schemas.microsoft.com/office/powerpoint/2010/main" val="294548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2124-3037-B5E9-56C1-7811C527587D}"/>
              </a:ext>
            </a:extLst>
          </p:cNvPr>
          <p:cNvSpPr>
            <a:spLocks noGrp="1"/>
          </p:cNvSpPr>
          <p:nvPr>
            <p:ph type="title"/>
          </p:nvPr>
        </p:nvSpPr>
        <p:spPr/>
        <p:txBody>
          <a:bodyPr/>
          <a:lstStyle/>
          <a:p>
            <a:r>
              <a:rPr lang="en-US"/>
              <a:t>Model - BERT-base German-uncased</a:t>
            </a:r>
            <a:endParaRPr lang="en-IN"/>
          </a:p>
        </p:txBody>
      </p:sp>
      <p:sp>
        <p:nvSpPr>
          <p:cNvPr id="3" name="Content Placeholder 2">
            <a:extLst>
              <a:ext uri="{FF2B5EF4-FFF2-40B4-BE49-F238E27FC236}">
                <a16:creationId xmlns:a16="http://schemas.microsoft.com/office/drawing/2014/main" id="{C5068995-ABE6-CFEC-B7EC-3AA2C758924B}"/>
              </a:ext>
            </a:extLst>
          </p:cNvPr>
          <p:cNvSpPr>
            <a:spLocks noGrp="1"/>
          </p:cNvSpPr>
          <p:nvPr>
            <p:ph idx="1"/>
          </p:nvPr>
        </p:nvSpPr>
        <p:spPr/>
        <p:txBody>
          <a:bodyPr/>
          <a:lstStyle/>
          <a:p>
            <a:r>
              <a:rPr lang="en-US"/>
              <a:t>Or known as </a:t>
            </a:r>
            <a:r>
              <a:rPr lang="en-US" err="1"/>
              <a:t>deepset</a:t>
            </a:r>
            <a:r>
              <a:rPr lang="en-US"/>
              <a:t>/</a:t>
            </a:r>
            <a:r>
              <a:rPr lang="en-US" err="1"/>
              <a:t>gbert</a:t>
            </a:r>
            <a:r>
              <a:rPr lang="en-US"/>
              <a:t>-base</a:t>
            </a:r>
          </a:p>
          <a:p>
            <a:r>
              <a:rPr lang="en-US"/>
              <a:t>performs well on tasks like text classification, entity recognition</a:t>
            </a:r>
          </a:p>
          <a:p>
            <a:r>
              <a:rPr lang="en-US"/>
              <a:t>110 million parameters</a:t>
            </a:r>
          </a:p>
          <a:p>
            <a:r>
              <a:rPr lang="en-US"/>
              <a:t>Requires a lot of fine tuning to make it moderately good</a:t>
            </a:r>
          </a:p>
          <a:p>
            <a:endParaRPr lang="en-US"/>
          </a:p>
        </p:txBody>
      </p:sp>
    </p:spTree>
    <p:extLst>
      <p:ext uri="{BB962C8B-B14F-4D97-AF65-F5344CB8AC3E}">
        <p14:creationId xmlns:p14="http://schemas.microsoft.com/office/powerpoint/2010/main" val="409854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A8E0-F203-6A4B-8D58-EE6DFE026243}"/>
              </a:ext>
            </a:extLst>
          </p:cNvPr>
          <p:cNvSpPr>
            <a:spLocks noGrp="1"/>
          </p:cNvSpPr>
          <p:nvPr>
            <p:ph type="title"/>
          </p:nvPr>
        </p:nvSpPr>
        <p:spPr>
          <a:xfrm>
            <a:off x="838200" y="356260"/>
            <a:ext cx="10515600" cy="1334428"/>
          </a:xfrm>
        </p:spPr>
        <p:txBody>
          <a:bodyPr>
            <a:normAutofit fontScale="90000"/>
          </a:bodyPr>
          <a:lstStyle/>
          <a:p>
            <a:r>
              <a:rPr lang="en-US"/>
              <a:t>Model - </a:t>
            </a:r>
            <a:r>
              <a:rPr lang="en-US" err="1"/>
              <a:t>Occiglot</a:t>
            </a:r>
            <a:r>
              <a:rPr lang="en-US"/>
              <a:t> - new open-source large language models by Europe</a:t>
            </a:r>
            <a:br>
              <a:rPr lang="en-US" b="0" i="0">
                <a:solidFill>
                  <a:srgbClr val="06171C"/>
                </a:solidFill>
                <a:effectLst/>
                <a:highlight>
                  <a:srgbClr val="FFFFFF"/>
                </a:highlight>
                <a:latin typeface="IBM Plex Sans" panose="020F0502020204030204" pitchFamily="34" charset="0"/>
              </a:rPr>
            </a:br>
            <a:endParaRPr lang="en-IN"/>
          </a:p>
        </p:txBody>
      </p:sp>
      <p:sp>
        <p:nvSpPr>
          <p:cNvPr id="3" name="Content Placeholder 2">
            <a:extLst>
              <a:ext uri="{FF2B5EF4-FFF2-40B4-BE49-F238E27FC236}">
                <a16:creationId xmlns:a16="http://schemas.microsoft.com/office/drawing/2014/main" id="{28F97183-15CF-D372-0564-5108767ACCC3}"/>
              </a:ext>
            </a:extLst>
          </p:cNvPr>
          <p:cNvSpPr>
            <a:spLocks noGrp="1"/>
          </p:cNvSpPr>
          <p:nvPr>
            <p:ph idx="1"/>
          </p:nvPr>
        </p:nvSpPr>
        <p:spPr/>
        <p:txBody>
          <a:bodyPr/>
          <a:lstStyle/>
          <a:p>
            <a:r>
              <a:rPr lang="en-US"/>
              <a:t>Is specially made for EU languages</a:t>
            </a:r>
          </a:p>
          <a:p>
            <a:r>
              <a:rPr lang="en-IN"/>
              <a:t>7B model</a:t>
            </a:r>
          </a:p>
          <a:p>
            <a:r>
              <a:rPr lang="en-IN"/>
              <a:t>De-En Link - </a:t>
            </a:r>
            <a:r>
              <a:rPr lang="en-IN" err="1">
                <a:hlinkClick r:id="rId2"/>
              </a:rPr>
              <a:t>occiglot</a:t>
            </a:r>
            <a:r>
              <a:rPr lang="en-IN">
                <a:hlinkClick r:id="rId2"/>
              </a:rPr>
              <a:t>/occiglot-7b-de-en · Hugging Face</a:t>
            </a:r>
            <a:endParaRPr lang="en-IN"/>
          </a:p>
          <a:p>
            <a:r>
              <a:rPr lang="en-IN"/>
              <a:t>DE-EN Instruct Link - </a:t>
            </a:r>
            <a:r>
              <a:rPr lang="en-IN" err="1">
                <a:hlinkClick r:id="rId3"/>
              </a:rPr>
              <a:t>occiglot</a:t>
            </a:r>
            <a:r>
              <a:rPr lang="en-IN">
                <a:hlinkClick r:id="rId3"/>
              </a:rPr>
              <a:t>/occiglot-7b-de-en-instruct · Hugging Face</a:t>
            </a:r>
            <a:endParaRPr lang="en-IN"/>
          </a:p>
        </p:txBody>
      </p:sp>
    </p:spTree>
    <p:extLst>
      <p:ext uri="{BB962C8B-B14F-4D97-AF65-F5344CB8AC3E}">
        <p14:creationId xmlns:p14="http://schemas.microsoft.com/office/powerpoint/2010/main" val="23665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D190-9190-1291-0906-358696CD2FC7}"/>
              </a:ext>
            </a:extLst>
          </p:cNvPr>
          <p:cNvSpPr>
            <a:spLocks noGrp="1"/>
          </p:cNvSpPr>
          <p:nvPr>
            <p:ph type="title"/>
          </p:nvPr>
        </p:nvSpPr>
        <p:spPr/>
        <p:txBody>
          <a:bodyPr/>
          <a:lstStyle/>
          <a:p>
            <a:r>
              <a:rPr lang="en-IN" err="1"/>
              <a:t>Lakshith</a:t>
            </a:r>
            <a:r>
              <a:rPr lang="en-IN"/>
              <a:t> and Rakesh: Model Selection</a:t>
            </a:r>
          </a:p>
        </p:txBody>
      </p:sp>
      <p:sp>
        <p:nvSpPr>
          <p:cNvPr id="3" name="Content Placeholder 2">
            <a:extLst>
              <a:ext uri="{FF2B5EF4-FFF2-40B4-BE49-F238E27FC236}">
                <a16:creationId xmlns:a16="http://schemas.microsoft.com/office/drawing/2014/main" id="{F187D825-77FE-B7C7-88C9-C0634AC74800}"/>
              </a:ext>
            </a:extLst>
          </p:cNvPr>
          <p:cNvSpPr>
            <a:spLocks noGrp="1"/>
          </p:cNvSpPr>
          <p:nvPr>
            <p:ph idx="1"/>
          </p:nvPr>
        </p:nvSpPr>
        <p:spPr/>
        <p:txBody>
          <a:bodyPr>
            <a:normAutofit/>
          </a:bodyPr>
          <a:lstStyle/>
          <a:p>
            <a:pPr marL="0" indent="0">
              <a:buNone/>
            </a:pPr>
            <a:r>
              <a:rPr lang="en-IN"/>
              <a:t>Selected Models : </a:t>
            </a:r>
          </a:p>
          <a:p>
            <a:pPr marL="0" indent="0">
              <a:buNone/>
            </a:pPr>
            <a:r>
              <a:rPr lang="en-IN">
                <a:solidFill>
                  <a:srgbClr val="FFFF00"/>
                </a:solidFill>
              </a:rPr>
              <a:t>Meta Llama 3 70B Instruct</a:t>
            </a:r>
          </a:p>
          <a:p>
            <a:pPr lvl="1"/>
            <a:r>
              <a:rPr lang="en-IN"/>
              <a:t> Large model with strong multilingual support.</a:t>
            </a:r>
          </a:p>
          <a:p>
            <a:pPr marL="0" indent="0">
              <a:buNone/>
            </a:pPr>
            <a:r>
              <a:rPr lang="en-IN">
                <a:solidFill>
                  <a:srgbClr val="FFFF00"/>
                </a:solidFill>
              </a:rPr>
              <a:t>Meta Llama 3 8B Instruct</a:t>
            </a:r>
          </a:p>
          <a:p>
            <a:pPr lvl="1"/>
            <a:r>
              <a:rPr lang="en-IN"/>
              <a:t>Smaller version, efficient and versatile.</a:t>
            </a:r>
          </a:p>
          <a:p>
            <a:pPr marL="0" indent="0">
              <a:buNone/>
            </a:pPr>
            <a:r>
              <a:rPr lang="en-IN">
                <a:solidFill>
                  <a:srgbClr val="FFFF00"/>
                </a:solidFill>
              </a:rPr>
              <a:t>Mistral (7B) Instruct</a:t>
            </a:r>
          </a:p>
          <a:p>
            <a:pPr lvl="1"/>
            <a:r>
              <a:rPr lang="en-IN"/>
              <a:t>Known for performance in various language tasks.</a:t>
            </a:r>
          </a:p>
          <a:p>
            <a:pPr marL="0" indent="0">
              <a:buNone/>
            </a:pPr>
            <a:r>
              <a:rPr lang="en-IN">
                <a:solidFill>
                  <a:srgbClr val="FFFF00"/>
                </a:solidFill>
              </a:rPr>
              <a:t>Nous Hermes 2 - Mistral DPO (7B)</a:t>
            </a:r>
          </a:p>
          <a:p>
            <a:pPr lvl="1"/>
            <a:r>
              <a:rPr lang="en-IN"/>
              <a:t>Fine-tuned for specific instruction tasks.</a:t>
            </a:r>
          </a:p>
        </p:txBody>
      </p:sp>
    </p:spTree>
    <p:extLst>
      <p:ext uri="{BB962C8B-B14F-4D97-AF65-F5344CB8AC3E}">
        <p14:creationId xmlns:p14="http://schemas.microsoft.com/office/powerpoint/2010/main" val="1078745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1D4F-8F13-8786-0B74-E63CE53D8194}"/>
              </a:ext>
            </a:extLst>
          </p:cNvPr>
          <p:cNvSpPr>
            <a:spLocks noGrp="1"/>
          </p:cNvSpPr>
          <p:nvPr>
            <p:ph type="ctrTitle"/>
          </p:nvPr>
        </p:nvSpPr>
        <p:spPr>
          <a:xfrm>
            <a:off x="1282203" y="432354"/>
            <a:ext cx="9440034" cy="201828"/>
          </a:xfrm>
        </p:spPr>
        <p:txBody>
          <a:bodyPr>
            <a:normAutofit fontScale="90000"/>
          </a:bodyPr>
          <a:lstStyle/>
          <a:p>
            <a:endParaRPr lang="en-IN"/>
          </a:p>
        </p:txBody>
      </p:sp>
      <p:sp>
        <p:nvSpPr>
          <p:cNvPr id="3" name="Subtitle 2">
            <a:extLst>
              <a:ext uri="{FF2B5EF4-FFF2-40B4-BE49-F238E27FC236}">
                <a16:creationId xmlns:a16="http://schemas.microsoft.com/office/drawing/2014/main" id="{A8812D59-09D3-5E80-E30A-924FDA023283}"/>
              </a:ext>
            </a:extLst>
          </p:cNvPr>
          <p:cNvSpPr>
            <a:spLocks noGrp="1"/>
          </p:cNvSpPr>
          <p:nvPr>
            <p:ph type="subTitle" idx="1"/>
          </p:nvPr>
        </p:nvSpPr>
        <p:spPr>
          <a:xfrm>
            <a:off x="1370693" y="934066"/>
            <a:ext cx="9440034" cy="5289754"/>
          </a:xfrm>
        </p:spPr>
        <p:txBody>
          <a:bodyPr>
            <a:normAutofit/>
          </a:bodyPr>
          <a:lstStyle/>
          <a:p>
            <a:pPr algn="l"/>
            <a:r>
              <a:rPr lang="en-IN">
                <a:solidFill>
                  <a:srgbClr val="FFFF00"/>
                </a:solidFill>
              </a:rPr>
              <a:t>Title: Meta Llama 3 70B Instruct</a:t>
            </a:r>
          </a:p>
          <a:p>
            <a:pPr algn="l" rtl="0"/>
            <a:r>
              <a:rPr lang="en-IN" b="1">
                <a:effectLst/>
              </a:rPr>
              <a:t>Content:</a:t>
            </a:r>
            <a:endParaRPr lang="en-IN">
              <a:effectLst/>
            </a:endParaRPr>
          </a:p>
          <a:p>
            <a:pPr algn="l" rtl="0">
              <a:buFont typeface="Arial" panose="020B0604020202020204" pitchFamily="34" charset="0"/>
              <a:buChar char="•"/>
            </a:pPr>
            <a:r>
              <a:rPr lang="en-IN" b="1">
                <a:effectLst/>
              </a:rPr>
              <a:t>Description:</a:t>
            </a:r>
            <a:r>
              <a:rPr lang="en-IN">
                <a:effectLst/>
              </a:rPr>
              <a:t> Large language model developed by Meta.</a:t>
            </a:r>
          </a:p>
          <a:p>
            <a:pPr algn="l" rtl="0">
              <a:buFont typeface="Arial" panose="020B0604020202020204" pitchFamily="34" charset="0"/>
              <a:buChar char="•"/>
            </a:pPr>
            <a:r>
              <a:rPr lang="en-IN" b="1">
                <a:effectLst/>
              </a:rPr>
              <a:t>Key Features:</a:t>
            </a:r>
            <a:endParaRPr lang="en-IN">
              <a:effectLst/>
            </a:endParaRPr>
          </a:p>
          <a:p>
            <a:pPr marL="742950" lvl="1" indent="-285750" algn="l" rtl="0">
              <a:buFont typeface="Arial" panose="020B0604020202020204" pitchFamily="34" charset="0"/>
              <a:buChar char="•"/>
            </a:pPr>
            <a:r>
              <a:rPr lang="en-IN">
                <a:effectLst/>
              </a:rPr>
              <a:t>Strong multilingual support, suitable for German.</a:t>
            </a:r>
          </a:p>
          <a:p>
            <a:pPr marL="742950" lvl="1" indent="-285750" algn="l" rtl="0">
              <a:buFont typeface="Arial" panose="020B0604020202020204" pitchFamily="34" charset="0"/>
              <a:buChar char="•"/>
            </a:pPr>
            <a:r>
              <a:rPr lang="en-IN">
                <a:effectLst/>
              </a:rPr>
              <a:t>High-quality text generation capabilities.</a:t>
            </a:r>
          </a:p>
          <a:p>
            <a:pPr marL="742950" lvl="1" indent="-285750" algn="l" rtl="0">
              <a:buFont typeface="Arial" panose="020B0604020202020204" pitchFamily="34" charset="0"/>
              <a:buChar char="•"/>
            </a:pPr>
            <a:r>
              <a:rPr lang="en-IN">
                <a:effectLst/>
              </a:rPr>
              <a:t>Handles complex language tasks efficiently.</a:t>
            </a:r>
          </a:p>
          <a:p>
            <a:pPr algn="l" rtl="0">
              <a:buFont typeface="Arial" panose="020B0604020202020204" pitchFamily="34" charset="0"/>
              <a:buChar char="•"/>
            </a:pPr>
            <a:r>
              <a:rPr lang="en-IN" b="1">
                <a:effectLst/>
              </a:rPr>
              <a:t>Use Case:</a:t>
            </a:r>
            <a:r>
              <a:rPr lang="en-IN">
                <a:effectLst/>
              </a:rPr>
              <a:t> Ideal for generating detailed and nuanced biographies.</a:t>
            </a:r>
          </a:p>
          <a:p>
            <a:endParaRPr lang="en-IN"/>
          </a:p>
        </p:txBody>
      </p:sp>
    </p:spTree>
    <p:extLst>
      <p:ext uri="{BB962C8B-B14F-4D97-AF65-F5344CB8AC3E}">
        <p14:creationId xmlns:p14="http://schemas.microsoft.com/office/powerpoint/2010/main" val="748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C95D-3F91-F993-DF7E-A4E837E6F501}"/>
              </a:ext>
            </a:extLst>
          </p:cNvPr>
          <p:cNvSpPr>
            <a:spLocks noGrp="1"/>
          </p:cNvSpPr>
          <p:nvPr>
            <p:ph type="ctrTitle"/>
          </p:nvPr>
        </p:nvSpPr>
        <p:spPr>
          <a:xfrm>
            <a:off x="1252706" y="383193"/>
            <a:ext cx="9440034" cy="354228"/>
          </a:xfrm>
        </p:spPr>
        <p:txBody>
          <a:bodyPr>
            <a:normAutofit fontScale="90000"/>
          </a:bodyPr>
          <a:lstStyle/>
          <a:p>
            <a:endParaRPr lang="en-IN"/>
          </a:p>
        </p:txBody>
      </p:sp>
      <p:sp>
        <p:nvSpPr>
          <p:cNvPr id="3" name="Subtitle 2">
            <a:extLst>
              <a:ext uri="{FF2B5EF4-FFF2-40B4-BE49-F238E27FC236}">
                <a16:creationId xmlns:a16="http://schemas.microsoft.com/office/drawing/2014/main" id="{FC7BBBEA-FFC8-805C-AA88-2DB8B8220FD9}"/>
              </a:ext>
            </a:extLst>
          </p:cNvPr>
          <p:cNvSpPr>
            <a:spLocks noGrp="1"/>
          </p:cNvSpPr>
          <p:nvPr>
            <p:ph type="subTitle" idx="1"/>
          </p:nvPr>
        </p:nvSpPr>
        <p:spPr>
          <a:xfrm>
            <a:off x="1370693" y="855407"/>
            <a:ext cx="9440034" cy="5619400"/>
          </a:xfrm>
        </p:spPr>
        <p:txBody>
          <a:bodyPr/>
          <a:lstStyle/>
          <a:p>
            <a:pPr algn="l"/>
            <a:r>
              <a:rPr lang="en-US">
                <a:solidFill>
                  <a:srgbClr val="FFFF00"/>
                </a:solidFill>
              </a:rPr>
              <a:t>Title: Meta Llama 3 8B Instruct</a:t>
            </a:r>
          </a:p>
          <a:p>
            <a:pPr algn="l"/>
            <a:r>
              <a:rPr lang="en-US"/>
              <a:t>Content:</a:t>
            </a:r>
          </a:p>
          <a:p>
            <a:pPr algn="l">
              <a:buFont typeface="Arial" panose="020B0604020202020204" pitchFamily="34" charset="0"/>
              <a:buChar char="•"/>
            </a:pPr>
            <a:r>
              <a:rPr lang="en-US"/>
              <a:t>Description: Smaller, more efficient version of Meta Llama 3.</a:t>
            </a:r>
          </a:p>
          <a:p>
            <a:pPr algn="l">
              <a:buFont typeface="Arial" panose="020B0604020202020204" pitchFamily="34" charset="0"/>
              <a:buChar char="•"/>
            </a:pPr>
            <a:r>
              <a:rPr lang="en-US"/>
              <a:t>Key Features:</a:t>
            </a:r>
          </a:p>
          <a:p>
            <a:pPr marL="742950" lvl="1" indent="-285750" algn="l">
              <a:buFont typeface="Arial" panose="020B0604020202020204" pitchFamily="34" charset="0"/>
              <a:buChar char="•"/>
            </a:pPr>
            <a:r>
              <a:rPr lang="en-US" sz="2000">
                <a:solidFill>
                  <a:schemeClr val="tx1"/>
                </a:solidFill>
              </a:rPr>
              <a:t>Versatile and efficient in resource usage.</a:t>
            </a:r>
          </a:p>
          <a:p>
            <a:pPr marL="742950" lvl="1" indent="-285750" algn="l">
              <a:buFont typeface="Arial" panose="020B0604020202020204" pitchFamily="34" charset="0"/>
              <a:buChar char="•"/>
            </a:pPr>
            <a:r>
              <a:rPr lang="en-US" sz="2000">
                <a:solidFill>
                  <a:schemeClr val="tx1"/>
                </a:solidFill>
              </a:rPr>
              <a:t>Good balance of performance and computational cost.</a:t>
            </a:r>
          </a:p>
          <a:p>
            <a:pPr marL="742950" lvl="1" indent="-285750" algn="l">
              <a:buFont typeface="Arial" panose="020B0604020202020204" pitchFamily="34" charset="0"/>
              <a:buChar char="•"/>
            </a:pPr>
            <a:r>
              <a:rPr lang="en-US" sz="2000">
                <a:solidFill>
                  <a:schemeClr val="tx1"/>
                </a:solidFill>
              </a:rPr>
              <a:t>Strong support for German language generation.</a:t>
            </a:r>
          </a:p>
          <a:p>
            <a:pPr algn="l">
              <a:buFont typeface="Arial" panose="020B0604020202020204" pitchFamily="34" charset="0"/>
              <a:buChar char="•"/>
            </a:pPr>
            <a:r>
              <a:rPr lang="en-US"/>
              <a:t>Use Case: Suitable for applications with resource constraints while maintaining high performance</a:t>
            </a:r>
          </a:p>
          <a:p>
            <a:endParaRPr lang="en-IN"/>
          </a:p>
        </p:txBody>
      </p:sp>
    </p:spTree>
    <p:extLst>
      <p:ext uri="{BB962C8B-B14F-4D97-AF65-F5344CB8AC3E}">
        <p14:creationId xmlns:p14="http://schemas.microsoft.com/office/powerpoint/2010/main" val="1227264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0986-724C-3E6D-0032-61C0586EC45B}"/>
              </a:ext>
            </a:extLst>
          </p:cNvPr>
          <p:cNvSpPr>
            <a:spLocks noGrp="1"/>
          </p:cNvSpPr>
          <p:nvPr>
            <p:ph type="ctrTitle"/>
          </p:nvPr>
        </p:nvSpPr>
        <p:spPr>
          <a:xfrm>
            <a:off x="1292035" y="284870"/>
            <a:ext cx="9440034" cy="452550"/>
          </a:xfrm>
        </p:spPr>
        <p:txBody>
          <a:bodyPr>
            <a:normAutofit fontScale="90000"/>
          </a:bodyPr>
          <a:lstStyle/>
          <a:p>
            <a:endParaRPr lang="en-IN"/>
          </a:p>
        </p:txBody>
      </p:sp>
      <p:sp>
        <p:nvSpPr>
          <p:cNvPr id="3" name="Subtitle 2">
            <a:extLst>
              <a:ext uri="{FF2B5EF4-FFF2-40B4-BE49-F238E27FC236}">
                <a16:creationId xmlns:a16="http://schemas.microsoft.com/office/drawing/2014/main" id="{A4E9BEE5-9E78-6D6B-D8F4-733828D62749}"/>
              </a:ext>
            </a:extLst>
          </p:cNvPr>
          <p:cNvSpPr>
            <a:spLocks noGrp="1"/>
          </p:cNvSpPr>
          <p:nvPr>
            <p:ph type="subTitle" idx="1"/>
          </p:nvPr>
        </p:nvSpPr>
        <p:spPr>
          <a:xfrm>
            <a:off x="1370693" y="865239"/>
            <a:ext cx="9440034" cy="5707891"/>
          </a:xfrm>
        </p:spPr>
        <p:txBody>
          <a:bodyPr/>
          <a:lstStyle/>
          <a:p>
            <a:pPr algn="l"/>
            <a:r>
              <a:rPr lang="en-US">
                <a:solidFill>
                  <a:srgbClr val="FFFF00"/>
                </a:solidFill>
              </a:rPr>
              <a:t>Title: Mistral (7B) Instruct</a:t>
            </a:r>
          </a:p>
          <a:p>
            <a:pPr algn="l" rtl="0"/>
            <a:r>
              <a:rPr lang="en-US" b="1">
                <a:effectLst/>
              </a:rPr>
              <a:t>Content:</a:t>
            </a:r>
            <a:endParaRPr lang="en-US">
              <a:effectLst/>
            </a:endParaRPr>
          </a:p>
          <a:p>
            <a:pPr algn="l" rtl="0">
              <a:buFont typeface="Arial" panose="020B0604020202020204" pitchFamily="34" charset="0"/>
              <a:buChar char="•"/>
            </a:pPr>
            <a:r>
              <a:rPr lang="en-US" b="1">
                <a:effectLst/>
              </a:rPr>
              <a:t>Description:</a:t>
            </a:r>
            <a:r>
              <a:rPr lang="en-US">
                <a:effectLst/>
              </a:rPr>
              <a:t> Medium-sized language model known for versatility.</a:t>
            </a:r>
          </a:p>
          <a:p>
            <a:pPr algn="l" rtl="0">
              <a:buFont typeface="Arial" panose="020B0604020202020204" pitchFamily="34" charset="0"/>
              <a:buChar char="•"/>
            </a:pPr>
            <a:r>
              <a:rPr lang="en-US" b="1">
                <a:effectLst/>
              </a:rPr>
              <a:t>Key Features:</a:t>
            </a:r>
            <a:endParaRPr lang="en-US">
              <a:effectLst/>
            </a:endParaRPr>
          </a:p>
          <a:p>
            <a:pPr marL="742950" lvl="1" indent="-285750" algn="l" rtl="0">
              <a:buFont typeface="Arial" panose="020B0604020202020204" pitchFamily="34" charset="0"/>
              <a:buChar char="•"/>
            </a:pPr>
            <a:r>
              <a:rPr lang="en-US">
                <a:effectLst/>
              </a:rPr>
              <a:t>Effective in multilingual settings.</a:t>
            </a:r>
          </a:p>
          <a:p>
            <a:pPr marL="742950" lvl="1" indent="-285750" algn="l" rtl="0">
              <a:buFont typeface="Arial" panose="020B0604020202020204" pitchFamily="34" charset="0"/>
              <a:buChar char="•"/>
            </a:pPr>
            <a:r>
              <a:rPr lang="en-US">
                <a:effectLst/>
              </a:rPr>
              <a:t>Good performance across various language tasks.</a:t>
            </a:r>
          </a:p>
          <a:p>
            <a:pPr marL="742950" lvl="1" indent="-285750" algn="l" rtl="0">
              <a:buFont typeface="Arial" panose="020B0604020202020204" pitchFamily="34" charset="0"/>
              <a:buChar char="•"/>
            </a:pPr>
            <a:r>
              <a:rPr lang="en-US">
                <a:effectLst/>
              </a:rPr>
              <a:t>Adequate for generating high-quality German text.</a:t>
            </a:r>
          </a:p>
          <a:p>
            <a:pPr algn="l" rtl="0">
              <a:buFont typeface="Arial" panose="020B0604020202020204" pitchFamily="34" charset="0"/>
              <a:buChar char="•"/>
            </a:pPr>
            <a:r>
              <a:rPr lang="en-US" b="1">
                <a:effectLst/>
              </a:rPr>
              <a:t>Use Case:</a:t>
            </a:r>
            <a:r>
              <a:rPr lang="en-US">
                <a:effectLst/>
              </a:rPr>
              <a:t> Suitable for general-purpose biography generation with balanced performance and resource needs.</a:t>
            </a:r>
          </a:p>
          <a:p>
            <a:endParaRPr lang="en-IN"/>
          </a:p>
        </p:txBody>
      </p:sp>
    </p:spTree>
    <p:extLst>
      <p:ext uri="{BB962C8B-B14F-4D97-AF65-F5344CB8AC3E}">
        <p14:creationId xmlns:p14="http://schemas.microsoft.com/office/powerpoint/2010/main" val="106951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0042-B7CD-6AAD-5DD2-9CBF7245C74A}"/>
              </a:ext>
            </a:extLst>
          </p:cNvPr>
          <p:cNvSpPr>
            <a:spLocks noGrp="1"/>
          </p:cNvSpPr>
          <p:nvPr>
            <p:ph type="ctrTitle"/>
          </p:nvPr>
        </p:nvSpPr>
        <p:spPr>
          <a:xfrm>
            <a:off x="1370693" y="157050"/>
            <a:ext cx="9440034" cy="403389"/>
          </a:xfrm>
        </p:spPr>
        <p:txBody>
          <a:bodyPr>
            <a:normAutofit fontScale="90000"/>
          </a:bodyPr>
          <a:lstStyle/>
          <a:p>
            <a:endParaRPr lang="en-IN"/>
          </a:p>
        </p:txBody>
      </p:sp>
      <p:sp>
        <p:nvSpPr>
          <p:cNvPr id="3" name="Subtitle 2">
            <a:extLst>
              <a:ext uri="{FF2B5EF4-FFF2-40B4-BE49-F238E27FC236}">
                <a16:creationId xmlns:a16="http://schemas.microsoft.com/office/drawing/2014/main" id="{45E29463-B21E-4110-FE2F-9B67D7809CA3}"/>
              </a:ext>
            </a:extLst>
          </p:cNvPr>
          <p:cNvSpPr>
            <a:spLocks noGrp="1"/>
          </p:cNvSpPr>
          <p:nvPr>
            <p:ph type="subTitle" idx="1"/>
          </p:nvPr>
        </p:nvSpPr>
        <p:spPr>
          <a:xfrm>
            <a:off x="1370693" y="639097"/>
            <a:ext cx="9440034" cy="5928851"/>
          </a:xfrm>
        </p:spPr>
        <p:txBody>
          <a:bodyPr/>
          <a:lstStyle/>
          <a:p>
            <a:pPr algn="l"/>
            <a:r>
              <a:rPr lang="en-US">
                <a:solidFill>
                  <a:srgbClr val="FFFF00"/>
                </a:solidFill>
              </a:rPr>
              <a:t>Title: Nous Hermes 2 - Mistral DPO (7B)</a:t>
            </a:r>
          </a:p>
          <a:p>
            <a:pPr algn="l" rtl="0"/>
            <a:r>
              <a:rPr lang="en-US" b="1">
                <a:effectLst/>
              </a:rPr>
              <a:t>Content:</a:t>
            </a:r>
            <a:endParaRPr lang="en-US">
              <a:effectLst/>
            </a:endParaRPr>
          </a:p>
          <a:p>
            <a:pPr algn="l" rtl="0">
              <a:buFont typeface="Arial" panose="020B0604020202020204" pitchFamily="34" charset="0"/>
              <a:buChar char="•"/>
            </a:pPr>
            <a:r>
              <a:rPr lang="en-US" b="1">
                <a:effectLst/>
              </a:rPr>
              <a:t>Description:</a:t>
            </a:r>
            <a:r>
              <a:rPr lang="en-US">
                <a:effectLst/>
              </a:rPr>
              <a:t> Model fine-tuned for specific instruction tasks.</a:t>
            </a:r>
          </a:p>
          <a:p>
            <a:pPr algn="l" rtl="0">
              <a:buFont typeface="Arial" panose="020B0604020202020204" pitchFamily="34" charset="0"/>
              <a:buChar char="•"/>
            </a:pPr>
            <a:r>
              <a:rPr lang="en-US" b="1">
                <a:effectLst/>
              </a:rPr>
              <a:t>Key Features:</a:t>
            </a:r>
            <a:endParaRPr lang="en-US">
              <a:effectLst/>
            </a:endParaRPr>
          </a:p>
          <a:p>
            <a:pPr marL="742950" lvl="1" indent="-285750" algn="l" rtl="0">
              <a:buFont typeface="Arial" panose="020B0604020202020204" pitchFamily="34" charset="0"/>
              <a:buChar char="•"/>
            </a:pPr>
            <a:r>
              <a:rPr lang="en-US">
                <a:effectLst/>
              </a:rPr>
              <a:t>Fine-tuned to handle instructional and informative text.</a:t>
            </a:r>
          </a:p>
          <a:p>
            <a:pPr marL="742950" lvl="1" indent="-285750" algn="l" rtl="0">
              <a:buFont typeface="Arial" panose="020B0604020202020204" pitchFamily="34" charset="0"/>
              <a:buChar char="•"/>
            </a:pPr>
            <a:r>
              <a:rPr lang="en-US">
                <a:effectLst/>
              </a:rPr>
              <a:t>Strong performance in generating structured and detailed biographies.</a:t>
            </a:r>
          </a:p>
          <a:p>
            <a:pPr marL="742950" lvl="1" indent="-285750" algn="l" rtl="0">
              <a:buFont typeface="Arial" panose="020B0604020202020204" pitchFamily="34" charset="0"/>
              <a:buChar char="•"/>
            </a:pPr>
            <a:r>
              <a:rPr lang="en-US">
                <a:effectLst/>
              </a:rPr>
              <a:t>Supports German language effectively.</a:t>
            </a:r>
          </a:p>
          <a:p>
            <a:pPr algn="l" rtl="0">
              <a:buFont typeface="Arial" panose="020B0604020202020204" pitchFamily="34" charset="0"/>
              <a:buChar char="•"/>
            </a:pPr>
            <a:r>
              <a:rPr lang="en-US" b="1">
                <a:effectLst/>
              </a:rPr>
              <a:t>Use Case:</a:t>
            </a:r>
            <a:r>
              <a:rPr lang="en-US">
                <a:effectLst/>
              </a:rPr>
              <a:t> Best for generating detailed, instructional biographies with specific focus on accuracy and structure.</a:t>
            </a:r>
          </a:p>
          <a:p>
            <a:endParaRPr lang="en-IN"/>
          </a:p>
        </p:txBody>
      </p:sp>
    </p:spTree>
    <p:extLst>
      <p:ext uri="{BB962C8B-B14F-4D97-AF65-F5344CB8AC3E}">
        <p14:creationId xmlns:p14="http://schemas.microsoft.com/office/powerpoint/2010/main" val="1194389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E9A-D4C7-1C3C-1BDB-041A34A09764}"/>
              </a:ext>
            </a:extLst>
          </p:cNvPr>
          <p:cNvSpPr>
            <a:spLocks noGrp="1"/>
          </p:cNvSpPr>
          <p:nvPr>
            <p:ph type="ctrTitle"/>
          </p:nvPr>
        </p:nvSpPr>
        <p:spPr>
          <a:xfrm>
            <a:off x="1370693" y="314366"/>
            <a:ext cx="9440034" cy="472215"/>
          </a:xfrm>
        </p:spPr>
        <p:txBody>
          <a:bodyPr>
            <a:normAutofit fontScale="90000"/>
          </a:bodyPr>
          <a:lstStyle/>
          <a:p>
            <a:endParaRPr lang="en-IN"/>
          </a:p>
        </p:txBody>
      </p:sp>
      <p:sp>
        <p:nvSpPr>
          <p:cNvPr id="3" name="Subtitle 2">
            <a:extLst>
              <a:ext uri="{FF2B5EF4-FFF2-40B4-BE49-F238E27FC236}">
                <a16:creationId xmlns:a16="http://schemas.microsoft.com/office/drawing/2014/main" id="{C35F764C-60AC-1585-01BB-3D6C10D79472}"/>
              </a:ext>
            </a:extLst>
          </p:cNvPr>
          <p:cNvSpPr>
            <a:spLocks noGrp="1"/>
          </p:cNvSpPr>
          <p:nvPr>
            <p:ph type="subTitle" idx="1"/>
          </p:nvPr>
        </p:nvSpPr>
        <p:spPr>
          <a:xfrm>
            <a:off x="1370693" y="786581"/>
            <a:ext cx="9440034" cy="5757053"/>
          </a:xfrm>
        </p:spPr>
        <p:txBody>
          <a:bodyPr/>
          <a:lstStyle/>
          <a:p>
            <a:pPr algn="l"/>
            <a:r>
              <a:rPr lang="en-US">
                <a:solidFill>
                  <a:srgbClr val="FFFF00"/>
                </a:solidFill>
              </a:rPr>
              <a:t>Title: Model Comparison and Conclusion</a:t>
            </a:r>
          </a:p>
          <a:p>
            <a:pPr algn="l" rtl="0">
              <a:buFont typeface="Arial" panose="020B0604020202020204" pitchFamily="34" charset="0"/>
              <a:buChar char="•"/>
            </a:pPr>
            <a:r>
              <a:rPr lang="en-US" b="1">
                <a:effectLst/>
              </a:rPr>
              <a:t>Comparison Table:</a:t>
            </a:r>
            <a:endParaRPr lang="en-US">
              <a:effectLst/>
            </a:endParaRPr>
          </a:p>
          <a:p>
            <a:pPr marL="742950" lvl="1" indent="-285750" algn="l" rtl="0">
              <a:buFont typeface="Arial" panose="020B0604020202020204" pitchFamily="34" charset="0"/>
              <a:buChar char="•"/>
            </a:pPr>
            <a:r>
              <a:rPr lang="en-US" b="1">
                <a:effectLst/>
              </a:rPr>
              <a:t>Meta Llama 3 70B Instruct:</a:t>
            </a:r>
            <a:r>
              <a:rPr lang="en-US">
                <a:effectLst/>
              </a:rPr>
              <a:t> Best for detailed and complex biographies, high resource requirement.</a:t>
            </a:r>
          </a:p>
          <a:p>
            <a:pPr marL="742950" lvl="1" indent="-285750" algn="l" rtl="0">
              <a:buFont typeface="Arial" panose="020B0604020202020204" pitchFamily="34" charset="0"/>
              <a:buChar char="•"/>
            </a:pPr>
            <a:r>
              <a:rPr lang="en-US" b="1">
                <a:effectLst/>
              </a:rPr>
              <a:t>Meta Llama 3 8B Instruct:</a:t>
            </a:r>
            <a:r>
              <a:rPr lang="en-US">
                <a:effectLst/>
              </a:rPr>
              <a:t> Efficient and versatile, good for general use with resource constraints.</a:t>
            </a:r>
          </a:p>
          <a:p>
            <a:pPr marL="742950" lvl="1" indent="-285750" algn="l" rtl="0">
              <a:buFont typeface="Arial" panose="020B0604020202020204" pitchFamily="34" charset="0"/>
              <a:buChar char="•"/>
            </a:pPr>
            <a:r>
              <a:rPr lang="en-US" b="1">
                <a:effectLst/>
              </a:rPr>
              <a:t>Mistral (7B) Instruct:</a:t>
            </a:r>
            <a:r>
              <a:rPr lang="en-US">
                <a:effectLst/>
              </a:rPr>
              <a:t> Balanced performance and versatility.</a:t>
            </a:r>
          </a:p>
          <a:p>
            <a:pPr marL="742950" lvl="1" indent="-285750" algn="l" rtl="0">
              <a:buFont typeface="Arial" panose="020B0604020202020204" pitchFamily="34" charset="0"/>
              <a:buChar char="•"/>
            </a:pPr>
            <a:r>
              <a:rPr lang="en-US" b="1">
                <a:effectLst/>
              </a:rPr>
              <a:t>Nous Hermes 2 - Mistral DPO (7B):</a:t>
            </a:r>
            <a:r>
              <a:rPr lang="en-US">
                <a:effectLst/>
              </a:rPr>
              <a:t> Best for structured and instructional biographies.</a:t>
            </a:r>
          </a:p>
          <a:p>
            <a:endParaRPr lang="en-IN"/>
          </a:p>
        </p:txBody>
      </p:sp>
    </p:spTree>
    <p:extLst>
      <p:ext uri="{BB962C8B-B14F-4D97-AF65-F5344CB8AC3E}">
        <p14:creationId xmlns:p14="http://schemas.microsoft.com/office/powerpoint/2010/main" val="284105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B893-124F-6942-56BB-956F9EF8DCBC}"/>
              </a:ext>
            </a:extLst>
          </p:cNvPr>
          <p:cNvSpPr>
            <a:spLocks noGrp="1"/>
          </p:cNvSpPr>
          <p:nvPr>
            <p:ph type="ctrTitle"/>
          </p:nvPr>
        </p:nvSpPr>
        <p:spPr>
          <a:xfrm>
            <a:off x="1370693" y="353695"/>
            <a:ext cx="9440034" cy="462383"/>
          </a:xfrm>
        </p:spPr>
        <p:txBody>
          <a:bodyPr>
            <a:normAutofit fontScale="90000"/>
          </a:bodyPr>
          <a:lstStyle/>
          <a:p>
            <a:endParaRPr lang="en-IN"/>
          </a:p>
        </p:txBody>
      </p:sp>
      <p:sp>
        <p:nvSpPr>
          <p:cNvPr id="3" name="Subtitle 2">
            <a:extLst>
              <a:ext uri="{FF2B5EF4-FFF2-40B4-BE49-F238E27FC236}">
                <a16:creationId xmlns:a16="http://schemas.microsoft.com/office/drawing/2014/main" id="{875D5173-4117-58B6-0803-B6CE955191B2}"/>
              </a:ext>
            </a:extLst>
          </p:cNvPr>
          <p:cNvSpPr>
            <a:spLocks noGrp="1"/>
          </p:cNvSpPr>
          <p:nvPr>
            <p:ph type="subTitle" idx="1"/>
          </p:nvPr>
        </p:nvSpPr>
        <p:spPr>
          <a:xfrm>
            <a:off x="1370693" y="894735"/>
            <a:ext cx="9440034" cy="5609570"/>
          </a:xfrm>
        </p:spPr>
        <p:txBody>
          <a:bodyPr/>
          <a:lstStyle/>
          <a:p>
            <a:pPr algn="l"/>
            <a:r>
              <a:rPr lang="pt-BR">
                <a:solidFill>
                  <a:srgbClr val="FFFF00"/>
                </a:solidFill>
              </a:rPr>
              <a:t>--XLM-R (Cross-lingual Language Model - Roberta): </a:t>
            </a:r>
            <a:r>
              <a:rPr lang="en-US">
                <a:solidFill>
                  <a:srgbClr val="FFFF00"/>
                </a:solidFill>
              </a:rPr>
              <a:t> It is a large multi-lingual language model, trained on 2.5TB of filtered CommonCrawl data.</a:t>
            </a:r>
          </a:p>
          <a:p>
            <a:pPr algn="l"/>
            <a:endParaRPr lang="en-US">
              <a:solidFill>
                <a:srgbClr val="FFFF00"/>
              </a:solidFill>
            </a:endParaRPr>
          </a:p>
          <a:p>
            <a:pPr algn="l"/>
            <a:endParaRPr lang="pt-BR">
              <a:solidFill>
                <a:srgbClr val="FFFF00"/>
              </a:solidFill>
            </a:endParaRPr>
          </a:p>
          <a:p>
            <a:pPr algn="l"/>
            <a:r>
              <a:rPr lang="en-IN">
                <a:solidFill>
                  <a:srgbClr val="FFFF00"/>
                </a:solidFill>
              </a:rPr>
              <a:t>--mT5 (Multilingual T5): </a:t>
            </a:r>
            <a:r>
              <a:rPr lang="en-US">
                <a:solidFill>
                  <a:srgbClr val="FFFF00"/>
                </a:solidFill>
              </a:rPr>
              <a:t>Multilingual T5 (mT5) is the massively multilingual version of the T5 text-to-text transformer model by Google</a:t>
            </a:r>
          </a:p>
          <a:p>
            <a:pPr algn="l"/>
            <a:endParaRPr lang="en-US">
              <a:solidFill>
                <a:srgbClr val="FFFF00"/>
              </a:solidFill>
            </a:endParaRPr>
          </a:p>
          <a:p>
            <a:pPr algn="l"/>
            <a:r>
              <a:rPr lang="en-US">
                <a:solidFill>
                  <a:srgbClr val="FFFF00"/>
                </a:solidFill>
              </a:rPr>
              <a:t>--RAG (Retrieval augmented generation)</a:t>
            </a:r>
          </a:p>
          <a:p>
            <a:endParaRPr lang="en-US"/>
          </a:p>
          <a:p>
            <a:endParaRPr lang="en-IN"/>
          </a:p>
        </p:txBody>
      </p:sp>
    </p:spTree>
    <p:extLst>
      <p:ext uri="{BB962C8B-B14F-4D97-AF65-F5344CB8AC3E}">
        <p14:creationId xmlns:p14="http://schemas.microsoft.com/office/powerpoint/2010/main" val="82172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ED05-59D3-78F8-8369-068C3868CF9A}"/>
              </a:ext>
            </a:extLst>
          </p:cNvPr>
          <p:cNvSpPr>
            <a:spLocks noGrp="1"/>
          </p:cNvSpPr>
          <p:nvPr>
            <p:ph type="title"/>
          </p:nvPr>
        </p:nvSpPr>
        <p:spPr/>
        <p:txBody>
          <a:bodyPr/>
          <a:lstStyle/>
          <a:p>
            <a:r>
              <a:rPr lang="en-US"/>
              <a:t>Quantization Methods</a:t>
            </a:r>
            <a:endParaRPr lang="en-IN"/>
          </a:p>
        </p:txBody>
      </p:sp>
      <p:sp>
        <p:nvSpPr>
          <p:cNvPr id="3" name="Content Placeholder 2">
            <a:extLst>
              <a:ext uri="{FF2B5EF4-FFF2-40B4-BE49-F238E27FC236}">
                <a16:creationId xmlns:a16="http://schemas.microsoft.com/office/drawing/2014/main" id="{2D2D1CFD-ED83-D075-81D9-5855502336BC}"/>
              </a:ext>
            </a:extLst>
          </p:cNvPr>
          <p:cNvSpPr>
            <a:spLocks noGrp="1"/>
          </p:cNvSpPr>
          <p:nvPr>
            <p:ph idx="1"/>
          </p:nvPr>
        </p:nvSpPr>
        <p:spPr/>
        <p:txBody>
          <a:bodyPr>
            <a:normAutofit/>
          </a:bodyPr>
          <a:lstStyle/>
          <a:p>
            <a:r>
              <a:rPr lang="en-US" sz="1600" err="1"/>
              <a:t>bitsandbytes</a:t>
            </a:r>
            <a:r>
              <a:rPr lang="en-US" sz="1600"/>
              <a:t>:</a:t>
            </a:r>
          </a:p>
          <a:p>
            <a:endParaRPr lang="en-US" sz="1600"/>
          </a:p>
          <a:p>
            <a:r>
              <a:rPr lang="en-US" sz="1600"/>
              <a:t>Memory Efficiency: Reduces the amount of memory required for storing weights, which is crucial for training large models.</a:t>
            </a:r>
          </a:p>
          <a:p>
            <a:r>
              <a:rPr lang="en-US" sz="1600"/>
              <a:t>Training Performance: Helps in maintaining the model's performance (like accuracy) even when using lower precision for the weights.</a:t>
            </a:r>
          </a:p>
          <a:p>
            <a:endParaRPr lang="en-US" sz="1600"/>
          </a:p>
          <a:p>
            <a:endParaRPr lang="en-US" sz="1600"/>
          </a:p>
          <a:p>
            <a:pPr marL="0" indent="0">
              <a:buNone/>
            </a:pPr>
            <a:r>
              <a:rPr lang="en-US" sz="1600"/>
              <a:t>GPT-Q:</a:t>
            </a:r>
          </a:p>
          <a:p>
            <a:r>
              <a:rPr lang="en-US" sz="1600"/>
              <a:t>performance improvements and reduced resource consumption.</a:t>
            </a:r>
          </a:p>
          <a:p>
            <a:r>
              <a:rPr lang="en-US" sz="1600"/>
              <a:t>reducing the precision of model parameters to lower-bit representations, such as 8-bit integers</a:t>
            </a:r>
            <a:endParaRPr lang="en-IN" sz="1600"/>
          </a:p>
        </p:txBody>
      </p:sp>
    </p:spTree>
    <p:extLst>
      <p:ext uri="{BB962C8B-B14F-4D97-AF65-F5344CB8AC3E}">
        <p14:creationId xmlns:p14="http://schemas.microsoft.com/office/powerpoint/2010/main" val="413160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C8C816-F385-8736-BBCB-D0CA9ED311DF}"/>
              </a:ext>
            </a:extLst>
          </p:cNvPr>
          <p:cNvSpPr>
            <a:spLocks noGrp="1"/>
          </p:cNvSpPr>
          <p:nvPr>
            <p:ph type="title"/>
          </p:nvPr>
        </p:nvSpPr>
        <p:spPr/>
        <p:txBody>
          <a:bodyPr/>
          <a:lstStyle/>
          <a:p>
            <a:r>
              <a:rPr lang="de-DE"/>
              <a:t>Prompt Engineering </a:t>
            </a:r>
          </a:p>
        </p:txBody>
      </p:sp>
      <p:sp>
        <p:nvSpPr>
          <p:cNvPr id="3" name="Inhaltsplatzhalter 2">
            <a:extLst>
              <a:ext uri="{FF2B5EF4-FFF2-40B4-BE49-F238E27FC236}">
                <a16:creationId xmlns:a16="http://schemas.microsoft.com/office/drawing/2014/main" id="{F1BDBDF7-7B4F-D72B-342C-080CC189AB43}"/>
              </a:ext>
            </a:extLst>
          </p:cNvPr>
          <p:cNvSpPr>
            <a:spLocks noGrp="1"/>
          </p:cNvSpPr>
          <p:nvPr>
            <p:ph idx="1"/>
          </p:nvPr>
        </p:nvSpPr>
        <p:spPr/>
        <p:txBody>
          <a:bodyPr vert="horz" lIns="91440" tIns="45720" rIns="91440" bIns="45720" rtlCol="0" anchor="t">
            <a:normAutofit fontScale="92500" lnSpcReduction="10000"/>
          </a:bodyPr>
          <a:lstStyle/>
          <a:p>
            <a:pPr marL="36900" indent="0">
              <a:buNone/>
            </a:pPr>
            <a:r>
              <a:rPr lang="de-DE" sz="2600" b="1"/>
              <a:t>Basic </a:t>
            </a:r>
            <a:r>
              <a:rPr lang="de-DE" sz="2600" b="1" err="1"/>
              <a:t>techniques</a:t>
            </a:r>
            <a:r>
              <a:rPr lang="de-DE" sz="2600" b="1"/>
              <a:t> </a:t>
            </a:r>
            <a:r>
              <a:rPr lang="de-DE" sz="2600" b="1" err="1"/>
              <a:t>involve</a:t>
            </a:r>
            <a:endParaRPr lang="de-DE" sz="2600" b="1"/>
          </a:p>
          <a:p>
            <a:pPr marL="0" indent="0">
              <a:buNone/>
            </a:pPr>
            <a:endParaRPr lang="de-DE" b="1"/>
          </a:p>
          <a:p>
            <a:r>
              <a:rPr lang="de-DE" sz="2400" err="1"/>
              <a:t>Role</a:t>
            </a:r>
            <a:r>
              <a:rPr lang="de-DE" sz="2400"/>
              <a:t> </a:t>
            </a:r>
            <a:r>
              <a:rPr lang="de-DE" sz="2400" err="1"/>
              <a:t>prompting</a:t>
            </a:r>
            <a:r>
              <a:rPr lang="de-DE" sz="2400"/>
              <a:t>.</a:t>
            </a:r>
          </a:p>
          <a:p>
            <a:pPr marL="0" indent="0">
              <a:buNone/>
            </a:pPr>
            <a:endParaRPr lang="de-DE" sz="2400"/>
          </a:p>
          <a:p>
            <a:r>
              <a:rPr lang="de-DE" sz="2400" err="1"/>
              <a:t>Resampling</a:t>
            </a:r>
            <a:r>
              <a:rPr lang="de-DE" sz="2400"/>
              <a:t>.</a:t>
            </a:r>
          </a:p>
          <a:p>
            <a:endParaRPr lang="de-DE" sz="2400"/>
          </a:p>
          <a:p>
            <a:r>
              <a:rPr lang="de-DE" sz="2400"/>
              <a:t>Zero </a:t>
            </a:r>
            <a:r>
              <a:rPr lang="de-DE" sz="2400" err="1"/>
              <a:t>shot</a:t>
            </a:r>
            <a:r>
              <a:rPr lang="de-DE" sz="2400"/>
              <a:t> </a:t>
            </a:r>
            <a:r>
              <a:rPr lang="de-DE" sz="2400" err="1"/>
              <a:t>prompting</a:t>
            </a:r>
            <a:endParaRPr lang="de-DE" sz="2400"/>
          </a:p>
          <a:p>
            <a:pPr marL="0" indent="0">
              <a:buNone/>
            </a:pPr>
            <a:endParaRPr lang="de-DE" sz="2400"/>
          </a:p>
          <a:p>
            <a:r>
              <a:rPr lang="de-DE" sz="2400" b="1" err="1"/>
              <a:t>One</a:t>
            </a:r>
            <a:r>
              <a:rPr lang="de-DE" sz="2400" b="1"/>
              <a:t> </a:t>
            </a:r>
            <a:r>
              <a:rPr lang="de-DE" sz="2400" b="1" err="1"/>
              <a:t>shot</a:t>
            </a:r>
            <a:r>
              <a:rPr lang="de-DE" sz="2400" b="1"/>
              <a:t> </a:t>
            </a:r>
            <a:r>
              <a:rPr lang="de-DE" sz="2400" b="1" err="1"/>
              <a:t>prompting</a:t>
            </a:r>
            <a:r>
              <a:rPr lang="de-DE" sz="2400" b="1"/>
              <a:t>.</a:t>
            </a:r>
          </a:p>
          <a:p>
            <a:endParaRPr lang="de-DE" sz="2400" b="1"/>
          </a:p>
          <a:p>
            <a:endParaRPr lang="de-DE"/>
          </a:p>
        </p:txBody>
      </p:sp>
    </p:spTree>
    <p:extLst>
      <p:ext uri="{BB962C8B-B14F-4D97-AF65-F5344CB8AC3E}">
        <p14:creationId xmlns:p14="http://schemas.microsoft.com/office/powerpoint/2010/main" val="252600253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73483-6868-5C26-9F04-4CF770D2DE0D}"/>
              </a:ext>
            </a:extLst>
          </p:cNvPr>
          <p:cNvSpPr>
            <a:spLocks noGrp="1"/>
          </p:cNvSpPr>
          <p:nvPr>
            <p:ph type="title"/>
          </p:nvPr>
        </p:nvSpPr>
        <p:spPr/>
        <p:txBody>
          <a:bodyPr/>
          <a:lstStyle/>
          <a:p>
            <a:r>
              <a:rPr lang="de-DE"/>
              <a:t>Prompt Engineering </a:t>
            </a:r>
          </a:p>
        </p:txBody>
      </p:sp>
      <p:sp>
        <p:nvSpPr>
          <p:cNvPr id="3" name="Inhaltsplatzhalter 2">
            <a:extLst>
              <a:ext uri="{FF2B5EF4-FFF2-40B4-BE49-F238E27FC236}">
                <a16:creationId xmlns:a16="http://schemas.microsoft.com/office/drawing/2014/main" id="{87BE105D-E050-A0F6-D21B-7B69024F5249}"/>
              </a:ext>
            </a:extLst>
          </p:cNvPr>
          <p:cNvSpPr>
            <a:spLocks noGrp="1"/>
          </p:cNvSpPr>
          <p:nvPr>
            <p:ph idx="1"/>
          </p:nvPr>
        </p:nvSpPr>
        <p:spPr/>
        <p:txBody>
          <a:bodyPr vert="horz" lIns="91440" tIns="45720" rIns="91440" bIns="45720" rtlCol="0" anchor="t">
            <a:normAutofit fontScale="70000" lnSpcReduction="20000"/>
          </a:bodyPr>
          <a:lstStyle/>
          <a:p>
            <a:pPr marL="36900" indent="0">
              <a:buNone/>
            </a:pPr>
            <a:r>
              <a:rPr lang="de-DE" sz="3100" b="1" err="1"/>
              <a:t>Advanced</a:t>
            </a:r>
            <a:r>
              <a:rPr lang="de-DE" sz="3100" b="1"/>
              <a:t> </a:t>
            </a:r>
            <a:r>
              <a:rPr lang="de-DE" sz="3100" b="1" err="1"/>
              <a:t>techniques</a:t>
            </a:r>
            <a:r>
              <a:rPr lang="de-DE" sz="3100" b="1"/>
              <a:t> </a:t>
            </a:r>
            <a:r>
              <a:rPr lang="de-DE" sz="3100" b="1" err="1"/>
              <a:t>involve</a:t>
            </a:r>
            <a:r>
              <a:rPr lang="de-DE" sz="3100" b="1"/>
              <a:t>:-</a:t>
            </a:r>
            <a:endParaRPr lang="de-DE" sz="3100"/>
          </a:p>
          <a:p>
            <a:pPr marL="0" indent="0">
              <a:buNone/>
            </a:pPr>
            <a:endParaRPr lang="de-DE" b="1"/>
          </a:p>
          <a:p>
            <a:r>
              <a:rPr lang="de-DE" sz="2400" b="1"/>
              <a:t>Chain </a:t>
            </a:r>
            <a:r>
              <a:rPr lang="de-DE" sz="2400" b="1" err="1"/>
              <a:t>of</a:t>
            </a:r>
            <a:r>
              <a:rPr lang="de-DE" sz="2400" b="1"/>
              <a:t> </a:t>
            </a:r>
            <a:r>
              <a:rPr lang="de-DE" sz="2400" b="1" err="1"/>
              <a:t>Thought</a:t>
            </a:r>
            <a:r>
              <a:rPr lang="de-DE" sz="2400" b="1"/>
              <a:t> </a:t>
            </a:r>
            <a:r>
              <a:rPr lang="de-DE" sz="2400" b="1" err="1"/>
              <a:t>prompting</a:t>
            </a:r>
            <a:r>
              <a:rPr lang="de-DE" sz="2400" b="1"/>
              <a:t>.</a:t>
            </a:r>
            <a:endParaRPr lang="de-DE"/>
          </a:p>
          <a:p>
            <a:endParaRPr lang="de-DE" sz="2400" b="1"/>
          </a:p>
          <a:p>
            <a:r>
              <a:rPr lang="de-DE" sz="2400"/>
              <a:t>Zero </a:t>
            </a:r>
            <a:r>
              <a:rPr lang="de-DE" sz="2400" err="1"/>
              <a:t>shot</a:t>
            </a:r>
            <a:r>
              <a:rPr lang="de-DE" sz="2400"/>
              <a:t> </a:t>
            </a:r>
            <a:r>
              <a:rPr lang="de-DE" sz="2400" err="1"/>
              <a:t>prompting</a:t>
            </a:r>
            <a:r>
              <a:rPr lang="de-DE" sz="2400"/>
              <a:t>.</a:t>
            </a:r>
          </a:p>
          <a:p>
            <a:endParaRPr lang="de-DE" sz="2400"/>
          </a:p>
          <a:p>
            <a:r>
              <a:rPr lang="de-DE" sz="2400"/>
              <a:t>Least </a:t>
            </a:r>
            <a:r>
              <a:rPr lang="de-DE" sz="2400" err="1"/>
              <a:t>to</a:t>
            </a:r>
            <a:r>
              <a:rPr lang="de-DE" sz="2400"/>
              <a:t> </a:t>
            </a:r>
            <a:r>
              <a:rPr lang="de-DE" sz="2400" err="1"/>
              <a:t>most</a:t>
            </a:r>
            <a:r>
              <a:rPr lang="de-DE" sz="2400"/>
              <a:t> </a:t>
            </a:r>
            <a:r>
              <a:rPr lang="de-DE" sz="2400" err="1"/>
              <a:t>prompting</a:t>
            </a:r>
            <a:r>
              <a:rPr lang="de-DE" sz="2400"/>
              <a:t>.</a:t>
            </a:r>
          </a:p>
          <a:p>
            <a:endParaRPr lang="de-DE" sz="2400"/>
          </a:p>
          <a:p>
            <a:r>
              <a:rPr lang="de-DE" sz="2400" err="1"/>
              <a:t>Tree</a:t>
            </a:r>
            <a:r>
              <a:rPr lang="de-DE" sz="2400"/>
              <a:t> </a:t>
            </a:r>
            <a:r>
              <a:rPr lang="de-DE" sz="2400" err="1"/>
              <a:t>of</a:t>
            </a:r>
            <a:r>
              <a:rPr lang="de-DE" sz="2400"/>
              <a:t> </a:t>
            </a:r>
            <a:r>
              <a:rPr lang="de-DE" sz="2400" err="1"/>
              <a:t>thoughts</a:t>
            </a:r>
            <a:r>
              <a:rPr lang="de-DE" sz="2400"/>
              <a:t>.</a:t>
            </a:r>
          </a:p>
          <a:p>
            <a:endParaRPr lang="de-DE" sz="2400"/>
          </a:p>
          <a:p>
            <a:r>
              <a:rPr lang="de-DE" sz="2400" b="1"/>
              <a:t>Graph </a:t>
            </a:r>
            <a:r>
              <a:rPr lang="de-DE" sz="2400" b="1" err="1"/>
              <a:t>of</a:t>
            </a:r>
            <a:r>
              <a:rPr lang="de-DE" sz="2400" b="1"/>
              <a:t> </a:t>
            </a:r>
            <a:r>
              <a:rPr lang="de-DE" sz="2400" b="1" err="1"/>
              <a:t>thoughts</a:t>
            </a:r>
            <a:r>
              <a:rPr lang="de-DE" sz="2400" b="1"/>
              <a:t>.</a:t>
            </a:r>
          </a:p>
          <a:p>
            <a:endParaRPr lang="de-DE"/>
          </a:p>
          <a:p>
            <a:endParaRPr lang="de-DE"/>
          </a:p>
        </p:txBody>
      </p:sp>
    </p:spTree>
    <p:extLst>
      <p:ext uri="{BB962C8B-B14F-4D97-AF65-F5344CB8AC3E}">
        <p14:creationId xmlns:p14="http://schemas.microsoft.com/office/powerpoint/2010/main" val="258816484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2F005D-A82D-CE9D-82ED-76127DC58902}"/>
              </a:ext>
            </a:extLst>
          </p:cNvPr>
          <p:cNvSpPr>
            <a:spLocks noGrp="1"/>
          </p:cNvSpPr>
          <p:nvPr>
            <p:ph type="title"/>
          </p:nvPr>
        </p:nvSpPr>
        <p:spPr/>
        <p:txBody>
          <a:bodyPr/>
          <a:lstStyle/>
          <a:p>
            <a:r>
              <a:rPr lang="de-DE" sz="3600" err="1"/>
              <a:t>Tips</a:t>
            </a:r>
            <a:r>
              <a:rPr lang="de-DE" sz="3600"/>
              <a:t> </a:t>
            </a:r>
            <a:r>
              <a:rPr lang="de-DE" sz="3600" err="1"/>
              <a:t>to</a:t>
            </a:r>
            <a:r>
              <a:rPr lang="de-DE" sz="3600"/>
              <a:t> </a:t>
            </a:r>
            <a:r>
              <a:rPr lang="de-DE" sz="3600" err="1"/>
              <a:t>remember</a:t>
            </a:r>
            <a:r>
              <a:rPr lang="de-DE" sz="3600"/>
              <a:t> :</a:t>
            </a:r>
          </a:p>
        </p:txBody>
      </p:sp>
      <p:sp>
        <p:nvSpPr>
          <p:cNvPr id="4" name="Rechteck: abgerundete Ecken 3">
            <a:extLst>
              <a:ext uri="{FF2B5EF4-FFF2-40B4-BE49-F238E27FC236}">
                <a16:creationId xmlns:a16="http://schemas.microsoft.com/office/drawing/2014/main" id="{35235ADB-0D65-9B07-D0CC-B0707EBE76C3}"/>
              </a:ext>
            </a:extLst>
          </p:cNvPr>
          <p:cNvSpPr/>
          <p:nvPr/>
        </p:nvSpPr>
        <p:spPr>
          <a:xfrm>
            <a:off x="1050725" y="1985367"/>
            <a:ext cx="2428875" cy="1440656"/>
          </a:xfrm>
          <a:prstGeom prst="roundRect">
            <a:avLst/>
          </a:prstGeom>
          <a:solidFill>
            <a:schemeClr val="tx2">
              <a:lumMod val="50000"/>
              <a:lumOff val="5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rPr>
              <a:t>Keep </a:t>
            </a:r>
            <a:r>
              <a:rPr lang="de-DE" sz="2000" err="1">
                <a:solidFill>
                  <a:schemeClr val="bg1"/>
                </a:solidFill>
              </a:rPr>
              <a:t>it</a:t>
            </a:r>
            <a:r>
              <a:rPr lang="de-DE" sz="2000">
                <a:solidFill>
                  <a:schemeClr val="bg1"/>
                </a:solidFill>
              </a:rPr>
              <a:t> </a:t>
            </a:r>
            <a:r>
              <a:rPr lang="de-DE" sz="2000" err="1">
                <a:solidFill>
                  <a:schemeClr val="bg1"/>
                </a:solidFill>
              </a:rPr>
              <a:t>Precise</a:t>
            </a:r>
            <a:r>
              <a:rPr lang="de-DE" sz="2000">
                <a:solidFill>
                  <a:schemeClr val="bg1"/>
                </a:solidFill>
              </a:rPr>
              <a:t>, </a:t>
            </a:r>
            <a:r>
              <a:rPr lang="de-DE" sz="2000" err="1">
                <a:solidFill>
                  <a:schemeClr val="bg1"/>
                </a:solidFill>
              </a:rPr>
              <a:t>Unambiguous</a:t>
            </a:r>
            <a:r>
              <a:rPr lang="de-DE">
                <a:solidFill>
                  <a:schemeClr val="bg1"/>
                </a:solidFill>
              </a:rPr>
              <a:t>.</a:t>
            </a:r>
          </a:p>
        </p:txBody>
      </p:sp>
      <p:sp>
        <p:nvSpPr>
          <p:cNvPr id="5" name="Rechteck: abgerundete Ecken 4">
            <a:extLst>
              <a:ext uri="{FF2B5EF4-FFF2-40B4-BE49-F238E27FC236}">
                <a16:creationId xmlns:a16="http://schemas.microsoft.com/office/drawing/2014/main" id="{EFCEE516-E80A-A041-6E12-2E3C315C254A}"/>
              </a:ext>
            </a:extLst>
          </p:cNvPr>
          <p:cNvSpPr/>
          <p:nvPr/>
        </p:nvSpPr>
        <p:spPr>
          <a:xfrm>
            <a:off x="4449961" y="3431976"/>
            <a:ext cx="2524125" cy="1595437"/>
          </a:xfrm>
          <a:prstGeom prst="roundRect">
            <a:avLst/>
          </a:prstGeom>
          <a:solidFill>
            <a:schemeClr val="tx2">
              <a:lumMod val="50000"/>
              <a:lumOff val="5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bg1"/>
                </a:solidFill>
              </a:rPr>
              <a:t>Give</a:t>
            </a:r>
            <a:r>
              <a:rPr lang="de-DE" sz="2000">
                <a:solidFill>
                  <a:schemeClr val="bg1"/>
                </a:solidFill>
              </a:rPr>
              <a:t> </a:t>
            </a:r>
            <a:r>
              <a:rPr lang="de-DE" sz="2000" err="1">
                <a:solidFill>
                  <a:schemeClr val="bg1"/>
                </a:solidFill>
              </a:rPr>
              <a:t>sufficient</a:t>
            </a:r>
            <a:r>
              <a:rPr lang="de-DE" sz="2000">
                <a:solidFill>
                  <a:schemeClr val="bg1"/>
                </a:solidFill>
              </a:rPr>
              <a:t> </a:t>
            </a:r>
            <a:r>
              <a:rPr lang="de-DE" sz="2000" err="1">
                <a:solidFill>
                  <a:schemeClr val="bg1"/>
                </a:solidFill>
              </a:rPr>
              <a:t>contextual</a:t>
            </a:r>
            <a:r>
              <a:rPr lang="de-DE" sz="2000">
                <a:solidFill>
                  <a:schemeClr val="bg1"/>
                </a:solidFill>
              </a:rPr>
              <a:t> </a:t>
            </a:r>
            <a:r>
              <a:rPr lang="de-DE" sz="2000" err="1">
                <a:solidFill>
                  <a:schemeClr val="bg1"/>
                </a:solidFill>
              </a:rPr>
              <a:t>information</a:t>
            </a:r>
            <a:endParaRPr lang="de-DE" sz="2000">
              <a:solidFill>
                <a:schemeClr val="bg1"/>
              </a:solidFill>
            </a:endParaRPr>
          </a:p>
        </p:txBody>
      </p:sp>
      <p:sp>
        <p:nvSpPr>
          <p:cNvPr id="6" name="Rechteck: abgerundete Ecken 5">
            <a:extLst>
              <a:ext uri="{FF2B5EF4-FFF2-40B4-BE49-F238E27FC236}">
                <a16:creationId xmlns:a16="http://schemas.microsoft.com/office/drawing/2014/main" id="{6D365DA4-60A3-48BD-7A1B-DE16BF64EB58}"/>
              </a:ext>
            </a:extLst>
          </p:cNvPr>
          <p:cNvSpPr/>
          <p:nvPr/>
        </p:nvSpPr>
        <p:spPr>
          <a:xfrm>
            <a:off x="8414741" y="5027413"/>
            <a:ext cx="2666998" cy="1607343"/>
          </a:xfrm>
          <a:prstGeom prst="roundRect">
            <a:avLst/>
          </a:prstGeom>
          <a:solidFill>
            <a:schemeClr val="tx2">
              <a:lumMod val="50000"/>
              <a:lumOff val="5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rPr>
              <a:t>Use </a:t>
            </a:r>
            <a:r>
              <a:rPr lang="de-DE" sz="2000" err="1">
                <a:solidFill>
                  <a:schemeClr val="bg1"/>
                </a:solidFill>
              </a:rPr>
              <a:t>triple</a:t>
            </a:r>
            <a:r>
              <a:rPr lang="de-DE" sz="2000">
                <a:solidFill>
                  <a:schemeClr val="bg1"/>
                </a:solidFill>
              </a:rPr>
              <a:t> </a:t>
            </a:r>
            <a:r>
              <a:rPr lang="de-DE" sz="2000" err="1">
                <a:solidFill>
                  <a:schemeClr val="bg1"/>
                </a:solidFill>
              </a:rPr>
              <a:t>quotes</a:t>
            </a:r>
            <a:r>
              <a:rPr lang="de-DE" sz="2000">
                <a:solidFill>
                  <a:schemeClr val="bg1"/>
                </a:solidFill>
              </a:rPr>
              <a:t> </a:t>
            </a:r>
            <a:r>
              <a:rPr lang="de-DE" sz="2000" err="1">
                <a:solidFill>
                  <a:schemeClr val="bg1"/>
                </a:solidFill>
              </a:rPr>
              <a:t>to</a:t>
            </a:r>
            <a:r>
              <a:rPr lang="de-DE" sz="2000">
                <a:solidFill>
                  <a:schemeClr val="bg1"/>
                </a:solidFill>
              </a:rPr>
              <a:t> separate different </a:t>
            </a:r>
            <a:r>
              <a:rPr lang="de-DE" sz="2000" err="1">
                <a:solidFill>
                  <a:schemeClr val="bg1"/>
                </a:solidFill>
              </a:rPr>
              <a:t>parts</a:t>
            </a:r>
            <a:r>
              <a:rPr lang="de-DE" sz="2000">
                <a:solidFill>
                  <a:schemeClr val="bg1"/>
                </a:solidFill>
              </a:rPr>
              <a:t> </a:t>
            </a:r>
            <a:r>
              <a:rPr lang="de-DE" sz="2000" err="1">
                <a:solidFill>
                  <a:schemeClr val="bg1"/>
                </a:solidFill>
              </a:rPr>
              <a:t>of</a:t>
            </a:r>
            <a:r>
              <a:rPr lang="de-DE" sz="2000">
                <a:solidFill>
                  <a:schemeClr val="bg1"/>
                </a:solidFill>
              </a:rPr>
              <a:t> a prompt.</a:t>
            </a:r>
          </a:p>
        </p:txBody>
      </p:sp>
    </p:spTree>
    <p:extLst>
      <p:ext uri="{BB962C8B-B14F-4D97-AF65-F5344CB8AC3E}">
        <p14:creationId xmlns:p14="http://schemas.microsoft.com/office/powerpoint/2010/main" val="72793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24D8F-4C29-A065-8431-1C66A27224EC}"/>
              </a:ext>
            </a:extLst>
          </p:cNvPr>
          <p:cNvSpPr>
            <a:spLocks noGrp="1"/>
          </p:cNvSpPr>
          <p:nvPr>
            <p:ph type="title"/>
          </p:nvPr>
        </p:nvSpPr>
        <p:spPr/>
        <p:txBody>
          <a:bodyPr>
            <a:normAutofit fontScale="90000"/>
          </a:bodyPr>
          <a:lstStyle/>
          <a:p>
            <a:r>
              <a:rPr lang="de-DE" sz="4000"/>
              <a:t>Prompt Engineering (Other </a:t>
            </a:r>
            <a:r>
              <a:rPr lang="de-DE" sz="4000" err="1"/>
              <a:t>Advanced</a:t>
            </a:r>
            <a:r>
              <a:rPr lang="de-DE" sz="4000"/>
              <a:t> </a:t>
            </a:r>
            <a:r>
              <a:rPr lang="de-DE" sz="4000" err="1"/>
              <a:t>Techniques</a:t>
            </a:r>
            <a:r>
              <a:rPr lang="de-DE" sz="4000"/>
              <a:t>)</a:t>
            </a:r>
          </a:p>
        </p:txBody>
      </p:sp>
      <p:sp>
        <p:nvSpPr>
          <p:cNvPr id="3" name="Inhaltsplatzhalter 2">
            <a:extLst>
              <a:ext uri="{FF2B5EF4-FFF2-40B4-BE49-F238E27FC236}">
                <a16:creationId xmlns:a16="http://schemas.microsoft.com/office/drawing/2014/main" id="{93F3F25A-4C13-6704-5E33-06950FF01435}"/>
              </a:ext>
            </a:extLst>
          </p:cNvPr>
          <p:cNvSpPr>
            <a:spLocks noGrp="1"/>
          </p:cNvSpPr>
          <p:nvPr>
            <p:ph idx="1"/>
          </p:nvPr>
        </p:nvSpPr>
        <p:spPr/>
        <p:txBody>
          <a:bodyPr vert="horz" lIns="91440" tIns="45720" rIns="91440" bIns="45720" rtlCol="0" anchor="t">
            <a:normAutofit/>
          </a:bodyPr>
          <a:lstStyle/>
          <a:p>
            <a:r>
              <a:rPr lang="de-DE" sz="2800"/>
              <a:t>Prompt </a:t>
            </a:r>
            <a:r>
              <a:rPr lang="de-DE" sz="2800" err="1"/>
              <a:t>chaining</a:t>
            </a:r>
            <a:endParaRPr lang="de-DE" sz="2800"/>
          </a:p>
          <a:p>
            <a:r>
              <a:rPr lang="de-DE" sz="2800" err="1"/>
              <a:t>Instruction</a:t>
            </a:r>
            <a:r>
              <a:rPr lang="de-DE" sz="2800"/>
              <a:t> </a:t>
            </a:r>
            <a:r>
              <a:rPr lang="de-DE" sz="2800" err="1"/>
              <a:t>based</a:t>
            </a:r>
            <a:r>
              <a:rPr lang="de-DE" sz="2800"/>
              <a:t> </a:t>
            </a:r>
            <a:r>
              <a:rPr lang="de-DE" sz="2800" err="1"/>
              <a:t>prompting</a:t>
            </a:r>
            <a:endParaRPr lang="de-DE" sz="2800"/>
          </a:p>
          <a:p>
            <a:r>
              <a:rPr lang="de-DE" sz="2800" err="1"/>
              <a:t>ReAct</a:t>
            </a:r>
            <a:endParaRPr lang="de-DE" sz="2800"/>
          </a:p>
          <a:p>
            <a:endParaRPr lang="de-DE" sz="2400"/>
          </a:p>
          <a:p>
            <a:endParaRPr lang="de-DE" sz="2400"/>
          </a:p>
        </p:txBody>
      </p:sp>
    </p:spTree>
    <p:extLst>
      <p:ext uri="{BB962C8B-B14F-4D97-AF65-F5344CB8AC3E}">
        <p14:creationId xmlns:p14="http://schemas.microsoft.com/office/powerpoint/2010/main" val="134861916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07A3-51A1-D340-0B1D-7E9D992E044B}"/>
              </a:ext>
            </a:extLst>
          </p:cNvPr>
          <p:cNvSpPr>
            <a:spLocks noGrp="1"/>
          </p:cNvSpPr>
          <p:nvPr>
            <p:ph type="title"/>
          </p:nvPr>
        </p:nvSpPr>
        <p:spPr/>
        <p:txBody>
          <a:bodyPr/>
          <a:lstStyle/>
          <a:p>
            <a:r>
              <a:rPr lang="en-US"/>
              <a:t>Techniques Selected</a:t>
            </a:r>
          </a:p>
        </p:txBody>
      </p:sp>
      <p:sp>
        <p:nvSpPr>
          <p:cNvPr id="3" name="Content Placeholder 2">
            <a:extLst>
              <a:ext uri="{FF2B5EF4-FFF2-40B4-BE49-F238E27FC236}">
                <a16:creationId xmlns:a16="http://schemas.microsoft.com/office/drawing/2014/main" id="{456FB4C8-4192-2782-4B3D-A138713517E8}"/>
              </a:ext>
            </a:extLst>
          </p:cNvPr>
          <p:cNvSpPr>
            <a:spLocks noGrp="1"/>
          </p:cNvSpPr>
          <p:nvPr>
            <p:ph idx="1"/>
          </p:nvPr>
        </p:nvSpPr>
        <p:spPr/>
        <p:txBody>
          <a:bodyPr>
            <a:normAutofit lnSpcReduction="10000"/>
          </a:bodyPr>
          <a:lstStyle/>
          <a:p>
            <a:pPr marL="36900" indent="0">
              <a:buNone/>
            </a:pPr>
            <a:r>
              <a:rPr lang="en-US" sz="2800"/>
              <a:t>Chain of Thought Prompting</a:t>
            </a:r>
          </a:p>
          <a:p>
            <a:r>
              <a:rPr lang="en-US" sz="2400"/>
              <a:t>Step- by-Step breakdown</a:t>
            </a:r>
          </a:p>
          <a:p>
            <a:r>
              <a:rPr lang="en-US" sz="2400"/>
              <a:t>In depth information</a:t>
            </a:r>
          </a:p>
          <a:p>
            <a:r>
              <a:rPr lang="en-US" sz="2400"/>
              <a:t>Maintain flow</a:t>
            </a:r>
          </a:p>
          <a:p>
            <a:pPr marL="36900" indent="0">
              <a:buNone/>
            </a:pPr>
            <a:r>
              <a:rPr lang="en-US" sz="2800"/>
              <a:t>Few shot prompting</a:t>
            </a:r>
          </a:p>
          <a:p>
            <a:r>
              <a:rPr lang="en-US" sz="2400"/>
              <a:t>Guided Format</a:t>
            </a:r>
          </a:p>
          <a:p>
            <a:r>
              <a:rPr lang="en-US" sz="2400"/>
              <a:t>Increase clarity</a:t>
            </a:r>
          </a:p>
          <a:p>
            <a:r>
              <a:rPr lang="en-US" sz="2400"/>
              <a:t>Minimize error</a:t>
            </a:r>
          </a:p>
        </p:txBody>
      </p:sp>
    </p:spTree>
    <p:extLst>
      <p:ext uri="{BB962C8B-B14F-4D97-AF65-F5344CB8AC3E}">
        <p14:creationId xmlns:p14="http://schemas.microsoft.com/office/powerpoint/2010/main" val="70593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A3E3-B77E-B606-D562-5D42290F30CC}"/>
              </a:ext>
            </a:extLst>
          </p:cNvPr>
          <p:cNvSpPr>
            <a:spLocks noGrp="1"/>
          </p:cNvSpPr>
          <p:nvPr>
            <p:ph type="title"/>
          </p:nvPr>
        </p:nvSpPr>
        <p:spPr>
          <a:xfrm>
            <a:off x="1066195" y="2943775"/>
            <a:ext cx="10353762" cy="970450"/>
          </a:xfrm>
        </p:spPr>
        <p:txBody>
          <a:bodyPr/>
          <a:lstStyle/>
          <a:p>
            <a:r>
              <a:rPr lang="en-US">
                <a:latin typeface="Times New Roman" panose="02020603050405020304" pitchFamily="18" charset="0"/>
                <a:cs typeface="Times New Roman" panose="02020603050405020304" pitchFamily="18" charset="0"/>
              </a:rPr>
              <a:t>Data Preparation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06630E-09D8-33ED-EDD7-DD23B6FFAED7}"/>
              </a:ext>
            </a:extLst>
          </p:cNvPr>
          <p:cNvSpPr>
            <a:spLocks noGrp="1"/>
          </p:cNvSpPr>
          <p:nvPr>
            <p:ph idx="1"/>
          </p:nvPr>
        </p:nvSpPr>
        <p:spPr>
          <a:xfrm>
            <a:off x="913795" y="1066801"/>
            <a:ext cx="10353762" cy="2133600"/>
          </a:xfrm>
        </p:spPr>
        <p:txBody>
          <a:bodyPr>
            <a:noAutofit/>
          </a:bodyPr>
          <a:lstStyle/>
          <a:p>
            <a:pPr marL="36900" indent="0">
              <a:buNone/>
            </a:pPr>
            <a:r>
              <a:rPr lang="en-IN" sz="1400">
                <a:latin typeface="Times New Roman" panose="02020603050405020304" pitchFamily="18" charset="0"/>
                <a:cs typeface="Times New Roman" panose="02020603050405020304" pitchFamily="18" charset="0"/>
              </a:rPr>
              <a:t>Annotation</a:t>
            </a:r>
          </a:p>
          <a:p>
            <a:endParaRPr lang="en-IN"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Manually annotate a subset of the data to identify key biographical elements such as dates, locations, major events, and relationships. This annotated data will serve as a training set for model fine-tuning.</a:t>
            </a:r>
          </a:p>
          <a:p>
            <a:r>
              <a:rPr lang="en-US" sz="1400">
                <a:latin typeface="Times New Roman" panose="02020603050405020304" pitchFamily="18" charset="0"/>
                <a:cs typeface="Times New Roman" panose="02020603050405020304" pitchFamily="18" charset="0"/>
              </a:rPr>
              <a:t>It involves marking up the text data to identify and label specific information that is relevant to the task at hand, which results in model accuracy.</a:t>
            </a:r>
          </a:p>
          <a:p>
            <a:r>
              <a:rPr lang="en-US" sz="1400">
                <a:latin typeface="Times New Roman" panose="02020603050405020304" pitchFamily="18" charset="0"/>
                <a:cs typeface="Times New Roman" panose="02020603050405020304" pitchFamily="18" charset="0"/>
              </a:rPr>
              <a:t>Recognizing that certain keywords frequently precede important biographical events can lead to the development of new input features for the model.</a:t>
            </a:r>
          </a:p>
          <a:p>
            <a:endParaRPr lang="en-IN" sz="1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A814E61-7B90-D51D-3852-45856C1C9AA6}"/>
              </a:ext>
            </a:extLst>
          </p:cNvPr>
          <p:cNvSpPr txBox="1">
            <a:spLocks/>
          </p:cNvSpPr>
          <p:nvPr/>
        </p:nvSpPr>
        <p:spPr>
          <a:xfrm>
            <a:off x="1066195" y="133349"/>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Data Preparation</a:t>
            </a:r>
            <a:endParaRPr lang="en-IN">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F1EB127-9F14-BA34-229F-16DDBDE544BC}"/>
              </a:ext>
            </a:extLst>
          </p:cNvPr>
          <p:cNvSpPr txBox="1">
            <a:spLocks/>
          </p:cNvSpPr>
          <p:nvPr/>
        </p:nvSpPr>
        <p:spPr>
          <a:xfrm>
            <a:off x="1066195" y="4004163"/>
            <a:ext cx="10353762" cy="129173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400" b="0" i="0">
                <a:solidFill>
                  <a:srgbClr val="ECECEC"/>
                </a:solidFill>
                <a:effectLst/>
                <a:highlight>
                  <a:srgbClr val="212121"/>
                </a:highlight>
                <a:latin typeface="Times New Roman" panose="02020603050405020304" pitchFamily="18" charset="0"/>
                <a:cs typeface="Times New Roman" panose="02020603050405020304" pitchFamily="18" charset="0"/>
              </a:rPr>
              <a:t>Chain of Thought Prompting helps generate more coherent and contextually accurate outputs.</a:t>
            </a:r>
          </a:p>
          <a:p>
            <a:r>
              <a:rPr lang="en-IN" sz="1400">
                <a:solidFill>
                  <a:srgbClr val="ECECEC"/>
                </a:solidFill>
                <a:effectLst/>
                <a:highlight>
                  <a:srgbClr val="212121"/>
                </a:highlight>
                <a:latin typeface="Times New Roman" panose="02020603050405020304" pitchFamily="18" charset="0"/>
                <a:cs typeface="Times New Roman" panose="02020603050405020304" pitchFamily="18" charset="0"/>
              </a:rPr>
              <a:t>By framing the task within a structured reasoning framework, it can lead to outputs that are more aligned with human reasoning patterns.</a:t>
            </a:r>
          </a:p>
          <a:p>
            <a:pPr marL="36900" indent="0">
              <a:buNone/>
            </a:pPr>
            <a:endParaRPr lang="en-IN" sz="1400">
              <a:solidFill>
                <a:srgbClr val="ECECEC"/>
              </a:solidFill>
              <a:effectLst/>
              <a:highlight>
                <a:srgbClr val="212121"/>
              </a:highlight>
              <a:latin typeface="Times New Roman" panose="02020603050405020304" pitchFamily="18" charset="0"/>
              <a:cs typeface="Times New Roman" panose="02020603050405020304" pitchFamily="18" charset="0"/>
            </a:endParaRPr>
          </a:p>
          <a:p>
            <a:pPr marL="36900" indent="0">
              <a:buNone/>
            </a:pPr>
            <a:r>
              <a:rPr lang="en-IN" sz="1400">
                <a:solidFill>
                  <a:srgbClr val="ECECEC"/>
                </a:solidFill>
                <a:effectLst/>
                <a:highlight>
                  <a:srgbClr val="212121"/>
                </a:highlight>
                <a:latin typeface="Times New Roman" panose="02020603050405020304" pitchFamily="18" charset="0"/>
                <a:cs typeface="Times New Roman" panose="02020603050405020304" pitchFamily="18" charset="0"/>
              </a:rPr>
              <a:t>How do we do this?</a:t>
            </a:r>
          </a:p>
        </p:txBody>
      </p:sp>
    </p:spTree>
    <p:extLst>
      <p:ext uri="{BB962C8B-B14F-4D97-AF65-F5344CB8AC3E}">
        <p14:creationId xmlns:p14="http://schemas.microsoft.com/office/powerpoint/2010/main" val="404854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7AA6-4198-CBD0-E89B-4A9CFE4599D9}"/>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Best Suited Models:</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6A7177-F0D0-5A6C-EFA5-27829A4D8715}"/>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Mistral 13B - Already proven to perform well in initial tests for German language tasks.</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Occiglot</a:t>
            </a:r>
            <a:r>
              <a:rPr lang="en-US">
                <a:latin typeface="Times New Roman" panose="02020603050405020304" pitchFamily="18" charset="0"/>
                <a:cs typeface="Times New Roman" panose="02020603050405020304" pitchFamily="18" charset="0"/>
              </a:rPr>
              <a:t> 7B - Specialized for EU languages, beneficial for handling nuances in German language data.</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BERT-base German-uncased - Useful for entity recognition and text classification, which can be essential for identifying key biographical elements within the text.</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55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E8A0-B45B-C816-4B70-53181A4D953A}"/>
              </a:ext>
            </a:extLst>
          </p:cNvPr>
          <p:cNvSpPr>
            <a:spLocks noGrp="1"/>
          </p:cNvSpPr>
          <p:nvPr>
            <p:ph type="title"/>
          </p:nvPr>
        </p:nvSpPr>
        <p:spPr/>
        <p:txBody>
          <a:bodyPr/>
          <a:lstStyle/>
          <a:p>
            <a:r>
              <a:rPr lang="en-US"/>
              <a:t>German LLM Models</a:t>
            </a:r>
            <a:endParaRPr lang="en-IN"/>
          </a:p>
        </p:txBody>
      </p:sp>
      <p:sp>
        <p:nvSpPr>
          <p:cNvPr id="3" name="Content Placeholder 2">
            <a:extLst>
              <a:ext uri="{FF2B5EF4-FFF2-40B4-BE49-F238E27FC236}">
                <a16:creationId xmlns:a16="http://schemas.microsoft.com/office/drawing/2014/main" id="{C2F70D75-1206-BBCA-B6B3-DAF14F300ED0}"/>
              </a:ext>
            </a:extLst>
          </p:cNvPr>
          <p:cNvSpPr>
            <a:spLocks noGrp="1"/>
          </p:cNvSpPr>
          <p:nvPr>
            <p:ph idx="1"/>
          </p:nvPr>
        </p:nvSpPr>
        <p:spPr/>
        <p:txBody>
          <a:bodyPr/>
          <a:lstStyle/>
          <a:p>
            <a:r>
              <a:rPr lang="en-US"/>
              <a:t>Link - </a:t>
            </a:r>
            <a:r>
              <a:rPr lang="en-US" err="1">
                <a:hlinkClick r:id="rId2"/>
              </a:rPr>
              <a:t>TheBloke</a:t>
            </a:r>
            <a:r>
              <a:rPr lang="en-US">
                <a:hlinkClick r:id="rId2"/>
              </a:rPr>
              <a:t>/</a:t>
            </a:r>
            <a:r>
              <a:rPr lang="en-US" err="1">
                <a:hlinkClick r:id="rId2"/>
              </a:rPr>
              <a:t>em_german_leo_mistral</a:t>
            </a:r>
            <a:r>
              <a:rPr lang="en-US">
                <a:hlinkClick r:id="rId2"/>
              </a:rPr>
              <a:t>-GGUF · Hugging Face</a:t>
            </a:r>
            <a:br>
              <a:rPr lang="en-US"/>
            </a:br>
            <a:br>
              <a:rPr lang="en-US"/>
            </a:br>
            <a:r>
              <a:rPr lang="en-US"/>
              <a:t>Model used – Mistral 13 B</a:t>
            </a:r>
          </a:p>
          <a:p>
            <a:endParaRPr lang="en-US"/>
          </a:p>
          <a:p>
            <a:r>
              <a:rPr lang="en-US"/>
              <a:t>Requirements - </a:t>
            </a:r>
            <a:r>
              <a:rPr lang="en-US">
                <a:hlinkClick r:id="rId3"/>
              </a:rPr>
              <a:t>Mistral LLM: All Versions &amp; Hardware Requirements – Hardware Corner (hardware-corner.net)</a:t>
            </a:r>
            <a:endParaRPr lang="en-IN"/>
          </a:p>
        </p:txBody>
      </p:sp>
    </p:spTree>
    <p:extLst>
      <p:ext uri="{BB962C8B-B14F-4D97-AF65-F5344CB8AC3E}">
        <p14:creationId xmlns:p14="http://schemas.microsoft.com/office/powerpoint/2010/main" val="1235558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Application>Microsoft Office PowerPoint</Application>
  <PresentationFormat>Widescreen</PresentationFormat>
  <Slides>19</Slides>
  <Notes>2</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Slate</vt:lpstr>
      <vt:lpstr>Biography V2</vt:lpstr>
      <vt:lpstr>Prompt Engineering </vt:lpstr>
      <vt:lpstr>Prompt Engineering </vt:lpstr>
      <vt:lpstr>Tips to remember :</vt:lpstr>
      <vt:lpstr>Prompt Engineering (Other Advanced Techniques)</vt:lpstr>
      <vt:lpstr>Techniques Selected</vt:lpstr>
      <vt:lpstr>Data Preparation</vt:lpstr>
      <vt:lpstr>Best Suited Models:</vt:lpstr>
      <vt:lpstr>German LLM Models</vt:lpstr>
      <vt:lpstr>Model - BERT-base German-uncased</vt:lpstr>
      <vt:lpstr>Model - Occiglot - new open-source large language models by Europe </vt:lpstr>
      <vt:lpstr>Lakshith and Rakesh: Model Selection</vt:lpstr>
      <vt:lpstr>PowerPoint Presentation</vt:lpstr>
      <vt:lpstr>PowerPoint Presentation</vt:lpstr>
      <vt:lpstr>PowerPoint Presentation</vt:lpstr>
      <vt:lpstr>PowerPoint Presentation</vt:lpstr>
      <vt:lpstr>PowerPoint Presentation</vt:lpstr>
      <vt:lpstr>PowerPoint Presentation</vt:lpstr>
      <vt:lpstr>Quantization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Poojary, Ashwith (SRH Hochschule Heidelberg Student)</dc:creator>
  <cp:revision>1</cp:revision>
  <dcterms:created xsi:type="dcterms:W3CDTF">2024-05-16T12:52:54Z</dcterms:created>
  <dcterms:modified xsi:type="dcterms:W3CDTF">2024-05-28T13:01:55Z</dcterms:modified>
</cp:coreProperties>
</file>