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25"/>
  </p:notesMasterIdLst>
  <p:sldIdLst>
    <p:sldId id="272" r:id="rId2"/>
    <p:sldId id="280" r:id="rId3"/>
    <p:sldId id="270" r:id="rId4"/>
    <p:sldId id="298" r:id="rId5"/>
    <p:sldId id="289" r:id="rId6"/>
    <p:sldId id="278" r:id="rId7"/>
    <p:sldId id="264" r:id="rId8"/>
    <p:sldId id="307" r:id="rId9"/>
    <p:sldId id="308" r:id="rId10"/>
    <p:sldId id="309" r:id="rId11"/>
    <p:sldId id="294" r:id="rId12"/>
    <p:sldId id="266" r:id="rId13"/>
    <p:sldId id="300" r:id="rId14"/>
    <p:sldId id="311" r:id="rId15"/>
    <p:sldId id="301" r:id="rId16"/>
    <p:sldId id="303" r:id="rId17"/>
    <p:sldId id="310" r:id="rId18"/>
    <p:sldId id="299" r:id="rId19"/>
    <p:sldId id="296" r:id="rId20"/>
    <p:sldId id="305" r:id="rId21"/>
    <p:sldId id="297" r:id="rId22"/>
    <p:sldId id="304" r:id="rId23"/>
    <p:sldId id="306" r:id="rId24"/>
  </p:sldIdLst>
  <p:sldSz cx="12192000" cy="6858000"/>
  <p:notesSz cx="6858000" cy="9144000"/>
  <p:embeddedFontLst>
    <p:embeddedFont>
      <p:font typeface="SRH" panose="020B0604020202020204" charset="0"/>
      <p:regular r:id="rId26"/>
      <p:bold r:id="rId27"/>
      <p:italic r:id="rId28"/>
      <p:boldItalic r:id="rId29"/>
    </p:embeddedFont>
    <p:embeddedFont>
      <p:font typeface="SRH Headline" panose="020B0604020202020204" charset="0"/>
      <p:regular r:id="rId30"/>
      <p:bold r:id="rId31"/>
    </p:embeddedFont>
    <p:embeddedFont>
      <p:font typeface="SRH Text" panose="020B0604020202020204" charset="0"/>
      <p:regular r:id="rId32"/>
      <p:bold r:id="rId33"/>
      <p:italic r:id="rId34"/>
      <p:boldItalic r:id="rId35"/>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8E6C202D-32A9-4242-9C7F-061CD6AD0586}">
          <p14:sldIdLst>
            <p14:sldId id="272"/>
          </p14:sldIdLst>
        </p14:section>
        <p14:section name="Gliederung" id="{3FFF4A2F-D12C-4BB1-AEA5-1CF8C98DB087}">
          <p14:sldIdLst>
            <p14:sldId id="280"/>
          </p14:sldIdLst>
        </p14:section>
        <p14:section name="Zwischenfolien und Kapitelfolien" id="{6D432A29-4352-4C87-985B-758A4577D1C2}">
          <p14:sldIdLst>
            <p14:sldId id="270"/>
            <p14:sldId id="298"/>
            <p14:sldId id="289"/>
            <p14:sldId id="278"/>
            <p14:sldId id="264"/>
            <p14:sldId id="307"/>
            <p14:sldId id="308"/>
            <p14:sldId id="309"/>
            <p14:sldId id="294"/>
            <p14:sldId id="266"/>
            <p14:sldId id="300"/>
            <p14:sldId id="311"/>
            <p14:sldId id="301"/>
            <p14:sldId id="303"/>
            <p14:sldId id="310"/>
            <p14:sldId id="299"/>
            <p14:sldId id="296"/>
            <p14:sldId id="305"/>
            <p14:sldId id="297"/>
            <p14:sldId id="304"/>
            <p14:sldId id="306"/>
          </p14:sldIdLst>
        </p14:section>
        <p14:section name="Introfolien" id="{53E8CBC9-AB7B-47DF-B798-FD64F4AF0B2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21E30"/>
    <a:srgbClr val="DF4807"/>
    <a:srgbClr val="2C2E2E"/>
    <a:srgbClr val="B92659"/>
    <a:srgbClr val="6D7373"/>
    <a:srgbClr val="0067A0"/>
    <a:srgbClr val="AAA39D"/>
    <a:srgbClr val="66FF33"/>
    <a:srgbClr val="142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B0056-D3D5-D34F-A440-B8E8A474F946}" v="1259" dt="2024-06-07T07:56:59.179"/>
    <p1510:client id="{23AA2052-336B-42CF-8C4C-4FB0946D7EAA}" v="304" dt="2024-06-07T14:51:03.494"/>
  </p1510:revLst>
</p1510:revInfo>
</file>

<file path=ppt/tableStyles.xml><?xml version="1.0" encoding="utf-8"?>
<a:tblStyleLst xmlns:a="http://schemas.openxmlformats.org/drawingml/2006/main" def="{5ACB3F56-7768-405F-84FF-31046667B651}">
  <a:tblStyle styleId="{FEC09086-8A00-4FE0-B5C7-1A88A72B4ECC}" styleName="SRH: Standard-Tabelle">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inor">
          <a:prstClr val="black"/>
        </a:fontRef>
        <a:srgbClr val="2C2E2E"/>
      </a:tcTxStyle>
      <a:tcStyle>
        <a:tcBdr>
          <a:bottom>
            <a:ln w="25400" cmpd="sng">
              <a:solidFill>
                <a:schemeClr val="accent1"/>
              </a:solidFill>
            </a:ln>
          </a:bottom>
        </a:tcBdr>
        <a:fill>
          <a:noFill/>
        </a:fill>
      </a:tcStyle>
    </a:firstRow>
  </a:tblStyle>
  <a:tblStyle styleId="{5ACB3F56-7768-405F-84FF-31046667B651}" styleName="SRH: Für Überschrift">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ajor">
          <a:prstClr val="black"/>
        </a:fontRef>
        <a:srgbClr val="2C2E2E"/>
      </a:tcTxStyle>
      <a:tcStyle>
        <a:tcBdr>
          <a:bottom>
            <a:ln w="635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13FB41-ED82-4283-A7CE-20B49B690C5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87F8B80-C8DE-4948-A0AF-F4FC5741751F}">
      <dgm:prSet/>
      <dgm:spPr/>
      <dgm:t>
        <a:bodyPr/>
        <a:lstStyle/>
        <a:p>
          <a:r>
            <a:rPr lang="de-DE"/>
            <a:t>Downloading the data from </a:t>
          </a:r>
          <a:r>
            <a:rPr lang="en-IN" b="0" i="0"/>
            <a:t>New York City Green Taxi</a:t>
          </a:r>
          <a:endParaRPr lang="en-US"/>
        </a:p>
      </dgm:t>
    </dgm:pt>
    <dgm:pt modelId="{C788DE7A-3400-411A-9EFE-54D68A5E19F9}" type="parTrans" cxnId="{A4FFA116-7C7C-4FFB-AE89-4B887F977C73}">
      <dgm:prSet/>
      <dgm:spPr/>
      <dgm:t>
        <a:bodyPr/>
        <a:lstStyle/>
        <a:p>
          <a:endParaRPr lang="en-US"/>
        </a:p>
      </dgm:t>
    </dgm:pt>
    <dgm:pt modelId="{34E18148-05FC-40B5-8171-5758E4FE17E7}" type="sibTrans" cxnId="{A4FFA116-7C7C-4FFB-AE89-4B887F977C73}">
      <dgm:prSet/>
      <dgm:spPr/>
      <dgm:t>
        <a:bodyPr/>
        <a:lstStyle/>
        <a:p>
          <a:endParaRPr lang="en-US"/>
        </a:p>
      </dgm:t>
    </dgm:pt>
    <dgm:pt modelId="{7B2D6BA8-B16A-4FF6-BD37-E1596EAA733F}">
      <dgm:prSet/>
      <dgm:spPr/>
      <dgm:t>
        <a:bodyPr/>
        <a:lstStyle/>
        <a:p>
          <a:r>
            <a:rPr lang="de-DE"/>
            <a:t>We take the Raw data url of that file</a:t>
          </a:r>
          <a:endParaRPr lang="en-US"/>
        </a:p>
      </dgm:t>
    </dgm:pt>
    <dgm:pt modelId="{4C46AEA4-1AF4-419D-BDC1-A719478F90D9}" type="parTrans" cxnId="{D4EE3CD6-56A4-45DF-BB14-960C4F9F121D}">
      <dgm:prSet/>
      <dgm:spPr/>
      <dgm:t>
        <a:bodyPr/>
        <a:lstStyle/>
        <a:p>
          <a:endParaRPr lang="en-US"/>
        </a:p>
      </dgm:t>
    </dgm:pt>
    <dgm:pt modelId="{6A5D341A-5F8F-4151-A42D-D8F8E1F92BDA}" type="sibTrans" cxnId="{D4EE3CD6-56A4-45DF-BB14-960C4F9F121D}">
      <dgm:prSet/>
      <dgm:spPr/>
      <dgm:t>
        <a:bodyPr/>
        <a:lstStyle/>
        <a:p>
          <a:endParaRPr lang="en-US"/>
        </a:p>
      </dgm:t>
    </dgm:pt>
    <dgm:pt modelId="{CF005B71-C523-4366-9B27-366BC14058F4}">
      <dgm:prSet/>
      <dgm:spPr/>
      <dgm:t>
        <a:bodyPr/>
        <a:lstStyle/>
        <a:p>
          <a:r>
            <a:rPr lang="de-DE"/>
            <a:t>Copy data to Data Lake Gen 2</a:t>
          </a:r>
          <a:endParaRPr lang="en-US"/>
        </a:p>
      </dgm:t>
    </dgm:pt>
    <dgm:pt modelId="{90A93BD5-3CEF-4B6A-B954-C41508559E91}" type="parTrans" cxnId="{D06DBBE1-1A01-4003-922E-3A9FD4D26DD0}">
      <dgm:prSet/>
      <dgm:spPr/>
      <dgm:t>
        <a:bodyPr/>
        <a:lstStyle/>
        <a:p>
          <a:endParaRPr lang="en-US"/>
        </a:p>
      </dgm:t>
    </dgm:pt>
    <dgm:pt modelId="{A9A55AF4-849B-48F7-9520-A5EACF4CC6B9}" type="sibTrans" cxnId="{D06DBBE1-1A01-4003-922E-3A9FD4D26DD0}">
      <dgm:prSet/>
      <dgm:spPr/>
      <dgm:t>
        <a:bodyPr/>
        <a:lstStyle/>
        <a:p>
          <a:endParaRPr lang="en-US"/>
        </a:p>
      </dgm:t>
    </dgm:pt>
    <dgm:pt modelId="{183165D2-222A-4774-A0CD-74C2B14A46BF}" type="pres">
      <dgm:prSet presAssocID="{DC13FB41-ED82-4283-A7CE-20B49B690C55}" presName="root" presStyleCnt="0">
        <dgm:presLayoutVars>
          <dgm:dir/>
          <dgm:resizeHandles val="exact"/>
        </dgm:presLayoutVars>
      </dgm:prSet>
      <dgm:spPr/>
    </dgm:pt>
    <dgm:pt modelId="{A87AD90F-8E2B-49BB-96F1-CAF537444C2E}" type="pres">
      <dgm:prSet presAssocID="{C87F8B80-C8DE-4948-A0AF-F4FC5741751F}" presName="compNode" presStyleCnt="0"/>
      <dgm:spPr/>
    </dgm:pt>
    <dgm:pt modelId="{12F8CD84-B91E-43D6-9C4B-C5A2B2D53CDB}" type="pres">
      <dgm:prSet presAssocID="{C87F8B80-C8DE-4948-A0AF-F4FC5741751F}" presName="bgRect" presStyleLbl="bgShp" presStyleIdx="0" presStyleCnt="3"/>
      <dgm:spPr/>
    </dgm:pt>
    <dgm:pt modelId="{B2829E1F-0CD7-4CEB-88E0-E4F6722E8914}" type="pres">
      <dgm:prSet presAssocID="{C87F8B80-C8DE-4948-A0AF-F4FC574175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37C05F94-D705-40A2-A0B1-FF3CA82F8DC1}" type="pres">
      <dgm:prSet presAssocID="{C87F8B80-C8DE-4948-A0AF-F4FC5741751F}" presName="spaceRect" presStyleCnt="0"/>
      <dgm:spPr/>
    </dgm:pt>
    <dgm:pt modelId="{5C568FC5-C76C-4A1F-BDAD-080D92581591}" type="pres">
      <dgm:prSet presAssocID="{C87F8B80-C8DE-4948-A0AF-F4FC5741751F}" presName="parTx" presStyleLbl="revTx" presStyleIdx="0" presStyleCnt="3">
        <dgm:presLayoutVars>
          <dgm:chMax val="0"/>
          <dgm:chPref val="0"/>
        </dgm:presLayoutVars>
      </dgm:prSet>
      <dgm:spPr/>
    </dgm:pt>
    <dgm:pt modelId="{F05689FC-E069-43B1-8624-A4DBC9013E38}" type="pres">
      <dgm:prSet presAssocID="{34E18148-05FC-40B5-8171-5758E4FE17E7}" presName="sibTrans" presStyleCnt="0"/>
      <dgm:spPr/>
    </dgm:pt>
    <dgm:pt modelId="{BE1C91FD-4FFA-4E51-B8B3-C25D2937F6E5}" type="pres">
      <dgm:prSet presAssocID="{7B2D6BA8-B16A-4FF6-BD37-E1596EAA733F}" presName="compNode" presStyleCnt="0"/>
      <dgm:spPr/>
    </dgm:pt>
    <dgm:pt modelId="{EE581199-792C-439C-B294-CBFE68A3DD3E}" type="pres">
      <dgm:prSet presAssocID="{7B2D6BA8-B16A-4FF6-BD37-E1596EAA733F}" presName="bgRect" presStyleLbl="bgShp" presStyleIdx="1" presStyleCnt="3"/>
      <dgm:spPr/>
    </dgm:pt>
    <dgm:pt modelId="{02A89F8B-8830-4AA3-B5B5-A7665C94232F}" type="pres">
      <dgm:prSet presAssocID="{7B2D6BA8-B16A-4FF6-BD37-E1596EAA73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E510789-1662-4B2C-A42C-891FFA56AC24}" type="pres">
      <dgm:prSet presAssocID="{7B2D6BA8-B16A-4FF6-BD37-E1596EAA733F}" presName="spaceRect" presStyleCnt="0"/>
      <dgm:spPr/>
    </dgm:pt>
    <dgm:pt modelId="{63EFC128-3848-4BB3-99D7-513CCB3C190E}" type="pres">
      <dgm:prSet presAssocID="{7B2D6BA8-B16A-4FF6-BD37-E1596EAA733F}" presName="parTx" presStyleLbl="revTx" presStyleIdx="1" presStyleCnt="3">
        <dgm:presLayoutVars>
          <dgm:chMax val="0"/>
          <dgm:chPref val="0"/>
        </dgm:presLayoutVars>
      </dgm:prSet>
      <dgm:spPr/>
    </dgm:pt>
    <dgm:pt modelId="{840EFFD2-AF0D-45F2-B712-3F4C6B3C32A2}" type="pres">
      <dgm:prSet presAssocID="{6A5D341A-5F8F-4151-A42D-D8F8E1F92BDA}" presName="sibTrans" presStyleCnt="0"/>
      <dgm:spPr/>
    </dgm:pt>
    <dgm:pt modelId="{46B36DDC-296B-4B7E-89FC-DFFF363802CF}" type="pres">
      <dgm:prSet presAssocID="{CF005B71-C523-4366-9B27-366BC14058F4}" presName="compNode" presStyleCnt="0"/>
      <dgm:spPr/>
    </dgm:pt>
    <dgm:pt modelId="{ED7F6357-0276-4BB3-A60B-9D35C40E81E5}" type="pres">
      <dgm:prSet presAssocID="{CF005B71-C523-4366-9B27-366BC14058F4}" presName="bgRect" presStyleLbl="bgShp" presStyleIdx="2" presStyleCnt="3"/>
      <dgm:spPr/>
    </dgm:pt>
    <dgm:pt modelId="{B199FB6A-86A3-415F-A618-47254214896C}" type="pres">
      <dgm:prSet presAssocID="{CF005B71-C523-4366-9B27-366BC14058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A0D44CAF-5540-4CE3-B4B5-E75473AE74CE}" type="pres">
      <dgm:prSet presAssocID="{CF005B71-C523-4366-9B27-366BC14058F4}" presName="spaceRect" presStyleCnt="0"/>
      <dgm:spPr/>
    </dgm:pt>
    <dgm:pt modelId="{D0ED2BDF-3AE1-4734-BF61-6B12F47D878C}" type="pres">
      <dgm:prSet presAssocID="{CF005B71-C523-4366-9B27-366BC14058F4}" presName="parTx" presStyleLbl="revTx" presStyleIdx="2" presStyleCnt="3">
        <dgm:presLayoutVars>
          <dgm:chMax val="0"/>
          <dgm:chPref val="0"/>
        </dgm:presLayoutVars>
      </dgm:prSet>
      <dgm:spPr/>
    </dgm:pt>
  </dgm:ptLst>
  <dgm:cxnLst>
    <dgm:cxn modelId="{E25F6811-BF9C-427D-A364-B2A96DB638F9}" type="presOf" srcId="{C87F8B80-C8DE-4948-A0AF-F4FC5741751F}" destId="{5C568FC5-C76C-4A1F-BDAD-080D92581591}" srcOrd="0" destOrd="0" presId="urn:microsoft.com/office/officeart/2018/2/layout/IconVerticalSolidList"/>
    <dgm:cxn modelId="{A4FFA116-7C7C-4FFB-AE89-4B887F977C73}" srcId="{DC13FB41-ED82-4283-A7CE-20B49B690C55}" destId="{C87F8B80-C8DE-4948-A0AF-F4FC5741751F}" srcOrd="0" destOrd="0" parTransId="{C788DE7A-3400-411A-9EFE-54D68A5E19F9}" sibTransId="{34E18148-05FC-40B5-8171-5758E4FE17E7}"/>
    <dgm:cxn modelId="{62203C25-28E4-415C-AB1F-9D2160CC14E6}" type="presOf" srcId="{CF005B71-C523-4366-9B27-366BC14058F4}" destId="{D0ED2BDF-3AE1-4734-BF61-6B12F47D878C}" srcOrd="0" destOrd="0" presId="urn:microsoft.com/office/officeart/2018/2/layout/IconVerticalSolidList"/>
    <dgm:cxn modelId="{6601C847-3D14-4DC2-B975-A0ACB86402C2}" type="presOf" srcId="{7B2D6BA8-B16A-4FF6-BD37-E1596EAA733F}" destId="{63EFC128-3848-4BB3-99D7-513CCB3C190E}" srcOrd="0" destOrd="0" presId="urn:microsoft.com/office/officeart/2018/2/layout/IconVerticalSolidList"/>
    <dgm:cxn modelId="{9333F479-355F-4DB6-9FB2-36B46D745B4B}" type="presOf" srcId="{DC13FB41-ED82-4283-A7CE-20B49B690C55}" destId="{183165D2-222A-4774-A0CD-74C2B14A46BF}" srcOrd="0" destOrd="0" presId="urn:microsoft.com/office/officeart/2018/2/layout/IconVerticalSolidList"/>
    <dgm:cxn modelId="{D4EE3CD6-56A4-45DF-BB14-960C4F9F121D}" srcId="{DC13FB41-ED82-4283-A7CE-20B49B690C55}" destId="{7B2D6BA8-B16A-4FF6-BD37-E1596EAA733F}" srcOrd="1" destOrd="0" parTransId="{4C46AEA4-1AF4-419D-BDC1-A719478F90D9}" sibTransId="{6A5D341A-5F8F-4151-A42D-D8F8E1F92BDA}"/>
    <dgm:cxn modelId="{D06DBBE1-1A01-4003-922E-3A9FD4D26DD0}" srcId="{DC13FB41-ED82-4283-A7CE-20B49B690C55}" destId="{CF005B71-C523-4366-9B27-366BC14058F4}" srcOrd="2" destOrd="0" parTransId="{90A93BD5-3CEF-4B6A-B954-C41508559E91}" sibTransId="{A9A55AF4-849B-48F7-9520-A5EACF4CC6B9}"/>
    <dgm:cxn modelId="{84745A3F-B38D-4294-BD90-592B74975752}" type="presParOf" srcId="{183165D2-222A-4774-A0CD-74C2B14A46BF}" destId="{A87AD90F-8E2B-49BB-96F1-CAF537444C2E}" srcOrd="0" destOrd="0" presId="urn:microsoft.com/office/officeart/2018/2/layout/IconVerticalSolidList"/>
    <dgm:cxn modelId="{62EBDD7C-3F9F-48F8-AFCD-74ACDB8DF3E8}" type="presParOf" srcId="{A87AD90F-8E2B-49BB-96F1-CAF537444C2E}" destId="{12F8CD84-B91E-43D6-9C4B-C5A2B2D53CDB}" srcOrd="0" destOrd="0" presId="urn:microsoft.com/office/officeart/2018/2/layout/IconVerticalSolidList"/>
    <dgm:cxn modelId="{AB28F31F-65ED-4523-9834-5F2E35F1D811}" type="presParOf" srcId="{A87AD90F-8E2B-49BB-96F1-CAF537444C2E}" destId="{B2829E1F-0CD7-4CEB-88E0-E4F6722E8914}" srcOrd="1" destOrd="0" presId="urn:microsoft.com/office/officeart/2018/2/layout/IconVerticalSolidList"/>
    <dgm:cxn modelId="{474ECFD3-C386-4924-9493-53C9FFBEE4D3}" type="presParOf" srcId="{A87AD90F-8E2B-49BB-96F1-CAF537444C2E}" destId="{37C05F94-D705-40A2-A0B1-FF3CA82F8DC1}" srcOrd="2" destOrd="0" presId="urn:microsoft.com/office/officeart/2018/2/layout/IconVerticalSolidList"/>
    <dgm:cxn modelId="{C1D73E42-2C73-41B3-9294-1CF04B2C11A3}" type="presParOf" srcId="{A87AD90F-8E2B-49BB-96F1-CAF537444C2E}" destId="{5C568FC5-C76C-4A1F-BDAD-080D92581591}" srcOrd="3" destOrd="0" presId="urn:microsoft.com/office/officeart/2018/2/layout/IconVerticalSolidList"/>
    <dgm:cxn modelId="{DCEC6E9B-177C-4808-8968-A81BB5924FF8}" type="presParOf" srcId="{183165D2-222A-4774-A0CD-74C2B14A46BF}" destId="{F05689FC-E069-43B1-8624-A4DBC9013E38}" srcOrd="1" destOrd="0" presId="urn:microsoft.com/office/officeart/2018/2/layout/IconVerticalSolidList"/>
    <dgm:cxn modelId="{48447385-F3C8-4B0A-9142-C283123066C0}" type="presParOf" srcId="{183165D2-222A-4774-A0CD-74C2B14A46BF}" destId="{BE1C91FD-4FFA-4E51-B8B3-C25D2937F6E5}" srcOrd="2" destOrd="0" presId="urn:microsoft.com/office/officeart/2018/2/layout/IconVerticalSolidList"/>
    <dgm:cxn modelId="{A2026BE2-F798-4955-81F7-727B1202EE19}" type="presParOf" srcId="{BE1C91FD-4FFA-4E51-B8B3-C25D2937F6E5}" destId="{EE581199-792C-439C-B294-CBFE68A3DD3E}" srcOrd="0" destOrd="0" presId="urn:microsoft.com/office/officeart/2018/2/layout/IconVerticalSolidList"/>
    <dgm:cxn modelId="{3BFFC746-EBE2-4C08-B59A-0BE9F18B1877}" type="presParOf" srcId="{BE1C91FD-4FFA-4E51-B8B3-C25D2937F6E5}" destId="{02A89F8B-8830-4AA3-B5B5-A7665C94232F}" srcOrd="1" destOrd="0" presId="urn:microsoft.com/office/officeart/2018/2/layout/IconVerticalSolidList"/>
    <dgm:cxn modelId="{913B0B7F-B26D-4C84-9DA9-2AC0DE3E8D49}" type="presParOf" srcId="{BE1C91FD-4FFA-4E51-B8B3-C25D2937F6E5}" destId="{4E510789-1662-4B2C-A42C-891FFA56AC24}" srcOrd="2" destOrd="0" presId="urn:microsoft.com/office/officeart/2018/2/layout/IconVerticalSolidList"/>
    <dgm:cxn modelId="{551FAAE3-3C61-4DA1-A005-490ABECC3228}" type="presParOf" srcId="{BE1C91FD-4FFA-4E51-B8B3-C25D2937F6E5}" destId="{63EFC128-3848-4BB3-99D7-513CCB3C190E}" srcOrd="3" destOrd="0" presId="urn:microsoft.com/office/officeart/2018/2/layout/IconVerticalSolidList"/>
    <dgm:cxn modelId="{4AA8A9F0-444F-410B-B95A-CB7B4ADB0FB0}" type="presParOf" srcId="{183165D2-222A-4774-A0CD-74C2B14A46BF}" destId="{840EFFD2-AF0D-45F2-B712-3F4C6B3C32A2}" srcOrd="3" destOrd="0" presId="urn:microsoft.com/office/officeart/2018/2/layout/IconVerticalSolidList"/>
    <dgm:cxn modelId="{11850600-ED3E-4737-8034-921A75E8B3E9}" type="presParOf" srcId="{183165D2-222A-4774-A0CD-74C2B14A46BF}" destId="{46B36DDC-296B-4B7E-89FC-DFFF363802CF}" srcOrd="4" destOrd="0" presId="urn:microsoft.com/office/officeart/2018/2/layout/IconVerticalSolidList"/>
    <dgm:cxn modelId="{DCEC7ED8-E55C-41D5-A864-60503F3FC8F4}" type="presParOf" srcId="{46B36DDC-296B-4B7E-89FC-DFFF363802CF}" destId="{ED7F6357-0276-4BB3-A60B-9D35C40E81E5}" srcOrd="0" destOrd="0" presId="urn:microsoft.com/office/officeart/2018/2/layout/IconVerticalSolidList"/>
    <dgm:cxn modelId="{C7BFA25D-8F27-46A0-88A5-BF14BA72579C}" type="presParOf" srcId="{46B36DDC-296B-4B7E-89FC-DFFF363802CF}" destId="{B199FB6A-86A3-415F-A618-47254214896C}" srcOrd="1" destOrd="0" presId="urn:microsoft.com/office/officeart/2018/2/layout/IconVerticalSolidList"/>
    <dgm:cxn modelId="{2AA9B1F9-499E-4F34-8C0A-8A03F656DBC8}" type="presParOf" srcId="{46B36DDC-296B-4B7E-89FC-DFFF363802CF}" destId="{A0D44CAF-5540-4CE3-B4B5-E75473AE74CE}" srcOrd="2" destOrd="0" presId="urn:microsoft.com/office/officeart/2018/2/layout/IconVerticalSolidList"/>
    <dgm:cxn modelId="{48D7178F-5719-43E7-B2F6-69C33E40309D}" type="presParOf" srcId="{46B36DDC-296B-4B7E-89FC-DFFF363802CF}" destId="{D0ED2BDF-3AE1-4734-BF61-6B12F47D878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8CD84-B91E-43D6-9C4B-C5A2B2D53CDB}">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29E1F-0CD7-4CEB-88E0-E4F6722E8914}">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568FC5-C76C-4A1F-BDAD-080D92581591}">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de-DE" sz="2500" kern="1200"/>
            <a:t>Downloading the data from </a:t>
          </a:r>
          <a:r>
            <a:rPr lang="en-IN" sz="2500" b="0" i="0" kern="1200"/>
            <a:t>New York City Green Taxi</a:t>
          </a:r>
          <a:endParaRPr lang="en-US" sz="2500" kern="1200"/>
        </a:p>
      </dsp:txBody>
      <dsp:txXfrm>
        <a:off x="1939533" y="717"/>
        <a:ext cx="4362067" cy="1679249"/>
      </dsp:txXfrm>
    </dsp:sp>
    <dsp:sp modelId="{EE581199-792C-439C-B294-CBFE68A3DD3E}">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89F8B-8830-4AA3-B5B5-A7665C94232F}">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EFC128-3848-4BB3-99D7-513CCB3C190E}">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de-DE" sz="2500" kern="1200"/>
            <a:t>We take the Raw data url of that file</a:t>
          </a:r>
          <a:endParaRPr lang="en-US" sz="2500" kern="1200"/>
        </a:p>
      </dsp:txBody>
      <dsp:txXfrm>
        <a:off x="1939533" y="2099779"/>
        <a:ext cx="4362067" cy="1679249"/>
      </dsp:txXfrm>
    </dsp:sp>
    <dsp:sp modelId="{ED7F6357-0276-4BB3-A60B-9D35C40E81E5}">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9FB6A-86A3-415F-A618-47254214896C}">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ED2BDF-3AE1-4734-BF61-6B12F47D878C}">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de-DE" sz="2500" kern="1200"/>
            <a:t>Copy data to Data Lake Gen 2</a:t>
          </a:r>
          <a:endParaRPr lang="en-US" sz="2500" kern="1200"/>
        </a:p>
      </dsp:txBody>
      <dsp:txXfrm>
        <a:off x="1939533" y="4198841"/>
        <a:ext cx="4362067" cy="16792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A3E2A-35AE-479C-B172-30C9CAEEE094}" type="datetimeFigureOut">
              <a:rPr lang="de-DE" smtClean="0"/>
              <a:t>07.06.2024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1045-FCBB-4EC9-AB5F-AA4CFDEA61CB}" type="slidenum">
              <a:rPr lang="de-DE" smtClean="0"/>
              <a:t>‹#›</a:t>
            </a:fld>
            <a:endParaRPr lang="de-DE"/>
          </a:p>
        </p:txBody>
      </p:sp>
    </p:spTree>
    <p:extLst>
      <p:ext uri="{BB962C8B-B14F-4D97-AF65-F5344CB8AC3E}">
        <p14:creationId xmlns:p14="http://schemas.microsoft.com/office/powerpoint/2010/main" val="302772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191045-FCBB-4EC9-AB5F-AA4CFDEA61CB}" type="slidenum">
              <a:rPr lang="de-DE" smtClean="0"/>
              <a:t>1</a:t>
            </a:fld>
            <a:endParaRPr lang="de-DE"/>
          </a:p>
        </p:txBody>
      </p:sp>
    </p:spTree>
    <p:extLst>
      <p:ext uri="{BB962C8B-B14F-4D97-AF65-F5344CB8AC3E}">
        <p14:creationId xmlns:p14="http://schemas.microsoft.com/office/powerpoint/2010/main" val="173820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191045-FCBB-4EC9-AB5F-AA4CFDEA61CB}" type="slidenum">
              <a:rPr lang="de-DE" smtClean="0"/>
              <a:t>7</a:t>
            </a:fld>
            <a:endParaRPr lang="de-DE"/>
          </a:p>
        </p:txBody>
      </p:sp>
    </p:spTree>
    <p:extLst>
      <p:ext uri="{BB962C8B-B14F-4D97-AF65-F5344CB8AC3E}">
        <p14:creationId xmlns:p14="http://schemas.microsoft.com/office/powerpoint/2010/main" val="287543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191045-FCBB-4EC9-AB5F-AA4CFDEA61CB}" type="slidenum">
              <a:rPr lang="de-DE" smtClean="0"/>
              <a:t>8</a:t>
            </a:fld>
            <a:endParaRPr lang="de-DE"/>
          </a:p>
        </p:txBody>
      </p:sp>
    </p:spTree>
    <p:extLst>
      <p:ext uri="{BB962C8B-B14F-4D97-AF65-F5344CB8AC3E}">
        <p14:creationId xmlns:p14="http://schemas.microsoft.com/office/powerpoint/2010/main" val="285094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I am doing transformation steps using databricks </a:t>
            </a:r>
            <a:r>
              <a:rPr lang="en-US" err="1"/>
              <a:t>apache</a:t>
            </a:r>
            <a:r>
              <a:rPr lang="en-US"/>
              <a:t> spark.</a:t>
            </a:r>
          </a:p>
        </p:txBody>
      </p:sp>
      <p:sp>
        <p:nvSpPr>
          <p:cNvPr id="4" name="Slide Number Placeholder 3"/>
          <p:cNvSpPr>
            <a:spLocks noGrp="1"/>
          </p:cNvSpPr>
          <p:nvPr>
            <p:ph type="sldNum" sz="quarter" idx="5"/>
          </p:nvPr>
        </p:nvSpPr>
        <p:spPr/>
        <p:txBody>
          <a:bodyPr/>
          <a:lstStyle/>
          <a:p>
            <a:fld id="{CF191045-FCBB-4EC9-AB5F-AA4CFDEA61CB}" type="slidenum">
              <a:rPr lang="de-DE" smtClean="0"/>
              <a:t>12</a:t>
            </a:fld>
            <a:endParaRPr lang="de-DE"/>
          </a:p>
        </p:txBody>
      </p:sp>
    </p:spTree>
    <p:extLst>
      <p:ext uri="{BB962C8B-B14F-4D97-AF65-F5344CB8AC3E}">
        <p14:creationId xmlns:p14="http://schemas.microsoft.com/office/powerpoint/2010/main" val="260109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transform data in azure synapse analytics to run analytical or business queries. Synapse analytics is like data warehouse on azure cloud and works like google big query</a:t>
            </a:r>
          </a:p>
        </p:txBody>
      </p:sp>
      <p:sp>
        <p:nvSpPr>
          <p:cNvPr id="4" name="Slide Number Placeholder 3"/>
          <p:cNvSpPr>
            <a:spLocks noGrp="1"/>
          </p:cNvSpPr>
          <p:nvPr>
            <p:ph type="sldNum" sz="quarter" idx="5"/>
          </p:nvPr>
        </p:nvSpPr>
        <p:spPr/>
        <p:txBody>
          <a:bodyPr/>
          <a:lstStyle/>
          <a:p>
            <a:fld id="{CF191045-FCBB-4EC9-AB5F-AA4CFDEA61CB}" type="slidenum">
              <a:rPr lang="de-DE" smtClean="0"/>
              <a:t>13</a:t>
            </a:fld>
            <a:endParaRPr lang="de-DE"/>
          </a:p>
        </p:txBody>
      </p:sp>
    </p:spTree>
    <p:extLst>
      <p:ext uri="{BB962C8B-B14F-4D97-AF65-F5344CB8AC3E}">
        <p14:creationId xmlns:p14="http://schemas.microsoft.com/office/powerpoint/2010/main" val="358184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191045-FCBB-4EC9-AB5F-AA4CFDEA61CB}" type="slidenum">
              <a:rPr lang="de-DE" smtClean="0"/>
              <a:t>18</a:t>
            </a:fld>
            <a:endParaRPr lang="de-DE"/>
          </a:p>
        </p:txBody>
      </p:sp>
    </p:spTree>
    <p:extLst>
      <p:ext uri="{BB962C8B-B14F-4D97-AF65-F5344CB8AC3E}">
        <p14:creationId xmlns:p14="http://schemas.microsoft.com/office/powerpoint/2010/main" val="3545917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CF191045-FCBB-4EC9-AB5F-AA4CFDEA61CB}" type="slidenum">
              <a:rPr lang="de-DE" smtClean="0"/>
              <a:t>22</a:t>
            </a:fld>
            <a:endParaRPr lang="de-DE"/>
          </a:p>
        </p:txBody>
      </p:sp>
    </p:spTree>
    <p:extLst>
      <p:ext uri="{BB962C8B-B14F-4D97-AF65-F5344CB8AC3E}">
        <p14:creationId xmlns:p14="http://schemas.microsoft.com/office/powerpoint/2010/main" val="357641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Logo Farbe">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a:t>Mastertextformat bearbeiten</a:t>
            </a:r>
          </a:p>
        </p:txBody>
      </p:sp>
    </p:spTree>
    <p:extLst>
      <p:ext uri="{BB962C8B-B14F-4D97-AF65-F5344CB8AC3E}">
        <p14:creationId xmlns:p14="http://schemas.microsoft.com/office/powerpoint/2010/main" val="270933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wischenfolie Statements, Farbe">
    <p:bg>
      <p:bgPr>
        <a:solidFill>
          <a:schemeClr val="accent1"/>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bg1"/>
                </a:solidFill>
              </a:defRPr>
            </a:lvl1pPr>
          </a:lstStyle>
          <a:p>
            <a:r>
              <a:rPr lang="de-DE"/>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BBB8731D-4AC9-4D2E-9335-0D0C7773E29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16373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ext, 1/2 Bild">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3210823F-C337-45F6-8F6B-044DECDD1A8A}"/>
              </a:ext>
            </a:extLst>
          </p:cNvPr>
          <p:cNvSpPr>
            <a:spLocks noGrp="1"/>
          </p:cNvSpPr>
          <p:nvPr>
            <p:ph type="pic" sz="quarter" idx="15"/>
          </p:nvPr>
        </p:nvSpPr>
        <p:spPr>
          <a:xfrm>
            <a:off x="6095999" y="0"/>
            <a:ext cx="6096000" cy="6858000"/>
          </a:xfrm>
          <a:solidFill>
            <a:schemeClr val="accent1">
              <a:lumMod val="20000"/>
              <a:lumOff val="80000"/>
            </a:schemeClr>
          </a:solidFill>
        </p:spPr>
        <p:txBody>
          <a:bodyPr/>
          <a:lstStyle/>
          <a:p>
            <a:endParaRPr lang="de-DE"/>
          </a:p>
        </p:txBody>
      </p:sp>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5367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53676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5" name="SmartArt-Platzhalter 14">
            <a:extLst>
              <a:ext uri="{FF2B5EF4-FFF2-40B4-BE49-F238E27FC236}">
                <a16:creationId xmlns:a16="http://schemas.microsoft.com/office/drawing/2014/main" id="{1542430D-7D46-45F4-82FB-B364BE702A78}"/>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2712850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3 Text, 1/3 Bild">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584400" cy="4230000"/>
          </a:xfrm>
          <a:solidFill>
            <a:schemeClr val="accent1">
              <a:lumMod val="20000"/>
              <a:lumOff val="80000"/>
            </a:schemeClr>
          </a:solidFill>
        </p:spPr>
        <p:txBody>
          <a:bodyPr/>
          <a:lstStyle/>
          <a:p>
            <a:endParaRPr lang="de-DE"/>
          </a:p>
        </p:txBody>
      </p:sp>
    </p:spTree>
    <p:extLst>
      <p:ext uri="{BB962C8B-B14F-4D97-AF65-F5344CB8AC3E}">
        <p14:creationId xmlns:p14="http://schemas.microsoft.com/office/powerpoint/2010/main" val="340754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3 Text, 1/3 Bild im Anschnitt">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943800" cy="4230000"/>
          </a:xfrm>
          <a:solidFill>
            <a:schemeClr val="accent1">
              <a:lumMod val="20000"/>
              <a:lumOff val="80000"/>
            </a:schemeClr>
          </a:solidFill>
        </p:spPr>
        <p:txBody>
          <a:bodyPr/>
          <a:lstStyle/>
          <a:p>
            <a:endParaRPr lang="de-DE"/>
          </a:p>
        </p:txBody>
      </p:sp>
    </p:spTree>
    <p:extLst>
      <p:ext uri="{BB962C8B-B14F-4D97-AF65-F5344CB8AC3E}">
        <p14:creationId xmlns:p14="http://schemas.microsoft.com/office/powerpoint/2010/main" val="27452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 Inhalt auf warm grey">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7269AF68-988A-4253-A129-3A4AAE090308}"/>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Form 28">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6E3E2"/>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59999" y="358969"/>
            <a:ext cx="9158400" cy="835093"/>
          </a:xfrm>
        </p:spPr>
        <p:txBody>
          <a:bodyPr/>
          <a:lstStyle/>
          <a:p>
            <a:r>
              <a:rPr lang="de-DE"/>
              <a:t>Mastertitelformat bearbeiten</a:t>
            </a:r>
          </a:p>
        </p:txBody>
      </p:sp>
      <p:sp>
        <p:nvSpPr>
          <p:cNvPr id="8" name="Textplatzhalter 7">
            <a:extLst>
              <a:ext uri="{FF2B5EF4-FFF2-40B4-BE49-F238E27FC236}">
                <a16:creationId xmlns:a16="http://schemas.microsoft.com/office/drawing/2014/main" id="{111897A1-EA56-4E00-87BD-78D97639AC34}"/>
              </a:ext>
            </a:extLst>
          </p:cNvPr>
          <p:cNvSpPr>
            <a:spLocks noGrp="1"/>
          </p:cNvSpPr>
          <p:nvPr>
            <p:ph type="body" sz="quarter" idx="13"/>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405122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m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9" name="Diagrammplatzhalter 8">
            <a:extLst>
              <a:ext uri="{FF2B5EF4-FFF2-40B4-BE49-F238E27FC236}">
                <a16:creationId xmlns:a16="http://schemas.microsoft.com/office/drawing/2014/main" id="{255DC5E6-3687-4930-935D-6959AEFDD585}"/>
              </a:ext>
            </a:extLst>
          </p:cNvPr>
          <p:cNvSpPr>
            <a:spLocks noGrp="1"/>
          </p:cNvSpPr>
          <p:nvPr>
            <p:ph type="chart" sz="quarter" idx="14"/>
          </p:nvPr>
        </p:nvSpPr>
        <p:spPr>
          <a:xfrm>
            <a:off x="2047627" y="1944000"/>
            <a:ext cx="3868373" cy="3204000"/>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8" name="Textplatzhalter 17">
            <a:extLst>
              <a:ext uri="{FF2B5EF4-FFF2-40B4-BE49-F238E27FC236}">
                <a16:creationId xmlns:a16="http://schemas.microsoft.com/office/drawing/2014/main" id="{0DA6BB21-4596-46E1-A515-1F684F164C83}"/>
              </a:ext>
            </a:extLst>
          </p:cNvPr>
          <p:cNvSpPr>
            <a:spLocks noGrp="1"/>
          </p:cNvSpPr>
          <p:nvPr>
            <p:ph type="body" sz="quarter" idx="16"/>
          </p:nvPr>
        </p:nvSpPr>
        <p:spPr>
          <a:xfrm>
            <a:off x="2047627"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28" name="Textplatzhalter 17">
            <a:extLst>
              <a:ext uri="{FF2B5EF4-FFF2-40B4-BE49-F238E27FC236}">
                <a16:creationId xmlns:a16="http://schemas.microsoft.com/office/drawing/2014/main" id="{03911FAF-8E7F-48D9-B333-619FD953D2D7}"/>
              </a:ext>
            </a:extLst>
          </p:cNvPr>
          <p:cNvSpPr>
            <a:spLocks noGrp="1"/>
          </p:cNvSpPr>
          <p:nvPr>
            <p:ph type="body" sz="quarter" idx="18"/>
          </p:nvPr>
        </p:nvSpPr>
        <p:spPr>
          <a:xfrm>
            <a:off x="6276000"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30" name="Diagrammplatzhalter 8">
            <a:extLst>
              <a:ext uri="{FF2B5EF4-FFF2-40B4-BE49-F238E27FC236}">
                <a16:creationId xmlns:a16="http://schemas.microsoft.com/office/drawing/2014/main" id="{82F84FDF-40D0-4981-B1F5-E20639CEDD2E}"/>
              </a:ext>
            </a:extLst>
          </p:cNvPr>
          <p:cNvSpPr>
            <a:spLocks noGrp="1"/>
          </p:cNvSpPr>
          <p:nvPr>
            <p:ph type="chart" sz="quarter" idx="19"/>
          </p:nvPr>
        </p:nvSpPr>
        <p:spPr>
          <a:xfrm>
            <a:off x="6276000" y="1944000"/>
            <a:ext cx="3868373" cy="3204000"/>
          </a:xfrm>
        </p:spPr>
        <p:txBody>
          <a:bodyPr/>
          <a:lstStyle/>
          <a:p>
            <a:endParaRPr lang="de-DE"/>
          </a:p>
        </p:txBody>
      </p:sp>
    </p:spTree>
    <p:extLst>
      <p:ext uri="{BB962C8B-B14F-4D97-AF65-F5344CB8AC3E}">
        <p14:creationId xmlns:p14="http://schemas.microsoft.com/office/powerpoint/2010/main" val="2307548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ell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Tree>
    <p:extLst>
      <p:ext uri="{BB962C8B-B14F-4D97-AF65-F5344CB8AC3E}">
        <p14:creationId xmlns:p14="http://schemas.microsoft.com/office/powerpoint/2010/main" val="411198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elle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Tree>
    <p:extLst>
      <p:ext uri="{BB962C8B-B14F-4D97-AF65-F5344CB8AC3E}">
        <p14:creationId xmlns:p14="http://schemas.microsoft.com/office/powerpoint/2010/main" val="1917264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le und Text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435398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elle und Text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6473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Logo weiß">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a:t>Mastertextformat bearbeiten</a:t>
            </a:r>
          </a:p>
        </p:txBody>
      </p:sp>
      <p:sp>
        <p:nvSpPr>
          <p:cNvPr id="8" name="srh Logo">
            <a:extLst>
              <a:ext uri="{FF2B5EF4-FFF2-40B4-BE49-F238E27FC236}">
                <a16:creationId xmlns:a16="http://schemas.microsoft.com/office/drawing/2014/main" id="{E2C8FFD0-489D-45A2-BC98-F4AC2B86D4D2}"/>
              </a:ext>
            </a:extLst>
          </p:cNvPr>
          <p:cNvSpPr>
            <a:spLocks noGrp="1"/>
          </p:cNvSpPr>
          <p:nvPr>
            <p:ph type="dgm" sz="quarter" idx="16"/>
          </p:nvPr>
        </p:nvSpPr>
        <p:spPr>
          <a:xfrm>
            <a:off x="630000" y="458084"/>
            <a:ext cx="948335" cy="73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2120683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00F0B-E229-41CB-A4F2-F8C9A639788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62F7646-8D03-45EC-8E97-CDD3EE9FD585}"/>
              </a:ext>
            </a:extLst>
          </p:cNvPr>
          <p:cNvSpPr>
            <a:spLocks noGrp="1"/>
          </p:cNvSpPr>
          <p:nvPr>
            <p:ph type="dt" sz="half" idx="10"/>
          </p:nvPr>
        </p:nvSpPr>
        <p:spPr/>
        <p:txBody>
          <a:bodyPr/>
          <a:lstStyle/>
          <a:p>
            <a:r>
              <a:rPr lang="de-DE"/>
              <a:t>00.00.2020</a:t>
            </a:r>
          </a:p>
        </p:txBody>
      </p:sp>
      <p:sp>
        <p:nvSpPr>
          <p:cNvPr id="4" name="Fußzeilenplatzhalter 3">
            <a:extLst>
              <a:ext uri="{FF2B5EF4-FFF2-40B4-BE49-F238E27FC236}">
                <a16:creationId xmlns:a16="http://schemas.microsoft.com/office/drawing/2014/main" id="{3016804B-B392-4877-981F-8DAC2CB200CE}"/>
              </a:ext>
            </a:extLst>
          </p:cNvPr>
          <p:cNvSpPr>
            <a:spLocks noGrp="1"/>
          </p:cNvSpPr>
          <p:nvPr>
            <p:ph type="ftr" sz="quarter" idx="11"/>
          </p:nvPr>
        </p:nvSpPr>
        <p:spPr/>
        <p:txBody>
          <a:bodyPr/>
          <a:lstStyle/>
          <a:p>
            <a:r>
              <a:rPr lang="de-DE"/>
              <a:t>SRH Unternehmen  –  Max Mustermann</a:t>
            </a:r>
          </a:p>
        </p:txBody>
      </p:sp>
      <p:sp>
        <p:nvSpPr>
          <p:cNvPr id="5" name="Foliennummernplatzhalter 4">
            <a:extLst>
              <a:ext uri="{FF2B5EF4-FFF2-40B4-BE49-F238E27FC236}">
                <a16:creationId xmlns:a16="http://schemas.microsoft.com/office/drawing/2014/main" id="{E5AD5931-23CA-4583-B798-7C917D232CB6}"/>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1453270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25968DE-F36C-4FC2-B96E-EE16AB84E88E}"/>
              </a:ext>
            </a:extLst>
          </p:cNvPr>
          <p:cNvSpPr>
            <a:spLocks noGrp="1"/>
          </p:cNvSpPr>
          <p:nvPr>
            <p:ph type="dt" sz="half" idx="10"/>
          </p:nvPr>
        </p:nvSpPr>
        <p:spPr/>
        <p:txBody>
          <a:bodyPr/>
          <a:lstStyle/>
          <a:p>
            <a:r>
              <a:rPr lang="de-DE"/>
              <a:t>00.00.2020</a:t>
            </a:r>
          </a:p>
        </p:txBody>
      </p:sp>
      <p:sp>
        <p:nvSpPr>
          <p:cNvPr id="3" name="Fußzeilenplatzhalter 2">
            <a:extLst>
              <a:ext uri="{FF2B5EF4-FFF2-40B4-BE49-F238E27FC236}">
                <a16:creationId xmlns:a16="http://schemas.microsoft.com/office/drawing/2014/main" id="{DBB7D1E0-A9A8-430A-94AC-B3DAE8624E05}"/>
              </a:ext>
            </a:extLst>
          </p:cNvPr>
          <p:cNvSpPr>
            <a:spLocks noGrp="1"/>
          </p:cNvSpPr>
          <p:nvPr>
            <p:ph type="ftr" sz="quarter" idx="11"/>
          </p:nvPr>
        </p:nvSpPr>
        <p:spPr/>
        <p:txBody>
          <a:bodyPr/>
          <a:lstStyle/>
          <a:p>
            <a:r>
              <a:rPr lang="de-DE"/>
              <a:t>SRH Unternehmen  –  Max Mustermann</a:t>
            </a:r>
          </a:p>
        </p:txBody>
      </p:sp>
      <p:sp>
        <p:nvSpPr>
          <p:cNvPr id="4" name="Foliennummernplatzhalter 3">
            <a:extLst>
              <a:ext uri="{FF2B5EF4-FFF2-40B4-BE49-F238E27FC236}">
                <a16:creationId xmlns:a16="http://schemas.microsoft.com/office/drawing/2014/main" id="{45FDE75B-FF1F-416F-A307-21032D7416B8}"/>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700526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ontakt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12" name="Textfeld 11">
            <a:extLst>
              <a:ext uri="{FF2B5EF4-FFF2-40B4-BE49-F238E27FC236}">
                <a16:creationId xmlns:a16="http://schemas.microsoft.com/office/drawing/2014/main" id="{148E321B-0FFD-42B0-B89F-0A148F81F82A}"/>
              </a:ext>
            </a:extLst>
          </p:cNvPr>
          <p:cNvSpPr txBox="1"/>
          <p:nvPr userDrawn="1"/>
        </p:nvSpPr>
        <p:spPr>
          <a:xfrm>
            <a:off x="360000" y="1891862"/>
            <a:ext cx="7455532" cy="2081048"/>
          </a:xfrm>
          <a:prstGeom prst="rect">
            <a:avLst/>
          </a:prstGeom>
          <a:noFill/>
        </p:spPr>
        <p:txBody>
          <a:bodyPr wrap="square" lIns="0" tIns="0" rIns="0" bIns="0" rtlCol="0">
            <a:noAutofit/>
          </a:bodyPr>
          <a:lstStyle/>
          <a:p>
            <a:r>
              <a:rPr lang="de-DE" sz="4800" b="1">
                <a:solidFill>
                  <a:schemeClr val="tx1"/>
                </a:solidFill>
                <a:latin typeface="SRH Headline" panose="020B0603020204020204" pitchFamily="34" charset="0"/>
                <a:ea typeface="SRH Headline" panose="020B0603020204020204" pitchFamily="34" charset="0"/>
                <a:cs typeface="SRH Headline" panose="020B0603020204020204" pitchFamily="34" charset="0"/>
              </a:rPr>
              <a:t>Vielen Dank für Ihre </a:t>
            </a:r>
            <a:br>
              <a:rPr lang="de-DE" sz="4800" b="1">
                <a:solidFill>
                  <a:schemeClr val="tx1"/>
                </a:solidFill>
                <a:latin typeface="SRH Headline" panose="020B0603020204020204" pitchFamily="34" charset="0"/>
                <a:ea typeface="SRH Headline" panose="020B0603020204020204" pitchFamily="34" charset="0"/>
                <a:cs typeface="SRH Headline" panose="020B0603020204020204" pitchFamily="34" charset="0"/>
              </a:rPr>
            </a:br>
            <a:r>
              <a:rPr lang="de-DE" sz="4800" b="1">
                <a:solidFill>
                  <a:schemeClr val="tx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9" name="Textplatzhalter 8">
            <a:extLst>
              <a:ext uri="{FF2B5EF4-FFF2-40B4-BE49-F238E27FC236}">
                <a16:creationId xmlns:a16="http://schemas.microsoft.com/office/drawing/2014/main" id="{4089409A-B58C-4672-A297-06D68AFA2FFD}"/>
              </a:ext>
            </a:extLst>
          </p:cNvPr>
          <p:cNvSpPr>
            <a:spLocks noGrp="1"/>
          </p:cNvSpPr>
          <p:nvPr>
            <p:ph type="body" sz="quarter" idx="13"/>
          </p:nvPr>
        </p:nvSpPr>
        <p:spPr>
          <a:xfrm>
            <a:off x="360000" y="4881435"/>
            <a:ext cx="4630928" cy="1272029"/>
          </a:xfrm>
        </p:spPr>
        <p:txBody>
          <a:bodyPr/>
          <a:lstStyle>
            <a:lvl1pPr>
              <a:lnSpc>
                <a:spcPct val="110000"/>
              </a:lnSpc>
              <a:spcBef>
                <a:spcPts val="0"/>
              </a:spcBef>
              <a:defRPr sz="1200" b="1">
                <a:solidFill>
                  <a:schemeClr val="tx1"/>
                </a:solidFill>
              </a:defRPr>
            </a:lvl1pPr>
            <a:lvl2pPr marL="0" indent="0">
              <a:lnSpc>
                <a:spcPct val="100000"/>
              </a:lnSpc>
              <a:spcBef>
                <a:spcPts val="0"/>
              </a:spcBef>
              <a:buNone/>
              <a:defRPr sz="1200" b="1"/>
            </a:lvl2pPr>
            <a:lvl3pPr marL="0" indent="0">
              <a:lnSpc>
                <a:spcPct val="100000"/>
              </a:lnSpc>
              <a:buNone/>
              <a:defRPr sz="1200" b="1">
                <a:solidFill>
                  <a:srgbClr val="2C2E2E"/>
                </a:solidFill>
              </a:defRPr>
            </a:lvl3pPr>
            <a:lvl4pPr marL="0" indent="0">
              <a:lnSpc>
                <a:spcPct val="100000"/>
              </a:lnSpc>
              <a:spcBef>
                <a:spcPts val="0"/>
              </a:spcBef>
              <a:buFont typeface="Arial" panose="020B0604020202020204" pitchFamily="34" charset="0"/>
              <a:buNone/>
              <a:defRPr sz="1200">
                <a:solidFill>
                  <a:srgbClr val="2C2E2E"/>
                </a:solidFill>
              </a:defRPr>
            </a:lvl4pPr>
            <a:lvl5pPr marL="0" indent="0">
              <a:lnSpc>
                <a:spcPct val="100000"/>
              </a:lnSpc>
              <a:spcBef>
                <a:spcPts val="0"/>
              </a:spcBef>
              <a:buFont typeface="Arial" panose="020B0604020202020204" pitchFamily="34" charset="0"/>
              <a:buNone/>
              <a:defRPr sz="1200">
                <a:solidFill>
                  <a:srgbClr val="2C2E2E"/>
                </a:solidFill>
              </a:defRPr>
            </a:lvl5pPr>
            <a:lvl6pPr marL="0" indent="0">
              <a:lnSpc>
                <a:spcPct val="100000"/>
              </a:lnSpc>
              <a:spcBef>
                <a:spcPts val="0"/>
              </a:spcBef>
              <a:buFont typeface="Arial" panose="020B0604020202020204" pitchFamily="34" charset="0"/>
              <a:buNone/>
              <a:defRPr sz="1200">
                <a:solidFill>
                  <a:srgbClr val="2C2E2E"/>
                </a:solidFill>
              </a:defRPr>
            </a:lvl6pPr>
            <a:lvl7pPr marL="0" indent="0">
              <a:lnSpc>
                <a:spcPct val="100000"/>
              </a:lnSpc>
              <a:spcBef>
                <a:spcPts val="0"/>
              </a:spcBef>
              <a:buFont typeface="Arial" panose="020B0604020202020204" pitchFamily="34" charset="0"/>
              <a:buNone/>
              <a:defRPr sz="1200">
                <a:solidFill>
                  <a:srgbClr val="2C2E2E"/>
                </a:solidFill>
              </a:defRPr>
            </a:lvl7pPr>
            <a:lvl8pPr marL="0" indent="0">
              <a:lnSpc>
                <a:spcPct val="100000"/>
              </a:lnSpc>
              <a:spcBef>
                <a:spcPts val="0"/>
              </a:spcBef>
              <a:buFont typeface="Arial" panose="020B0604020202020204" pitchFamily="34" charset="0"/>
              <a:buNone/>
              <a:defRPr sz="1200">
                <a:solidFill>
                  <a:srgbClr val="2C2E2E"/>
                </a:solidFill>
              </a:defRPr>
            </a:lvl8pPr>
            <a:lvl9pPr marL="0" indent="0">
              <a:lnSpc>
                <a:spcPct val="100000"/>
              </a:lnSpc>
              <a:spcBef>
                <a:spcPts val="0"/>
              </a:spcBef>
              <a:buFont typeface="Arial" panose="020B0604020202020204" pitchFamily="34" charset="0"/>
              <a:buNone/>
              <a:defRPr sz="1200" b="1">
                <a:solidFill>
                  <a:srgbClr val="2C2E2E"/>
                </a:solidFill>
              </a:defRPr>
            </a:lvl9pPr>
          </a:lstStyle>
          <a:p>
            <a:pPr lvl="0"/>
            <a:r>
              <a:rPr lang="de-DE"/>
              <a:t>Mastertextformat bearbeiten</a:t>
            </a:r>
          </a:p>
        </p:txBody>
      </p:sp>
    </p:spTree>
    <p:extLst>
      <p:ext uri="{BB962C8B-B14F-4D97-AF65-F5344CB8AC3E}">
        <p14:creationId xmlns:p14="http://schemas.microsoft.com/office/powerpoint/2010/main" val="977603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ontakt Farbe">
    <p:bg>
      <p:bgPr>
        <a:solidFill>
          <a:schemeClr val="accent1"/>
        </a:solidFill>
        <a:effectLst/>
      </p:bgPr>
    </p:bg>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148E321B-0FFD-42B0-B89F-0A148F81F82A}"/>
              </a:ext>
            </a:extLst>
          </p:cNvPr>
          <p:cNvSpPr txBox="1"/>
          <p:nvPr userDrawn="1"/>
        </p:nvSpPr>
        <p:spPr>
          <a:xfrm>
            <a:off x="360000" y="1891862"/>
            <a:ext cx="7455532" cy="2081048"/>
          </a:xfrm>
          <a:prstGeom prst="rect">
            <a:avLst/>
          </a:prstGeom>
          <a:noFill/>
        </p:spPr>
        <p:txBody>
          <a:bodyPr wrap="square" lIns="0" tIns="0" rIns="0" bIns="0" rtlCol="0">
            <a:noAutofit/>
          </a:bodyPr>
          <a:lstStyle/>
          <a:p>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Vielen Dank für Ihre </a:t>
            </a:r>
            <a:b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br>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9" name="Textplatzhalter 8">
            <a:extLst>
              <a:ext uri="{FF2B5EF4-FFF2-40B4-BE49-F238E27FC236}">
                <a16:creationId xmlns:a16="http://schemas.microsoft.com/office/drawing/2014/main" id="{4089409A-B58C-4672-A297-06D68AFA2FFD}"/>
              </a:ext>
            </a:extLst>
          </p:cNvPr>
          <p:cNvSpPr>
            <a:spLocks noGrp="1"/>
          </p:cNvSpPr>
          <p:nvPr>
            <p:ph type="body" sz="quarter" idx="13"/>
          </p:nvPr>
        </p:nvSpPr>
        <p:spPr>
          <a:xfrm>
            <a:off x="360000" y="4881435"/>
            <a:ext cx="4630928" cy="1270800"/>
          </a:xfrm>
        </p:spPr>
        <p:txBody>
          <a:bodyPr/>
          <a:lstStyle>
            <a:lvl1pPr>
              <a:lnSpc>
                <a:spcPct val="110000"/>
              </a:lnSpc>
              <a:spcBef>
                <a:spcPts val="0"/>
              </a:spcBef>
              <a:defRPr sz="1200" b="1">
                <a:solidFill>
                  <a:schemeClr val="bg1"/>
                </a:solidFill>
              </a:defRPr>
            </a:lvl1pPr>
            <a:lvl2pPr marL="0" indent="0">
              <a:lnSpc>
                <a:spcPct val="100000"/>
              </a:lnSpc>
              <a:spcBef>
                <a:spcPts val="0"/>
              </a:spcBef>
              <a:buNone/>
              <a:defRPr sz="1200" b="1">
                <a:solidFill>
                  <a:schemeClr val="bg1"/>
                </a:solidFill>
              </a:defRPr>
            </a:lvl2pPr>
            <a:lvl3pPr marL="0" indent="0">
              <a:lnSpc>
                <a:spcPct val="100000"/>
              </a:lnSpc>
              <a:buNone/>
              <a:defRPr sz="1200" b="1">
                <a:solidFill>
                  <a:schemeClr val="bg1"/>
                </a:solidFill>
              </a:defRPr>
            </a:lvl3pPr>
            <a:lvl4pPr marL="0" indent="0">
              <a:lnSpc>
                <a:spcPct val="100000"/>
              </a:lnSpc>
              <a:spcBef>
                <a:spcPts val="0"/>
              </a:spcBef>
              <a:buFont typeface="Arial" panose="020B0604020202020204" pitchFamily="34" charset="0"/>
              <a:buNone/>
              <a:defRPr sz="1200">
                <a:solidFill>
                  <a:schemeClr val="bg1"/>
                </a:solidFill>
              </a:defRPr>
            </a:lvl4pPr>
            <a:lvl5pPr marL="0" indent="0">
              <a:lnSpc>
                <a:spcPct val="100000"/>
              </a:lnSpc>
              <a:spcBef>
                <a:spcPts val="0"/>
              </a:spcBef>
              <a:buFont typeface="Arial" panose="020B0604020202020204" pitchFamily="34" charset="0"/>
              <a:buNone/>
              <a:defRPr sz="1200">
                <a:solidFill>
                  <a:schemeClr val="bg1"/>
                </a:solidFill>
              </a:defRPr>
            </a:lvl5pPr>
            <a:lvl6pPr marL="0" indent="0">
              <a:lnSpc>
                <a:spcPct val="100000"/>
              </a:lnSpc>
              <a:spcBef>
                <a:spcPts val="0"/>
              </a:spcBef>
              <a:buFont typeface="Arial" panose="020B0604020202020204" pitchFamily="34" charset="0"/>
              <a:buNone/>
              <a:defRPr sz="1200">
                <a:solidFill>
                  <a:schemeClr val="bg1"/>
                </a:solidFill>
              </a:defRPr>
            </a:lvl6pPr>
            <a:lvl7pPr marL="0" indent="0">
              <a:lnSpc>
                <a:spcPct val="100000"/>
              </a:lnSpc>
              <a:spcBef>
                <a:spcPts val="0"/>
              </a:spcBef>
              <a:buFont typeface="Arial" panose="020B0604020202020204" pitchFamily="34" charset="0"/>
              <a:buNone/>
              <a:defRPr sz="1200">
                <a:solidFill>
                  <a:schemeClr val="bg1"/>
                </a:solidFill>
              </a:defRPr>
            </a:lvl7pPr>
            <a:lvl8pPr marL="0" indent="0">
              <a:lnSpc>
                <a:spcPct val="100000"/>
              </a:lnSpc>
              <a:spcBef>
                <a:spcPts val="0"/>
              </a:spcBef>
              <a:buFont typeface="Arial" panose="020B0604020202020204" pitchFamily="34" charset="0"/>
              <a:buNone/>
              <a:defRPr sz="1200">
                <a:solidFill>
                  <a:schemeClr val="bg1"/>
                </a:solidFill>
              </a:defRPr>
            </a:lvl8pPr>
            <a:lvl9pPr marL="0" indent="0">
              <a:lnSpc>
                <a:spcPct val="100000"/>
              </a:lnSpc>
              <a:spcBef>
                <a:spcPts val="0"/>
              </a:spcBef>
              <a:buFont typeface="Arial" panose="020B0604020202020204" pitchFamily="34" charset="0"/>
              <a:buNone/>
              <a:defRPr sz="1200" b="1">
                <a:solidFill>
                  <a:schemeClr val="bg1"/>
                </a:solidFill>
              </a:defRPr>
            </a:lvl9pPr>
          </a:lstStyle>
          <a:p>
            <a:pPr lvl="0"/>
            <a:r>
              <a:rPr lang="de-DE"/>
              <a:t>Mastertextformat bearbeiten</a:t>
            </a:r>
          </a:p>
        </p:txBody>
      </p:sp>
      <p:sp>
        <p:nvSpPr>
          <p:cNvPr id="6" name="Freihandform: Form 5">
            <a:extLst>
              <a:ext uri="{FF2B5EF4-FFF2-40B4-BE49-F238E27FC236}">
                <a16:creationId xmlns:a16="http://schemas.microsoft.com/office/drawing/2014/main" id="{AD93ACF1-E5AA-4FCA-9C8B-47AAB1BA68E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pic>
        <p:nvPicPr>
          <p:cNvPr id="7" name="Grafik 6">
            <a:extLst>
              <a:ext uri="{FF2B5EF4-FFF2-40B4-BE49-F238E27FC236}">
                <a16:creationId xmlns:a16="http://schemas.microsoft.com/office/drawing/2014/main" id="{6E066742-228D-427F-905A-967890648B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226577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Gliederung">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90" name="Thema 10">
            <a:extLst>
              <a:ext uri="{FF2B5EF4-FFF2-40B4-BE49-F238E27FC236}">
                <a16:creationId xmlns:a16="http://schemas.microsoft.com/office/drawing/2014/main" id="{CC6F2213-38FE-4FAE-8DAA-719F27FB208C}"/>
              </a:ext>
            </a:extLst>
          </p:cNvPr>
          <p:cNvSpPr>
            <a:spLocks noGrp="1"/>
          </p:cNvSpPr>
          <p:nvPr>
            <p:ph type="body" sz="quarter" idx="32" hasCustomPrompt="1"/>
          </p:nvPr>
        </p:nvSpPr>
        <p:spPr>
          <a:xfrm>
            <a:off x="6773464"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91" name="Zahl Thema 10">
            <a:extLst>
              <a:ext uri="{FF2B5EF4-FFF2-40B4-BE49-F238E27FC236}">
                <a16:creationId xmlns:a16="http://schemas.microsoft.com/office/drawing/2014/main" id="{1E5FEF8A-F472-4107-8E27-82DD9F98DE83}"/>
              </a:ext>
            </a:extLst>
          </p:cNvPr>
          <p:cNvSpPr>
            <a:spLocks noGrp="1"/>
          </p:cNvSpPr>
          <p:nvPr>
            <p:ph type="body" sz="quarter" idx="33" hasCustomPrompt="1"/>
          </p:nvPr>
        </p:nvSpPr>
        <p:spPr>
          <a:xfrm>
            <a:off x="62760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8" name="Thema 9">
            <a:extLst>
              <a:ext uri="{FF2B5EF4-FFF2-40B4-BE49-F238E27FC236}">
                <a16:creationId xmlns:a16="http://schemas.microsoft.com/office/drawing/2014/main" id="{6E4AF8F3-89A8-4F9B-BA9E-56F9D85ACB69}"/>
              </a:ext>
            </a:extLst>
          </p:cNvPr>
          <p:cNvSpPr>
            <a:spLocks noGrp="1"/>
          </p:cNvSpPr>
          <p:nvPr>
            <p:ph type="body" sz="quarter" idx="30" hasCustomPrompt="1"/>
          </p:nvPr>
        </p:nvSpPr>
        <p:spPr>
          <a:xfrm>
            <a:off x="6773464"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9" name="Zahl Thema 9">
            <a:extLst>
              <a:ext uri="{FF2B5EF4-FFF2-40B4-BE49-F238E27FC236}">
                <a16:creationId xmlns:a16="http://schemas.microsoft.com/office/drawing/2014/main" id="{8176477D-061A-4734-9BB4-8EB4EA7D5188}"/>
              </a:ext>
            </a:extLst>
          </p:cNvPr>
          <p:cNvSpPr>
            <a:spLocks noGrp="1"/>
          </p:cNvSpPr>
          <p:nvPr>
            <p:ph type="body" sz="quarter" idx="31" hasCustomPrompt="1"/>
          </p:nvPr>
        </p:nvSpPr>
        <p:spPr>
          <a:xfrm>
            <a:off x="62760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6" name="Thema 8">
            <a:extLst>
              <a:ext uri="{FF2B5EF4-FFF2-40B4-BE49-F238E27FC236}">
                <a16:creationId xmlns:a16="http://schemas.microsoft.com/office/drawing/2014/main" id="{DEB7B7BA-4EF3-4596-A8B9-6AF9FA83C6DA}"/>
              </a:ext>
            </a:extLst>
          </p:cNvPr>
          <p:cNvSpPr>
            <a:spLocks noGrp="1"/>
          </p:cNvSpPr>
          <p:nvPr>
            <p:ph type="body" sz="quarter" idx="28" hasCustomPrompt="1"/>
          </p:nvPr>
        </p:nvSpPr>
        <p:spPr>
          <a:xfrm>
            <a:off x="6773464"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7" name="Zahl Thema 8">
            <a:extLst>
              <a:ext uri="{FF2B5EF4-FFF2-40B4-BE49-F238E27FC236}">
                <a16:creationId xmlns:a16="http://schemas.microsoft.com/office/drawing/2014/main" id="{8B5B5752-05E3-4E86-89B5-81394C15F4FC}"/>
              </a:ext>
            </a:extLst>
          </p:cNvPr>
          <p:cNvSpPr>
            <a:spLocks noGrp="1"/>
          </p:cNvSpPr>
          <p:nvPr>
            <p:ph type="body" sz="quarter" idx="29" hasCustomPrompt="1"/>
          </p:nvPr>
        </p:nvSpPr>
        <p:spPr>
          <a:xfrm>
            <a:off x="62760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2" name="Thema 7">
            <a:extLst>
              <a:ext uri="{FF2B5EF4-FFF2-40B4-BE49-F238E27FC236}">
                <a16:creationId xmlns:a16="http://schemas.microsoft.com/office/drawing/2014/main" id="{ECB4B40B-F372-42B2-A209-9BCB10590623}"/>
              </a:ext>
            </a:extLst>
          </p:cNvPr>
          <p:cNvSpPr>
            <a:spLocks noGrp="1"/>
          </p:cNvSpPr>
          <p:nvPr>
            <p:ph type="body" sz="quarter" idx="26" hasCustomPrompt="1"/>
          </p:nvPr>
        </p:nvSpPr>
        <p:spPr>
          <a:xfrm>
            <a:off x="6773464"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3" name="Zahl Thema 7">
            <a:extLst>
              <a:ext uri="{FF2B5EF4-FFF2-40B4-BE49-F238E27FC236}">
                <a16:creationId xmlns:a16="http://schemas.microsoft.com/office/drawing/2014/main" id="{B198888A-6AE9-48B6-99AF-A970F8D311A5}"/>
              </a:ext>
            </a:extLst>
          </p:cNvPr>
          <p:cNvSpPr>
            <a:spLocks noGrp="1"/>
          </p:cNvSpPr>
          <p:nvPr>
            <p:ph type="body" sz="quarter" idx="27" hasCustomPrompt="1"/>
          </p:nvPr>
        </p:nvSpPr>
        <p:spPr>
          <a:xfrm>
            <a:off x="62760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1" name="Thema 6">
            <a:extLst>
              <a:ext uri="{FF2B5EF4-FFF2-40B4-BE49-F238E27FC236}">
                <a16:creationId xmlns:a16="http://schemas.microsoft.com/office/drawing/2014/main" id="{B486ACC7-67B9-4B39-9EBF-88C3C35A4D18}"/>
              </a:ext>
            </a:extLst>
          </p:cNvPr>
          <p:cNvSpPr>
            <a:spLocks noGrp="1"/>
          </p:cNvSpPr>
          <p:nvPr>
            <p:ph type="body" sz="quarter" idx="25" hasCustomPrompt="1"/>
          </p:nvPr>
        </p:nvSpPr>
        <p:spPr>
          <a:xfrm>
            <a:off x="6773464"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0" name="Zahl Thema 6">
            <a:extLst>
              <a:ext uri="{FF2B5EF4-FFF2-40B4-BE49-F238E27FC236}">
                <a16:creationId xmlns:a16="http://schemas.microsoft.com/office/drawing/2014/main" id="{E307C616-82CC-4ADA-AE7F-E4DF02456068}"/>
              </a:ext>
            </a:extLst>
          </p:cNvPr>
          <p:cNvSpPr>
            <a:spLocks noGrp="1"/>
          </p:cNvSpPr>
          <p:nvPr>
            <p:ph type="body" sz="quarter" idx="24" hasCustomPrompt="1"/>
          </p:nvPr>
        </p:nvSpPr>
        <p:spPr>
          <a:xfrm>
            <a:off x="62760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9" name="Thema 5">
            <a:extLst>
              <a:ext uri="{FF2B5EF4-FFF2-40B4-BE49-F238E27FC236}">
                <a16:creationId xmlns:a16="http://schemas.microsoft.com/office/drawing/2014/main" id="{5676FF1B-A5EC-4512-842C-E5CA0050FD88}"/>
              </a:ext>
            </a:extLst>
          </p:cNvPr>
          <p:cNvSpPr>
            <a:spLocks noGrp="1"/>
          </p:cNvSpPr>
          <p:nvPr>
            <p:ph type="body" sz="quarter" idx="23" hasCustomPrompt="1"/>
          </p:nvPr>
        </p:nvSpPr>
        <p:spPr>
          <a:xfrm>
            <a:off x="862642"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8" name="Zahl Thema 5">
            <a:extLst>
              <a:ext uri="{FF2B5EF4-FFF2-40B4-BE49-F238E27FC236}">
                <a16:creationId xmlns:a16="http://schemas.microsoft.com/office/drawing/2014/main" id="{A4D68514-EBB8-4602-81C1-9A5D352969D2}"/>
              </a:ext>
            </a:extLst>
          </p:cNvPr>
          <p:cNvSpPr>
            <a:spLocks noGrp="1"/>
          </p:cNvSpPr>
          <p:nvPr>
            <p:ph type="body" sz="quarter" idx="22" hasCustomPrompt="1"/>
          </p:nvPr>
        </p:nvSpPr>
        <p:spPr>
          <a:xfrm>
            <a:off x="3594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7" name="Thema 4">
            <a:extLst>
              <a:ext uri="{FF2B5EF4-FFF2-40B4-BE49-F238E27FC236}">
                <a16:creationId xmlns:a16="http://schemas.microsoft.com/office/drawing/2014/main" id="{3D37BC6F-D5CD-478E-BB54-34CB4BB84C82}"/>
              </a:ext>
            </a:extLst>
          </p:cNvPr>
          <p:cNvSpPr>
            <a:spLocks noGrp="1"/>
          </p:cNvSpPr>
          <p:nvPr>
            <p:ph type="body" sz="quarter" idx="21" hasCustomPrompt="1"/>
          </p:nvPr>
        </p:nvSpPr>
        <p:spPr>
          <a:xfrm>
            <a:off x="862642"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6" name="Zahl Thema 4">
            <a:extLst>
              <a:ext uri="{FF2B5EF4-FFF2-40B4-BE49-F238E27FC236}">
                <a16:creationId xmlns:a16="http://schemas.microsoft.com/office/drawing/2014/main" id="{84A15981-DDE4-4111-85F8-DBD9D59082CE}"/>
              </a:ext>
            </a:extLst>
          </p:cNvPr>
          <p:cNvSpPr>
            <a:spLocks noGrp="1"/>
          </p:cNvSpPr>
          <p:nvPr>
            <p:ph type="body" sz="quarter" idx="20" hasCustomPrompt="1"/>
          </p:nvPr>
        </p:nvSpPr>
        <p:spPr>
          <a:xfrm>
            <a:off x="3594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5" name="Thema 3">
            <a:extLst>
              <a:ext uri="{FF2B5EF4-FFF2-40B4-BE49-F238E27FC236}">
                <a16:creationId xmlns:a16="http://schemas.microsoft.com/office/drawing/2014/main" id="{20D0653C-5C34-4011-9A8C-EA212508A3A9}"/>
              </a:ext>
            </a:extLst>
          </p:cNvPr>
          <p:cNvSpPr>
            <a:spLocks noGrp="1"/>
          </p:cNvSpPr>
          <p:nvPr>
            <p:ph type="body" sz="quarter" idx="19" hasCustomPrompt="1"/>
          </p:nvPr>
        </p:nvSpPr>
        <p:spPr>
          <a:xfrm>
            <a:off x="862642"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4" name="Zahl Thema 3">
            <a:extLst>
              <a:ext uri="{FF2B5EF4-FFF2-40B4-BE49-F238E27FC236}">
                <a16:creationId xmlns:a16="http://schemas.microsoft.com/office/drawing/2014/main" id="{719C4090-1909-4C92-9601-6C7EE6377DEE}"/>
              </a:ext>
            </a:extLst>
          </p:cNvPr>
          <p:cNvSpPr>
            <a:spLocks noGrp="1"/>
          </p:cNvSpPr>
          <p:nvPr>
            <p:ph type="body" sz="quarter" idx="18" hasCustomPrompt="1"/>
          </p:nvPr>
        </p:nvSpPr>
        <p:spPr>
          <a:xfrm>
            <a:off x="3594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1" name="Thema 2">
            <a:extLst>
              <a:ext uri="{FF2B5EF4-FFF2-40B4-BE49-F238E27FC236}">
                <a16:creationId xmlns:a16="http://schemas.microsoft.com/office/drawing/2014/main" id="{F4A45600-E5D3-4BCB-99B4-7B6ED053EF9F}"/>
              </a:ext>
            </a:extLst>
          </p:cNvPr>
          <p:cNvSpPr>
            <a:spLocks noGrp="1"/>
          </p:cNvSpPr>
          <p:nvPr>
            <p:ph type="body" sz="quarter" idx="17" hasCustomPrompt="1"/>
          </p:nvPr>
        </p:nvSpPr>
        <p:spPr>
          <a:xfrm>
            <a:off x="862642"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0" name="Zahl Thema 2">
            <a:extLst>
              <a:ext uri="{FF2B5EF4-FFF2-40B4-BE49-F238E27FC236}">
                <a16:creationId xmlns:a16="http://schemas.microsoft.com/office/drawing/2014/main" id="{46686522-ADC7-4AB0-8104-D7BFD494AC45}"/>
              </a:ext>
            </a:extLst>
          </p:cNvPr>
          <p:cNvSpPr>
            <a:spLocks noGrp="1"/>
          </p:cNvSpPr>
          <p:nvPr>
            <p:ph type="body" sz="quarter" idx="16" hasCustomPrompt="1"/>
          </p:nvPr>
        </p:nvSpPr>
        <p:spPr>
          <a:xfrm>
            <a:off x="3594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40" name="Thema 1">
            <a:extLst>
              <a:ext uri="{FF2B5EF4-FFF2-40B4-BE49-F238E27FC236}">
                <a16:creationId xmlns:a16="http://schemas.microsoft.com/office/drawing/2014/main" id="{41C038E3-A911-4FFC-8F4E-9A1653D7B45D}"/>
              </a:ext>
            </a:extLst>
          </p:cNvPr>
          <p:cNvSpPr>
            <a:spLocks noGrp="1"/>
          </p:cNvSpPr>
          <p:nvPr>
            <p:ph type="body" sz="quarter" idx="15" hasCustomPrompt="1"/>
          </p:nvPr>
        </p:nvSpPr>
        <p:spPr>
          <a:xfrm>
            <a:off x="862642"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9" name="Zahl Thema 1">
            <a:extLst>
              <a:ext uri="{FF2B5EF4-FFF2-40B4-BE49-F238E27FC236}">
                <a16:creationId xmlns:a16="http://schemas.microsoft.com/office/drawing/2014/main" id="{E2ADF3CF-F60D-4ECF-8E7F-2DD46C6380E6}"/>
              </a:ext>
            </a:extLst>
          </p:cNvPr>
          <p:cNvSpPr>
            <a:spLocks noGrp="1"/>
          </p:cNvSpPr>
          <p:nvPr>
            <p:ph type="body" sz="quarter" idx="13" hasCustomPrompt="1"/>
          </p:nvPr>
        </p:nvSpPr>
        <p:spPr>
          <a:xfrm>
            <a:off x="3594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2" name="Titel 1">
            <a:extLst>
              <a:ext uri="{FF2B5EF4-FFF2-40B4-BE49-F238E27FC236}">
                <a16:creationId xmlns:a16="http://schemas.microsoft.com/office/drawing/2014/main" id="{49591944-6061-4359-A642-BF8A239B2620}"/>
              </a:ext>
            </a:extLst>
          </p:cNvPr>
          <p:cNvSpPr>
            <a:spLocks noGrp="1"/>
          </p:cNvSpPr>
          <p:nvPr>
            <p:ph type="title" hasCustomPrompt="1"/>
          </p:nvPr>
        </p:nvSpPr>
        <p:spPr/>
        <p:txBody>
          <a:bodyPr/>
          <a:lstStyle>
            <a:lvl1pPr>
              <a:defRPr>
                <a:solidFill>
                  <a:schemeClr val="tx1"/>
                </a:solidFill>
              </a:defRPr>
            </a:lvl1pPr>
          </a:lstStyle>
          <a:p>
            <a:r>
              <a:rPr lang="de-DE"/>
              <a:t>Gliederung</a:t>
            </a:r>
          </a:p>
        </p:txBody>
      </p:sp>
    </p:spTree>
    <p:extLst>
      <p:ext uri="{BB962C8B-B14F-4D97-AF65-F5344CB8AC3E}">
        <p14:creationId xmlns:p14="http://schemas.microsoft.com/office/powerpoint/2010/main" val="162862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CD8CBF-B7AC-48B2-BDFF-74D2CFF5B6ED}"/>
              </a:ext>
            </a:extLst>
          </p:cNvPr>
          <p:cNvSpPr>
            <a:spLocks noGrp="1"/>
          </p:cNvSpPr>
          <p:nvPr>
            <p:ph idx="1"/>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r>
              <a:rPr lang="de-DE"/>
              <a:t>00.00.2020</a:t>
            </a:r>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Unternehmen  –  Max Mustermann</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04223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Zwischenfolie mit Bild">
    <p:spTree>
      <p:nvGrpSpPr>
        <p:cNvPr id="1" name=""/>
        <p:cNvGrpSpPr/>
        <p:nvPr/>
      </p:nvGrpSpPr>
      <p:grpSpPr>
        <a:xfrm>
          <a:off x="0" y="0"/>
          <a:ext cx="0" cy="0"/>
          <a:chOff x="0" y="0"/>
          <a:chExt cx="0" cy="0"/>
        </a:xfrm>
      </p:grpSpPr>
      <p:sp>
        <p:nvSpPr>
          <p:cNvPr id="12" name="Bildplatzhalter 11">
            <a:extLst>
              <a:ext uri="{FF2B5EF4-FFF2-40B4-BE49-F238E27FC236}">
                <a16:creationId xmlns:a16="http://schemas.microsoft.com/office/drawing/2014/main" id="{7CDE787C-B484-481E-84CF-7E94E81D5B04}"/>
              </a:ext>
            </a:extLst>
          </p:cNvPr>
          <p:cNvSpPr>
            <a:spLocks noGrp="1"/>
          </p:cNvSpPr>
          <p:nvPr>
            <p:ph type="pic" sz="quarter" idx="17"/>
          </p:nvPr>
        </p:nvSpPr>
        <p:spPr>
          <a:xfrm>
            <a:off x="-1" y="0"/>
            <a:ext cx="12192000" cy="6858000"/>
          </a:xfrm>
          <a:solidFill>
            <a:schemeClr val="accent1">
              <a:lumMod val="20000"/>
              <a:lumOff val="80000"/>
            </a:schemeClr>
          </a:solidFill>
        </p:spPr>
        <p:txBody>
          <a:bodyP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616530"/>
            <a:ext cx="7642812" cy="2516885"/>
          </a:xfrm>
        </p:spPr>
        <p:txBody>
          <a:bodyPr lIns="0" tIns="0" rIns="0" bIns="0" anchor="b">
            <a:noAutofit/>
          </a:bodyPr>
          <a:lstStyle>
            <a:lvl1pPr>
              <a:lnSpc>
                <a:spcPct val="98000"/>
              </a:lnSpc>
              <a:defRPr sz="4800">
                <a:solidFill>
                  <a:schemeClr val="accent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p:nvPr>
        </p:nvSpPr>
        <p:spPr>
          <a:xfrm>
            <a:off x="360000" y="3124788"/>
            <a:ext cx="7642812" cy="2516885"/>
          </a:xfrm>
        </p:spPr>
        <p:txBody>
          <a:bodyPr>
            <a:noAutofit/>
          </a:bodyPr>
          <a:lstStyle>
            <a:lvl1pPr marL="0" indent="0">
              <a:lnSpc>
                <a:spcPct val="98000"/>
              </a:lnSpc>
              <a:spcBef>
                <a:spcPts val="0"/>
              </a:spcBef>
              <a:buNone/>
              <a:defRPr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sp>
        <p:nvSpPr>
          <p:cNvPr id="10" name="SmartArt-Platzhalter 14">
            <a:extLst>
              <a:ext uri="{FF2B5EF4-FFF2-40B4-BE49-F238E27FC236}">
                <a16:creationId xmlns:a16="http://schemas.microsoft.com/office/drawing/2014/main" id="{861189CF-B82F-42F8-9B1E-3E5A50EC559C}"/>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149973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folie warm grey">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1">
              <a:alpha val="25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32077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apitelfolie farbig">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bg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C0A000BE-D89F-4CF2-9153-4F676346A08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
        <p:nvSpPr>
          <p:cNvPr id="9" name="Freihandform: Form 8">
            <a:extLst>
              <a:ext uri="{FF2B5EF4-FFF2-40B4-BE49-F238E27FC236}">
                <a16:creationId xmlns:a16="http://schemas.microsoft.com/office/drawing/2014/main" id="{951B6F9D-DB24-44F1-8ACB-F1C8797BDAF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Tree>
    <p:extLst>
      <p:ext uri="{BB962C8B-B14F-4D97-AF65-F5344CB8AC3E}">
        <p14:creationId xmlns:p14="http://schemas.microsoft.com/office/powerpoint/2010/main" val="366798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folie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383054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folie Statements,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r>
              <a:rPr lang="de-DE"/>
              <a:t>00.00.2020</a:t>
            </a:r>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Unternehmen  –  Max Mustermann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2591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0072B7B4-27E0-4F7C-BEF9-A2BE5E461AF3}"/>
              </a:ext>
            </a:extLst>
          </p:cNvPr>
          <p:cNvSpPr>
            <a:spLocks noGrp="1"/>
          </p:cNvSpPr>
          <p:nvPr>
            <p:ph type="sldNum" sz="quarter" idx="4"/>
          </p:nvPr>
        </p:nvSpPr>
        <p:spPr>
          <a:xfrm>
            <a:off x="11146737" y="6364924"/>
            <a:ext cx="680085" cy="365125"/>
          </a:xfrm>
          <a:prstGeom prst="rect">
            <a:avLst/>
          </a:prstGeom>
        </p:spPr>
        <p:txBody>
          <a:bodyPr vert="horz" lIns="0" tIns="0" rIns="0" bIns="0" rtlCol="0" anchor="ctr"/>
          <a:lstStyle>
            <a:lvl1pPr algn="r">
              <a:defRPr sz="155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fld id="{075B144D-941B-4DFC-AF5F-0416193D12EC}" type="slidenum">
              <a:rPr lang="de-DE" smtClean="0"/>
              <a:pPr/>
              <a:t>‹#›</a:t>
            </a:fld>
            <a:endParaRPr lang="de-DE"/>
          </a:p>
        </p:txBody>
      </p:sp>
      <p:sp>
        <p:nvSpPr>
          <p:cNvPr id="4" name="Datumsplatzhalter 3">
            <a:extLst>
              <a:ext uri="{FF2B5EF4-FFF2-40B4-BE49-F238E27FC236}">
                <a16:creationId xmlns:a16="http://schemas.microsoft.com/office/drawing/2014/main" id="{E9DB9242-2198-4F50-9940-0EBA7C6A7F79}"/>
              </a:ext>
            </a:extLst>
          </p:cNvPr>
          <p:cNvSpPr>
            <a:spLocks noGrp="1"/>
          </p:cNvSpPr>
          <p:nvPr>
            <p:ph type="dt" sz="half" idx="2"/>
          </p:nvPr>
        </p:nvSpPr>
        <p:spPr>
          <a:xfrm>
            <a:off x="367645" y="6356350"/>
            <a:ext cx="874559"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r>
              <a:rPr lang="de-DE"/>
              <a:t>00.00.2020</a:t>
            </a:r>
          </a:p>
        </p:txBody>
      </p:sp>
      <p:sp>
        <p:nvSpPr>
          <p:cNvPr id="5" name="Fußzeilenplatzhalter 4">
            <a:extLst>
              <a:ext uri="{FF2B5EF4-FFF2-40B4-BE49-F238E27FC236}">
                <a16:creationId xmlns:a16="http://schemas.microsoft.com/office/drawing/2014/main" id="{1DAD1664-878F-4F30-B2A4-1377B1AD93D7}"/>
              </a:ext>
            </a:extLst>
          </p:cNvPr>
          <p:cNvSpPr>
            <a:spLocks noGrp="1"/>
          </p:cNvSpPr>
          <p:nvPr>
            <p:ph type="ftr" sz="quarter" idx="3"/>
          </p:nvPr>
        </p:nvSpPr>
        <p:spPr>
          <a:xfrm>
            <a:off x="1319842" y="6356350"/>
            <a:ext cx="6495690"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r>
              <a:rPr lang="de-DE"/>
              <a:t>SRH Unternehmen  –  Max Mustermann</a:t>
            </a:r>
          </a:p>
        </p:txBody>
      </p:sp>
      <p:sp>
        <p:nvSpPr>
          <p:cNvPr id="3" name="Textplatzhalter 2">
            <a:extLst>
              <a:ext uri="{FF2B5EF4-FFF2-40B4-BE49-F238E27FC236}">
                <a16:creationId xmlns:a16="http://schemas.microsoft.com/office/drawing/2014/main" id="{53CA1C0B-8B72-4C84-BAB1-FEBDDAC945E9}"/>
              </a:ext>
            </a:extLst>
          </p:cNvPr>
          <p:cNvSpPr>
            <a:spLocks noGrp="1"/>
          </p:cNvSpPr>
          <p:nvPr>
            <p:ph type="body" idx="1"/>
          </p:nvPr>
        </p:nvSpPr>
        <p:spPr>
          <a:xfrm>
            <a:off x="359400" y="1728000"/>
            <a:ext cx="9157663" cy="4230000"/>
          </a:xfrm>
          <a:prstGeom prst="rect">
            <a:avLst/>
          </a:prstGeom>
          <a:noFill/>
        </p:spPr>
        <p:txBody>
          <a:bodyPr vert="horz" lIns="0" tIns="0" rIns="0" bIns="0" rtlCol="0">
            <a:noAutofit/>
          </a:bodyPr>
          <a:lstStyle/>
          <a:p>
            <a:pPr lvl="0"/>
            <a:r>
              <a:rPr lang="de-DE" err="1"/>
              <a:t>Copy</a:t>
            </a:r>
            <a:r>
              <a:rPr lang="de-DE"/>
              <a:t> 18 Pt.</a:t>
            </a:r>
          </a:p>
          <a:p>
            <a:pPr lvl="1"/>
            <a:r>
              <a:rPr lang="de-DE" err="1"/>
              <a:t>Copy</a:t>
            </a:r>
            <a:r>
              <a:rPr lang="de-DE"/>
              <a:t> mit </a:t>
            </a:r>
            <a:r>
              <a:rPr lang="de-DE" err="1"/>
              <a:t>Bulletpoint</a:t>
            </a:r>
            <a:r>
              <a:rPr lang="de-DE"/>
              <a:t> 18 Pt.</a:t>
            </a:r>
          </a:p>
          <a:p>
            <a:pPr lvl="2"/>
            <a:r>
              <a:rPr lang="de-DE" err="1"/>
              <a:t>Copy</a:t>
            </a:r>
            <a:r>
              <a:rPr lang="de-DE"/>
              <a:t> mit </a:t>
            </a:r>
            <a:r>
              <a:rPr lang="de-DE" err="1"/>
              <a:t>Bulletpoint</a:t>
            </a:r>
            <a:r>
              <a:rPr lang="de-DE"/>
              <a:t>, eingerückt 16 Pt.</a:t>
            </a:r>
          </a:p>
          <a:p>
            <a:pPr lvl="3"/>
            <a:r>
              <a:rPr lang="de-DE"/>
              <a:t>Zwischenüberschrift 20 Pt. </a:t>
            </a:r>
            <a:r>
              <a:rPr lang="de-DE" err="1"/>
              <a:t>Bold</a:t>
            </a:r>
            <a:endParaRPr lang="de-DE"/>
          </a:p>
          <a:p>
            <a:pPr lvl="4"/>
            <a:r>
              <a:rPr lang="de-DE"/>
              <a:t>Einleitungstext 20 Pt. </a:t>
            </a:r>
            <a:r>
              <a:rPr lang="de-DE" err="1"/>
              <a:t>Bold</a:t>
            </a:r>
            <a:endParaRPr lang="de-DE"/>
          </a:p>
          <a:p>
            <a:pPr lvl="5"/>
            <a:r>
              <a:rPr lang="de-DE" err="1"/>
              <a:t>Subline</a:t>
            </a:r>
            <a:r>
              <a:rPr lang="de-DE"/>
              <a:t> 24 Pt.</a:t>
            </a:r>
          </a:p>
          <a:p>
            <a:pPr lvl="6"/>
            <a:r>
              <a:rPr lang="de-DE"/>
              <a:t>Statements!</a:t>
            </a:r>
          </a:p>
          <a:p>
            <a:pPr lvl="7"/>
            <a:r>
              <a:rPr lang="de-DE"/>
              <a:t>SRH </a:t>
            </a:r>
          </a:p>
          <a:p>
            <a:pPr lvl="8"/>
            <a:r>
              <a:rPr lang="de-DE"/>
              <a:t>Quelle</a:t>
            </a:r>
          </a:p>
        </p:txBody>
      </p:sp>
      <p:sp>
        <p:nvSpPr>
          <p:cNvPr id="2" name="Titelplatzhalter 1">
            <a:extLst>
              <a:ext uri="{FF2B5EF4-FFF2-40B4-BE49-F238E27FC236}">
                <a16:creationId xmlns:a16="http://schemas.microsoft.com/office/drawing/2014/main" id="{92B4C745-B760-4320-98AD-BE2F6A54EBB9}"/>
              </a:ext>
            </a:extLst>
          </p:cNvPr>
          <p:cNvSpPr>
            <a:spLocks noGrp="1"/>
          </p:cNvSpPr>
          <p:nvPr>
            <p:ph type="title"/>
          </p:nvPr>
        </p:nvSpPr>
        <p:spPr>
          <a:xfrm>
            <a:off x="360000" y="358969"/>
            <a:ext cx="9157663" cy="835093"/>
          </a:xfrm>
          <a:prstGeom prst="rect">
            <a:avLst/>
          </a:prstGeom>
        </p:spPr>
        <p:txBody>
          <a:bodyPr vert="horz" lIns="0" tIns="0" rIns="0" bIns="0" rtlCol="0" anchor="b">
            <a:noAutofit/>
          </a:bodyPr>
          <a:lstStyle/>
          <a:p>
            <a:r>
              <a:rPr lang="de-DE"/>
              <a:t>Mastertitelformat bearbeiten</a:t>
            </a:r>
          </a:p>
        </p:txBody>
      </p:sp>
      <p:sp>
        <p:nvSpPr>
          <p:cNvPr id="12" name="Freihandform: Form 11">
            <a:extLst>
              <a:ext uri="{FF2B5EF4-FFF2-40B4-BE49-F238E27FC236}">
                <a16:creationId xmlns:a16="http://schemas.microsoft.com/office/drawing/2014/main" id="{E5453D28-3A12-4B40-BDC5-01A066B0461A}"/>
              </a:ext>
            </a:extLst>
          </p:cNvPr>
          <p:cNvSpPr/>
          <p:nvPr/>
        </p:nvSpPr>
        <p:spPr>
          <a:xfrm>
            <a:off x="10878555" y="361156"/>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w="6638" cap="flat">
            <a:noFill/>
            <a:prstDash val="solid"/>
            <a:round/>
          </a:ln>
        </p:spPr>
        <p:txBody>
          <a:bodyPr rtlCol="0" anchor="ctr"/>
          <a:lstStyle/>
          <a:p>
            <a:endParaRPr lang="de-DE"/>
          </a:p>
        </p:txBody>
      </p:sp>
    </p:spTree>
    <p:extLst>
      <p:ext uri="{BB962C8B-B14F-4D97-AF65-F5344CB8AC3E}">
        <p14:creationId xmlns:p14="http://schemas.microsoft.com/office/powerpoint/2010/main" val="1098669299"/>
      </p:ext>
    </p:extLst>
  </p:cSld>
  <p:clrMap bg1="lt1" tx1="dk1" bg2="lt2" tx2="dk2" accent1="accent1" accent2="accent2" accent3="accent3" accent4="accent4" accent5="accent5" accent6="accent6" hlink="hlink" folHlink="folHlink"/>
  <p:sldLayoutIdLst>
    <p:sldLayoutId id="2147483679" r:id="rId1"/>
    <p:sldLayoutId id="2147483649" r:id="rId2"/>
    <p:sldLayoutId id="2147483676" r:id="rId3"/>
    <p:sldLayoutId id="2147483650" r:id="rId4"/>
    <p:sldLayoutId id="2147483651" r:id="rId5"/>
    <p:sldLayoutId id="2147483666" r:id="rId6"/>
    <p:sldLayoutId id="2147483686" r:id="rId7"/>
    <p:sldLayoutId id="2147483667" r:id="rId8"/>
    <p:sldLayoutId id="2147483664" r:id="rId9"/>
    <p:sldLayoutId id="2147483665" r:id="rId10"/>
    <p:sldLayoutId id="2147483661" r:id="rId11"/>
    <p:sldLayoutId id="2147483671" r:id="rId12"/>
    <p:sldLayoutId id="2147483672" r:id="rId13"/>
    <p:sldLayoutId id="2147483678" r:id="rId14"/>
    <p:sldLayoutId id="2147483673" r:id="rId15"/>
    <p:sldLayoutId id="2147483677" r:id="rId16"/>
    <p:sldLayoutId id="2147483683" r:id="rId17"/>
    <p:sldLayoutId id="2147483680" r:id="rId18"/>
    <p:sldLayoutId id="2147483684" r:id="rId19"/>
    <p:sldLayoutId id="2147483654" r:id="rId20"/>
    <p:sldLayoutId id="2147483655" r:id="rId21"/>
    <p:sldLayoutId id="2147483681" r:id="rId22"/>
    <p:sldLayoutId id="2147483682" r:id="rId23"/>
  </p:sldLayoutIdLst>
  <p:hf hdr="0"/>
  <p:txStyles>
    <p:title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p:titleStyle>
    <p:bodyStyle>
      <a:lvl1pPr marL="0" indent="0" algn="l" defTabSz="914400" rtl="0" eaLnBrk="1" latinLnBrk="0" hangingPunct="1">
        <a:lnSpc>
          <a:spcPct val="110000"/>
        </a:lnSpc>
        <a:spcBef>
          <a:spcPts val="1200"/>
        </a:spcBef>
        <a:buFont typeface="Arial" panose="020B0604020202020204" pitchFamily="34" charset="0"/>
        <a:buNone/>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1pPr>
      <a:lvl2pPr marL="360000" indent="-360000" algn="l" defTabSz="914400" rtl="0" eaLnBrk="1" latinLnBrk="0" hangingPunct="1">
        <a:lnSpc>
          <a:spcPct val="110000"/>
        </a:lnSpc>
        <a:spcBef>
          <a:spcPts val="1200"/>
        </a:spcBef>
        <a:spcAft>
          <a:spcPts val="0"/>
        </a:spcAft>
        <a:buClr>
          <a:schemeClr val="accent1"/>
        </a:buClr>
        <a:buFont typeface="SRH" panose="020B0503020204020204" pitchFamily="34" charset="0"/>
        <a:buChar char="—"/>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720000" indent="-360000" algn="l" defTabSz="914400" rtl="0" eaLnBrk="1" latinLnBrk="0" hangingPunct="1">
        <a:lnSpc>
          <a:spcPct val="110000"/>
        </a:lnSpc>
        <a:spcBef>
          <a:spcPts val="0"/>
        </a:spcBef>
        <a:buClr>
          <a:schemeClr val="accent1"/>
        </a:buClr>
        <a:buFont typeface="SRH" panose="020B0503020204020204" pitchFamily="34" charset="0"/>
        <a:buChar char="—"/>
        <a:defRPr sz="16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3pPr>
      <a:lvl4pPr marL="0" indent="0" algn="l" defTabSz="914400" rtl="0" eaLnBrk="1" latinLnBrk="0" hangingPunct="1">
        <a:lnSpc>
          <a:spcPct val="110000"/>
        </a:lnSpc>
        <a:spcBef>
          <a:spcPts val="2400"/>
        </a:spcBef>
        <a:buFont typeface="SRH" panose="020B0503020204020204" pitchFamily="34" charset="0"/>
        <a:buNone/>
        <a:defRPr sz="2000" b="1" kern="1200">
          <a:solidFill>
            <a:schemeClr val="accent1"/>
          </a:solidFill>
          <a:latin typeface="SRH Text" panose="020B0503020204020204" pitchFamily="34" charset="0"/>
          <a:ea typeface="SRH Text" panose="020B0503020204020204" pitchFamily="34" charset="0"/>
          <a:cs typeface="SRH Text" panose="020B0503020204020204" pitchFamily="34" charset="0"/>
        </a:defRPr>
      </a:lvl4pPr>
      <a:lvl5pPr marL="0" indent="0" algn="l" defTabSz="914400" rtl="0" eaLnBrk="1" latinLnBrk="0" hangingPunct="1">
        <a:lnSpc>
          <a:spcPct val="110000"/>
        </a:lnSpc>
        <a:spcBef>
          <a:spcPts val="1200"/>
        </a:spcBef>
        <a:buFont typeface="SRH" panose="020B0503020204020204" pitchFamily="34" charset="0"/>
        <a:buNone/>
        <a:defRPr sz="2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5pPr>
      <a:lvl6pPr marL="0" indent="0" algn="l" defTabSz="914400" rtl="0" eaLnBrk="1" latinLnBrk="0" hangingPunct="1">
        <a:lnSpc>
          <a:spcPct val="110000"/>
        </a:lnSpc>
        <a:spcBef>
          <a:spcPts val="1200"/>
        </a:spcBef>
        <a:buFont typeface="Arial" panose="020B0604020202020204" pitchFamily="34" charset="0"/>
        <a:buNone/>
        <a:defRPr sz="2400" b="0"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6pPr>
      <a:lvl7pPr marL="0" indent="0" algn="l" defTabSz="914400" rtl="0" eaLnBrk="1" latinLnBrk="0" hangingPunct="1">
        <a:lnSpc>
          <a:spcPct val="98000"/>
        </a:lnSpc>
        <a:spcBef>
          <a:spcPts val="1200"/>
        </a:spcBef>
        <a:buFont typeface="Arial" panose="020B0604020202020204" pitchFamily="34" charset="0"/>
        <a:buNone/>
        <a:defRPr sz="4800" b="1" kern="1200">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7pPr>
      <a:lvl8pPr marL="0" indent="0" algn="l" defTabSz="914400" rtl="0" eaLnBrk="1" latinLnBrk="0" hangingPunct="1">
        <a:lnSpc>
          <a:spcPct val="98000"/>
        </a:lnSpc>
        <a:spcBef>
          <a:spcPts val="1200"/>
        </a:spcBef>
        <a:buFont typeface="Arial" panose="020B0604020202020204" pitchFamily="34" charset="0"/>
        <a:buNone/>
        <a:defRPr sz="2000" b="1" kern="1200">
          <a:solidFill>
            <a:schemeClr val="tx1"/>
          </a:solidFill>
          <a:latin typeface="SRH Text" panose="020B0503020204020204" pitchFamily="34" charset="0"/>
          <a:ea typeface="SRH Text" panose="020B0503020204020204" pitchFamily="34" charset="0"/>
          <a:cs typeface="SRH Text" panose="020B0503020204020204" pitchFamily="34" charset="0"/>
        </a:defRPr>
      </a:lvl8pPr>
      <a:lvl9pPr marL="0" indent="0" algn="l" defTabSz="914400" rtl="0" eaLnBrk="1" latinLnBrk="0" hangingPunct="1">
        <a:lnSpc>
          <a:spcPct val="110000"/>
        </a:lnSpc>
        <a:spcBef>
          <a:spcPts val="600"/>
        </a:spcBef>
        <a:buFont typeface="Arial" panose="020B0604020202020204" pitchFamily="34" charset="0"/>
        <a:buNone/>
        <a:defRPr sz="12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26" userDrawn="1">
          <p15:clr>
            <a:srgbClr val="F26B43"/>
          </p15:clr>
        </p15:guide>
        <p15:guide id="4" pos="7453" userDrawn="1">
          <p15:clr>
            <a:srgbClr val="F26B43"/>
          </p15:clr>
        </p15:guide>
        <p15:guide id="5" orient="horz" userDrawn="1">
          <p15:clr>
            <a:srgbClr val="F26B43"/>
          </p15:clr>
        </p15:guide>
        <p15:guide id="6" orient="horz" pos="4320" userDrawn="1">
          <p15:clr>
            <a:srgbClr val="F26B43"/>
          </p15:clr>
        </p15:guide>
        <p15:guide id="7" orient="horz" pos="1088" userDrawn="1">
          <p15:clr>
            <a:srgbClr val="F26B43"/>
          </p15:clr>
        </p15:guide>
        <p15:guide id="8" orient="horz" pos="3753" userDrawn="1">
          <p15:clr>
            <a:srgbClr val="F26B43"/>
          </p15:clr>
        </p15:guide>
        <p15:guide id="9" orient="horz" pos="690" userDrawn="1">
          <p15:clr>
            <a:srgbClr val="F26B43"/>
          </p15:clr>
        </p15:guide>
        <p15:guide id="10" pos="59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descr="Ein Bild, das Person, Mann, Laptop, sitzend enthält.&#10;&#10;Automatisch generierte Beschreibung">
            <a:extLst>
              <a:ext uri="{FF2B5EF4-FFF2-40B4-BE49-F238E27FC236}">
                <a16:creationId xmlns:a16="http://schemas.microsoft.com/office/drawing/2014/main" id="{561DB80E-A0AB-4EF0-8D1B-DBAA2D3BDB0A}"/>
              </a:ext>
            </a:extLst>
          </p:cNvPr>
          <p:cNvPicPr>
            <a:picLocks noGrp="1" noChangeAspect="1"/>
          </p:cNvPicPr>
          <p:nvPr>
            <p:ph type="pic" sz="quarter" idx="21"/>
          </p:nvPr>
        </p:nvPicPr>
        <p:blipFill rotWithShape="1">
          <a:blip r:embed="rId3">
            <a:extLst>
              <a:ext uri="{28A0092B-C50C-407E-A947-70E740481C1C}">
                <a14:useLocalDpi xmlns:a14="http://schemas.microsoft.com/office/drawing/2010/main" val="0"/>
              </a:ext>
            </a:extLst>
          </a:blip>
          <a:srcRect t="7832" b="7832"/>
          <a:stretch/>
        </p:blipFill>
        <p:spPr/>
      </p:pic>
      <p:sp>
        <p:nvSpPr>
          <p:cNvPr id="6" name="Untertitel 5">
            <a:extLst>
              <a:ext uri="{FF2B5EF4-FFF2-40B4-BE49-F238E27FC236}">
                <a16:creationId xmlns:a16="http://schemas.microsoft.com/office/drawing/2014/main" id="{266A0384-1D0E-454B-B1BD-4F26372F093C}"/>
              </a:ext>
            </a:extLst>
          </p:cNvPr>
          <p:cNvSpPr>
            <a:spLocks noGrp="1"/>
          </p:cNvSpPr>
          <p:nvPr>
            <p:ph type="subTitle" idx="1"/>
          </p:nvPr>
        </p:nvSpPr>
        <p:spPr>
          <a:xfrm>
            <a:off x="7177177" y="5176782"/>
            <a:ext cx="4223084" cy="985803"/>
          </a:xfrm>
        </p:spPr>
        <p:txBody>
          <a:bodyPr/>
          <a:lstStyle/>
          <a:p>
            <a:r>
              <a:rPr lang="de-DE" dirty="0"/>
              <a:t>Ashwith Anand Poojary (11038008)</a:t>
            </a:r>
          </a:p>
          <a:p>
            <a:r>
              <a:rPr lang="de-DE" dirty="0"/>
              <a:t>Muskaan Chhabra (11038196)</a:t>
            </a:r>
          </a:p>
        </p:txBody>
      </p:sp>
      <p:sp>
        <p:nvSpPr>
          <p:cNvPr id="5" name="Titel 4">
            <a:extLst>
              <a:ext uri="{FF2B5EF4-FFF2-40B4-BE49-F238E27FC236}">
                <a16:creationId xmlns:a16="http://schemas.microsoft.com/office/drawing/2014/main" id="{50DFF941-F135-4041-9981-7FB6B275E027}"/>
              </a:ext>
            </a:extLst>
          </p:cNvPr>
          <p:cNvSpPr>
            <a:spLocks noGrp="1"/>
          </p:cNvSpPr>
          <p:nvPr>
            <p:ph type="ctrTitle"/>
          </p:nvPr>
        </p:nvSpPr>
        <p:spPr/>
        <p:txBody>
          <a:bodyPr/>
          <a:lstStyle/>
          <a:p>
            <a:r>
              <a:rPr lang="de-DE" b="0"/>
              <a:t>Data Engineering 2: Big Data </a:t>
            </a:r>
            <a:r>
              <a:rPr lang="de-DE" b="0" err="1"/>
              <a:t>Architectures</a:t>
            </a:r>
            <a:br>
              <a:rPr lang="de-DE" b="0"/>
            </a:br>
            <a:r>
              <a:rPr lang="de-DE" b="0"/>
              <a:t>Project </a:t>
            </a:r>
            <a:r>
              <a:rPr lang="de-DE" b="0" err="1"/>
              <a:t>Presentation</a:t>
            </a:r>
            <a:endParaRPr lang="de-DE"/>
          </a:p>
        </p:txBody>
      </p:sp>
      <p:sp>
        <p:nvSpPr>
          <p:cNvPr id="18" name="Teil des Logos">
            <a:extLst>
              <a:ext uri="{FF2B5EF4-FFF2-40B4-BE49-F238E27FC236}">
                <a16:creationId xmlns:a16="http://schemas.microsoft.com/office/drawing/2014/main" id="{3E67B776-A9D0-42A8-A7A8-20F394798C24}"/>
              </a:ext>
            </a:extLst>
          </p:cNvPr>
          <p:cNvSpPr>
            <a:spLocks/>
          </p:cNvSpPr>
          <p:nvPr/>
        </p:nvSpPr>
        <p:spPr>
          <a:xfrm>
            <a:off x="0" y="1929487"/>
            <a:ext cx="6239665" cy="4928513"/>
          </a:xfrm>
          <a:custGeom>
            <a:avLst/>
            <a:gdLst>
              <a:gd name="connsiteX0" fmla="*/ 343733 w 6239665"/>
              <a:gd name="connsiteY0" fmla="*/ 1 h 4928513"/>
              <a:gd name="connsiteX1" fmla="*/ 363365 w 6239665"/>
              <a:gd name="connsiteY1" fmla="*/ 454 h 4928513"/>
              <a:gd name="connsiteX2" fmla="*/ 391501 w 6239665"/>
              <a:gd name="connsiteY2" fmla="*/ 1 h 4928513"/>
              <a:gd name="connsiteX3" fmla="*/ 913851 w 6239665"/>
              <a:gd name="connsiteY3" fmla="*/ 12035 h 4928513"/>
              <a:gd name="connsiteX4" fmla="*/ 6190318 w 6239665"/>
              <a:gd name="connsiteY4" fmla="*/ 4641670 h 4928513"/>
              <a:gd name="connsiteX5" fmla="*/ 6239665 w 6239665"/>
              <a:gd name="connsiteY5" fmla="*/ 4928513 h 4928513"/>
              <a:gd name="connsiteX6" fmla="*/ 2549806 w 6239665"/>
              <a:gd name="connsiteY6" fmla="*/ 4928513 h 4928513"/>
              <a:gd name="connsiteX7" fmla="*/ 2495430 w 6239665"/>
              <a:gd name="connsiteY7" fmla="*/ 4786236 h 4928513"/>
              <a:gd name="connsiteX8" fmla="*/ 45385 w 6239665"/>
              <a:gd name="connsiteY8" fmla="*/ 3413227 h 4928513"/>
              <a:gd name="connsiteX9" fmla="*/ 0 w 6239665"/>
              <a:gd name="connsiteY9" fmla="*/ 3409750 h 4928513"/>
              <a:gd name="connsiteX10" fmla="*/ 0 w 6239665"/>
              <a:gd name="connsiteY10" fmla="*/ 5528 h 49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39665" h="4928513">
                <a:moveTo>
                  <a:pt x="343733" y="1"/>
                </a:moveTo>
                <a:lnTo>
                  <a:pt x="363365" y="454"/>
                </a:lnTo>
                <a:lnTo>
                  <a:pt x="391501" y="1"/>
                </a:lnTo>
                <a:cubicBezTo>
                  <a:pt x="574027" y="-6"/>
                  <a:pt x="748982" y="4008"/>
                  <a:pt x="913851" y="12035"/>
                </a:cubicBezTo>
                <a:cubicBezTo>
                  <a:pt x="3765486" y="120637"/>
                  <a:pt x="5666021" y="1924912"/>
                  <a:pt x="6190318" y="4641670"/>
                </a:cubicBezTo>
                <a:lnTo>
                  <a:pt x="6239665" y="4928513"/>
                </a:lnTo>
                <a:lnTo>
                  <a:pt x="2549806" y="4928513"/>
                </a:lnTo>
                <a:lnTo>
                  <a:pt x="2495430" y="4786236"/>
                </a:lnTo>
                <a:cubicBezTo>
                  <a:pt x="2118161" y="3890405"/>
                  <a:pt x="1345158" y="3534960"/>
                  <a:pt x="45385" y="3413227"/>
                </a:cubicBezTo>
                <a:lnTo>
                  <a:pt x="0" y="3409750"/>
                </a:lnTo>
                <a:lnTo>
                  <a:pt x="0" y="5528"/>
                </a:lnTo>
                <a:close/>
              </a:path>
            </a:pathLst>
          </a:custGeom>
          <a:solidFill>
            <a:schemeClr val="bg1">
              <a:alpha val="20000"/>
            </a:schemeClr>
          </a:solidFill>
          <a:ln w="80179" cap="flat">
            <a:noFill/>
            <a:prstDash val="solid"/>
            <a:round/>
          </a:ln>
        </p:spPr>
        <p:txBody>
          <a:bodyPr lIns="90979" tIns="45489" rIns="90979" bIns="45489" rtlCol="0" anchor="ctr"/>
          <a:lstStyle/>
          <a:p>
            <a:endParaRPr lang="de-DE"/>
          </a:p>
        </p:txBody>
      </p:sp>
      <p:sp>
        <p:nvSpPr>
          <p:cNvPr id="8" name="Logo flex.">
            <a:extLst>
              <a:ext uri="{FF2B5EF4-FFF2-40B4-BE49-F238E27FC236}">
                <a16:creationId xmlns:a16="http://schemas.microsoft.com/office/drawing/2014/main" id="{33825F24-F88C-46B8-83BC-01B891BED45A}"/>
              </a:ext>
            </a:extLst>
          </p:cNvPr>
          <p:cNvSpPr/>
          <p:nvPr/>
        </p:nvSpPr>
        <p:spPr>
          <a:xfrm>
            <a:off x="628506" y="457200"/>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bg1"/>
          </a:solidFill>
          <a:ln w="6638" cap="flat">
            <a:noFill/>
            <a:prstDash val="solid"/>
            <a:round/>
          </a:ln>
        </p:spPr>
        <p:txBody>
          <a:bodyPr rtlCol="0" anchor="ctr"/>
          <a:lstStyle/>
          <a:p>
            <a:endParaRPr lang="de-DE">
              <a:solidFill>
                <a:schemeClr val="bg1"/>
              </a:solidFill>
            </a:endParaRPr>
          </a:p>
        </p:txBody>
      </p:sp>
    </p:spTree>
    <p:extLst>
      <p:ext uri="{BB962C8B-B14F-4D97-AF65-F5344CB8AC3E}">
        <p14:creationId xmlns:p14="http://schemas.microsoft.com/office/powerpoint/2010/main" val="77787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74DDEDAF-8345-454F-8BC6-A3D2FB8B02F6}"/>
              </a:ext>
            </a:extLst>
          </p:cNvPr>
          <p:cNvSpPr>
            <a:spLocks noGrp="1"/>
          </p:cNvSpPr>
          <p:nvPr>
            <p:ph type="title"/>
          </p:nvPr>
        </p:nvSpPr>
        <p:spPr>
          <a:xfrm>
            <a:off x="723901" y="509587"/>
            <a:ext cx="8851614" cy="742951"/>
          </a:xfrm>
        </p:spPr>
        <p:txBody>
          <a:bodyPr vert="horz" lIns="91440" tIns="45720" rIns="91440" bIns="45720" rtlCol="0" anchor="ctr">
            <a:normAutofit/>
          </a:bodyPr>
          <a:lstStyle/>
          <a:p>
            <a:pPr>
              <a:lnSpc>
                <a:spcPct val="90000"/>
              </a:lnSpc>
            </a:pPr>
            <a:r>
              <a:rPr lang="en-US" sz="3600" kern="1200">
                <a:solidFill>
                  <a:schemeClr val="tx1"/>
                </a:solidFill>
                <a:latin typeface="+mj-lt"/>
                <a:ea typeface="+mj-ea"/>
                <a:cs typeface="+mj-cs"/>
              </a:rPr>
              <a:t>Data Pipeline Execution</a:t>
            </a:r>
          </a:p>
        </p:txBody>
      </p:sp>
      <p:sp>
        <p:nvSpPr>
          <p:cNvPr id="4" name="Datumsplatzhalter 3">
            <a:extLst>
              <a:ext uri="{FF2B5EF4-FFF2-40B4-BE49-F238E27FC236}">
                <a16:creationId xmlns:a16="http://schemas.microsoft.com/office/drawing/2014/main" id="{BF15E9E7-C22D-4422-85CB-AF5AC2C6B9E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sz="1000" b="0">
                <a:solidFill>
                  <a:schemeClr val="tx1">
                    <a:tint val="75000"/>
                  </a:schemeClr>
                </a:solidFill>
                <a:latin typeface="+mn-lt"/>
                <a:ea typeface="+mn-ea"/>
                <a:cs typeface="+mn-cs"/>
              </a:rPr>
              <a:t>07.06.2024</a:t>
            </a:r>
          </a:p>
        </p:txBody>
      </p:sp>
      <p:sp>
        <p:nvSpPr>
          <p:cNvPr id="5" name="Fußzeilenplatzhalter 4">
            <a:extLst>
              <a:ext uri="{FF2B5EF4-FFF2-40B4-BE49-F238E27FC236}">
                <a16:creationId xmlns:a16="http://schemas.microsoft.com/office/drawing/2014/main" id="{BE808FDF-F992-40A3-924E-808FEF81C6D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defRPr/>
            </a:pPr>
            <a:r>
              <a:rPr lang="en-US" sz="1000" b="0" kern="1200">
                <a:solidFill>
                  <a:schemeClr val="tx1">
                    <a:tint val="75000"/>
                  </a:schemeClr>
                </a:solidFill>
                <a:latin typeface="+mn-lt"/>
                <a:ea typeface="+mn-ea"/>
                <a:cs typeface="+mn-cs"/>
              </a:rPr>
              <a:t>SRH Unternehmen</a:t>
            </a:r>
          </a:p>
        </p:txBody>
      </p:sp>
      <p:sp>
        <p:nvSpPr>
          <p:cNvPr id="6" name="Foliennummernplatzhalter 5">
            <a:extLst>
              <a:ext uri="{FF2B5EF4-FFF2-40B4-BE49-F238E27FC236}">
                <a16:creationId xmlns:a16="http://schemas.microsoft.com/office/drawing/2014/main" id="{5A55C118-127E-4B0C-9468-4AF696CAF31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075B144D-941B-4DFC-AF5F-0416193D12EC}" type="slidenum">
              <a:rPr lang="en-US" sz="1000" b="0">
                <a:solidFill>
                  <a:schemeClr val="tx1">
                    <a:tint val="75000"/>
                  </a:schemeClr>
                </a:solidFill>
                <a:latin typeface="+mn-lt"/>
                <a:ea typeface="+mn-ea"/>
                <a:cs typeface="+mn-cs"/>
              </a:rPr>
              <a:pPr>
                <a:spcAft>
                  <a:spcPts val="600"/>
                </a:spcAft>
                <a:defRPr/>
              </a:pPr>
              <a:t>10</a:t>
            </a:fld>
            <a:endParaRPr lang="en-US" sz="1000" b="0">
              <a:solidFill>
                <a:schemeClr val="tx1">
                  <a:tint val="75000"/>
                </a:schemeClr>
              </a:solidFill>
              <a:latin typeface="+mn-lt"/>
              <a:ea typeface="+mn-ea"/>
              <a:cs typeface="+mn-cs"/>
            </a:endParaRPr>
          </a:p>
        </p:txBody>
      </p:sp>
      <p:pic>
        <p:nvPicPr>
          <p:cNvPr id="3" name="Picture 2">
            <a:extLst>
              <a:ext uri="{FF2B5EF4-FFF2-40B4-BE49-F238E27FC236}">
                <a16:creationId xmlns:a16="http://schemas.microsoft.com/office/drawing/2014/main" id="{5392B64D-541A-73BA-C0BB-B092275CB433}"/>
              </a:ext>
            </a:extLst>
          </p:cNvPr>
          <p:cNvPicPr>
            <a:picLocks noChangeAspect="1"/>
          </p:cNvPicPr>
          <p:nvPr/>
        </p:nvPicPr>
        <p:blipFill rotWithShape="1">
          <a:blip r:embed="rId2"/>
          <a:srcRect l="4486" t="12490" r="10285" b="15543"/>
          <a:stretch/>
        </p:blipFill>
        <p:spPr>
          <a:xfrm>
            <a:off x="838200" y="1550241"/>
            <a:ext cx="10189101" cy="4759119"/>
          </a:xfrm>
          <a:prstGeom prst="rect">
            <a:avLst/>
          </a:prstGeom>
        </p:spPr>
      </p:pic>
    </p:spTree>
    <p:extLst>
      <p:ext uri="{BB962C8B-B14F-4D97-AF65-F5344CB8AC3E}">
        <p14:creationId xmlns:p14="http://schemas.microsoft.com/office/powerpoint/2010/main" val="322436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359999" y="2191181"/>
            <a:ext cx="11012295" cy="1406038"/>
          </a:xfrm>
        </p:spPr>
        <p:txBody>
          <a:bodyPr/>
          <a:lstStyle/>
          <a:p>
            <a:r>
              <a:rPr lang="de-DE"/>
              <a:t>User Stories </a:t>
            </a:r>
          </a:p>
        </p:txBody>
      </p:sp>
      <p:sp>
        <p:nvSpPr>
          <p:cNvPr id="10" name="Textplatzhalter 9">
            <a:extLst>
              <a:ext uri="{FF2B5EF4-FFF2-40B4-BE49-F238E27FC236}">
                <a16:creationId xmlns:a16="http://schemas.microsoft.com/office/drawing/2014/main" id="{9E1104D1-BC8B-4CDA-80E7-378C65BBEE65}"/>
              </a:ext>
            </a:extLst>
          </p:cNvPr>
          <p:cNvSpPr>
            <a:spLocks noGrp="1"/>
          </p:cNvSpPr>
          <p:nvPr>
            <p:ph type="body" idx="1"/>
          </p:nvPr>
        </p:nvSpPr>
        <p:spPr/>
        <p:txBody>
          <a:bodyPr/>
          <a:lstStyle/>
          <a:p>
            <a:r>
              <a:rPr lang="de-DE"/>
              <a:t>02</a:t>
            </a:r>
          </a:p>
        </p:txBody>
      </p:sp>
      <p:sp>
        <p:nvSpPr>
          <p:cNvPr id="5" name="Datumsplatzhalter 4">
            <a:extLst>
              <a:ext uri="{FF2B5EF4-FFF2-40B4-BE49-F238E27FC236}">
                <a16:creationId xmlns:a16="http://schemas.microsoft.com/office/drawing/2014/main" id="{BB8311CF-7133-46D5-B075-C1DB0E40686F}"/>
              </a:ext>
            </a:extLst>
          </p:cNvPr>
          <p:cNvSpPr>
            <a:spLocks noGrp="1"/>
          </p:cNvSpPr>
          <p:nvPr>
            <p:ph type="dt" sz="half" idx="10"/>
          </p:nvPr>
        </p:nvSpPr>
        <p:spPr/>
        <p:txBody>
          <a:bodyPr/>
          <a:lstStyle/>
          <a:p>
            <a:r>
              <a:rPr lang="de-DE"/>
              <a:t>07.06.2024</a:t>
            </a:r>
          </a:p>
        </p:txBody>
      </p:sp>
      <p:sp>
        <p:nvSpPr>
          <p:cNvPr id="6" name="Fußzeilenplatzhalter 5">
            <a:extLst>
              <a:ext uri="{FF2B5EF4-FFF2-40B4-BE49-F238E27FC236}">
                <a16:creationId xmlns:a16="http://schemas.microsoft.com/office/drawing/2014/main" id="{1F6E6FC4-C5A8-42EB-8C76-017ABA498F4B}"/>
              </a:ext>
            </a:extLst>
          </p:cNvPr>
          <p:cNvSpPr>
            <a:spLocks noGrp="1"/>
          </p:cNvSpPr>
          <p:nvPr>
            <p:ph type="ftr" sz="quarter" idx="11"/>
          </p:nvPr>
        </p:nvSpPr>
        <p:spPr/>
        <p:txBody>
          <a:bodyPr/>
          <a:lstStyle/>
          <a:p>
            <a:r>
              <a:rPr lang="de-DE"/>
              <a:t>SRH Unternehmen</a:t>
            </a:r>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11</a:t>
            </a:fld>
            <a:endParaRPr lang="de-DE"/>
          </a:p>
        </p:txBody>
      </p:sp>
    </p:spTree>
    <p:extLst>
      <p:ext uri="{BB962C8B-B14F-4D97-AF65-F5344CB8AC3E}">
        <p14:creationId xmlns:p14="http://schemas.microsoft.com/office/powerpoint/2010/main" val="330501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4A1FFF-CF92-4430-936D-95E35768C0D8}"/>
              </a:ext>
            </a:extLst>
          </p:cNvPr>
          <p:cNvSpPr>
            <a:spLocks noGrp="1"/>
          </p:cNvSpPr>
          <p:nvPr>
            <p:ph type="title"/>
          </p:nvPr>
        </p:nvSpPr>
        <p:spPr/>
        <p:txBody>
          <a:bodyPr/>
          <a:lstStyle/>
          <a:p>
            <a:r>
              <a:rPr lang="de-DE"/>
              <a:t>Data Transformation</a:t>
            </a:r>
          </a:p>
        </p:txBody>
      </p:sp>
      <p:sp>
        <p:nvSpPr>
          <p:cNvPr id="3" name="Inhaltsplatzhalter 2">
            <a:extLst>
              <a:ext uri="{FF2B5EF4-FFF2-40B4-BE49-F238E27FC236}">
                <a16:creationId xmlns:a16="http://schemas.microsoft.com/office/drawing/2014/main" id="{E0769096-EEEB-4D17-A80B-D1BB815A8B21}"/>
              </a:ext>
            </a:extLst>
          </p:cNvPr>
          <p:cNvSpPr>
            <a:spLocks noGrp="1"/>
          </p:cNvSpPr>
          <p:nvPr>
            <p:ph idx="1"/>
          </p:nvPr>
        </p:nvSpPr>
        <p:spPr>
          <a:xfrm>
            <a:off x="359263" y="1317366"/>
            <a:ext cx="5861923" cy="4230000"/>
          </a:xfrm>
        </p:spPr>
        <p:txBody>
          <a:bodyPr vert="horz" lIns="0" tIns="0" rIns="0" bIns="0" rtlCol="0" anchor="t">
            <a:noAutofit/>
          </a:bodyPr>
          <a:lstStyle/>
          <a:p>
            <a:pPr lvl="3"/>
            <a:r>
              <a:rPr lang="de-DE"/>
              <a:t>Use Azure Databricks to do the transformation</a:t>
            </a:r>
          </a:p>
          <a:p>
            <a:pPr marL="342900" lvl="3" indent="-342900">
              <a:buAutoNum type="arabicPeriod"/>
            </a:pPr>
            <a:r>
              <a:rPr lang="de-DE">
                <a:solidFill>
                  <a:schemeClr val="tx1"/>
                </a:solidFill>
              </a:rPr>
              <a:t>Check the datatypes of columns</a:t>
            </a:r>
          </a:p>
          <a:p>
            <a:pPr marL="342900" lvl="3" indent="-342900">
              <a:buAutoNum type="arabicPeriod"/>
            </a:pPr>
            <a:r>
              <a:rPr lang="de-DE">
                <a:solidFill>
                  <a:schemeClr val="tx1"/>
                </a:solidFill>
              </a:rPr>
              <a:t>Removing null values</a:t>
            </a:r>
          </a:p>
          <a:p>
            <a:pPr marL="342900" lvl="3" indent="-342900">
              <a:buAutoNum type="arabicPeriod"/>
            </a:pPr>
            <a:r>
              <a:rPr lang="de-DE">
                <a:solidFill>
                  <a:schemeClr val="tx1"/>
                </a:solidFill>
              </a:rPr>
              <a:t>Deleting unnecessary columns</a:t>
            </a:r>
          </a:p>
          <a:p>
            <a:pPr marL="342900" lvl="3" indent="-342900">
              <a:buAutoNum type="arabicPeriod"/>
            </a:pPr>
            <a:r>
              <a:rPr lang="de-DE">
                <a:solidFill>
                  <a:schemeClr val="tx1"/>
                </a:solidFill>
              </a:rPr>
              <a:t>Removing duplicate values</a:t>
            </a:r>
          </a:p>
          <a:p>
            <a:pPr marL="342900" lvl="3" indent="-342900">
              <a:buAutoNum type="arabicPeriod"/>
            </a:pPr>
            <a:r>
              <a:rPr lang="de-DE">
                <a:solidFill>
                  <a:schemeClr val="tx1"/>
                </a:solidFill>
              </a:rPr>
              <a:t>Plots to understand data</a:t>
            </a:r>
          </a:p>
        </p:txBody>
      </p:sp>
      <p:sp>
        <p:nvSpPr>
          <p:cNvPr id="4" name="Datumsplatzhalter 3">
            <a:extLst>
              <a:ext uri="{FF2B5EF4-FFF2-40B4-BE49-F238E27FC236}">
                <a16:creationId xmlns:a16="http://schemas.microsoft.com/office/drawing/2014/main" id="{C71690A7-6358-4F92-9827-47885152E198}"/>
              </a:ext>
            </a:extLst>
          </p:cNvPr>
          <p:cNvSpPr>
            <a:spLocks noGrp="1"/>
          </p:cNvSpPr>
          <p:nvPr>
            <p:ph type="dt" sz="half" idx="10"/>
          </p:nvPr>
        </p:nvSpPr>
        <p:spPr/>
        <p:txBody>
          <a:bodyPr/>
          <a:lstStyle/>
          <a:p>
            <a:r>
              <a:rPr lang="de-DE"/>
              <a:t>07.06.2024</a:t>
            </a:r>
          </a:p>
        </p:txBody>
      </p:sp>
      <p:sp>
        <p:nvSpPr>
          <p:cNvPr id="5" name="Fußzeilenplatzhalter 4">
            <a:extLst>
              <a:ext uri="{FF2B5EF4-FFF2-40B4-BE49-F238E27FC236}">
                <a16:creationId xmlns:a16="http://schemas.microsoft.com/office/drawing/2014/main" id="{2FDD7C0D-3639-4435-BF2E-54E74AFA9F75}"/>
              </a:ext>
            </a:extLst>
          </p:cNvPr>
          <p:cNvSpPr>
            <a:spLocks noGrp="1"/>
          </p:cNvSpPr>
          <p:nvPr>
            <p:ph type="ftr" sz="quarter" idx="11"/>
          </p:nvPr>
        </p:nvSpPr>
        <p:spPr/>
        <p:txBody>
          <a:bodyPr/>
          <a:lstStyle/>
          <a:p>
            <a:r>
              <a:rPr lang="de-DE"/>
              <a:t>SRH Unternehmen </a:t>
            </a:r>
          </a:p>
        </p:txBody>
      </p:sp>
      <p:sp>
        <p:nvSpPr>
          <p:cNvPr id="6" name="Foliennummernplatzhalter 5">
            <a:extLst>
              <a:ext uri="{FF2B5EF4-FFF2-40B4-BE49-F238E27FC236}">
                <a16:creationId xmlns:a16="http://schemas.microsoft.com/office/drawing/2014/main" id="{A37E79E0-2715-4D89-B222-037FEF3ECA0A}"/>
              </a:ext>
            </a:extLst>
          </p:cNvPr>
          <p:cNvSpPr>
            <a:spLocks noGrp="1"/>
          </p:cNvSpPr>
          <p:nvPr>
            <p:ph type="sldNum" sz="quarter" idx="12"/>
          </p:nvPr>
        </p:nvSpPr>
        <p:spPr/>
        <p:txBody>
          <a:bodyPr/>
          <a:lstStyle/>
          <a:p>
            <a:fld id="{075B144D-941B-4DFC-AF5F-0416193D12EC}" type="slidenum">
              <a:rPr lang="de-DE" smtClean="0"/>
              <a:pPr/>
              <a:t>12</a:t>
            </a:fld>
            <a:endParaRPr lang="de-DE"/>
          </a:p>
        </p:txBody>
      </p:sp>
    </p:spTree>
    <p:extLst>
      <p:ext uri="{BB962C8B-B14F-4D97-AF65-F5344CB8AC3E}">
        <p14:creationId xmlns:p14="http://schemas.microsoft.com/office/powerpoint/2010/main" val="210706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4A1FFF-CF92-4430-936D-95E35768C0D8}"/>
              </a:ext>
            </a:extLst>
          </p:cNvPr>
          <p:cNvSpPr>
            <a:spLocks noGrp="1"/>
          </p:cNvSpPr>
          <p:nvPr>
            <p:ph type="title"/>
          </p:nvPr>
        </p:nvSpPr>
        <p:spPr/>
        <p:txBody>
          <a:bodyPr/>
          <a:lstStyle/>
          <a:p>
            <a:r>
              <a:rPr lang="de-DE"/>
              <a:t>User Story 1</a:t>
            </a:r>
          </a:p>
        </p:txBody>
      </p:sp>
      <p:sp>
        <p:nvSpPr>
          <p:cNvPr id="3" name="Inhaltsplatzhalter 2">
            <a:extLst>
              <a:ext uri="{FF2B5EF4-FFF2-40B4-BE49-F238E27FC236}">
                <a16:creationId xmlns:a16="http://schemas.microsoft.com/office/drawing/2014/main" id="{E0769096-EEEB-4D17-A80B-D1BB815A8B21}"/>
              </a:ext>
            </a:extLst>
          </p:cNvPr>
          <p:cNvSpPr>
            <a:spLocks noGrp="1"/>
          </p:cNvSpPr>
          <p:nvPr>
            <p:ph type="body" sz="quarter" idx="17"/>
          </p:nvPr>
        </p:nvSpPr>
        <p:spPr>
          <a:xfrm>
            <a:off x="367644" y="1728000"/>
            <a:ext cx="7520556" cy="3895859"/>
          </a:xfrm>
        </p:spPr>
        <p:txBody>
          <a:bodyPr/>
          <a:lstStyle/>
          <a:p>
            <a:r>
              <a:rPr lang="de-DE">
                <a:solidFill>
                  <a:srgbClr val="000000"/>
                </a:solidFill>
              </a:rPr>
              <a:t>As a Financial Analyst, I want to find the average distance of trips by weekday, so that I can analyze busiest days of a week.</a:t>
            </a:r>
          </a:p>
          <a:p>
            <a:endParaRPr lang="de-DE">
              <a:solidFill>
                <a:srgbClr val="000000"/>
              </a:solidFill>
            </a:endParaRPr>
          </a:p>
        </p:txBody>
      </p:sp>
      <p:sp>
        <p:nvSpPr>
          <p:cNvPr id="4" name="Datumsplatzhalter 3">
            <a:extLst>
              <a:ext uri="{FF2B5EF4-FFF2-40B4-BE49-F238E27FC236}">
                <a16:creationId xmlns:a16="http://schemas.microsoft.com/office/drawing/2014/main" id="{C71690A7-6358-4F92-9827-47885152E198}"/>
              </a:ext>
            </a:extLst>
          </p:cNvPr>
          <p:cNvSpPr>
            <a:spLocks noGrp="1"/>
          </p:cNvSpPr>
          <p:nvPr>
            <p:ph type="dt" sz="half" idx="10"/>
          </p:nvPr>
        </p:nvSpPr>
        <p:spPr/>
        <p:txBody>
          <a:bodyPr/>
          <a:lstStyle/>
          <a:p>
            <a:r>
              <a:rPr lang="de-DE"/>
              <a:t>07.06.2024</a:t>
            </a:r>
          </a:p>
        </p:txBody>
      </p:sp>
      <p:sp>
        <p:nvSpPr>
          <p:cNvPr id="5" name="Fußzeilenplatzhalter 4">
            <a:extLst>
              <a:ext uri="{FF2B5EF4-FFF2-40B4-BE49-F238E27FC236}">
                <a16:creationId xmlns:a16="http://schemas.microsoft.com/office/drawing/2014/main" id="{2FDD7C0D-3639-4435-BF2E-54E74AFA9F75}"/>
              </a:ext>
            </a:extLst>
          </p:cNvPr>
          <p:cNvSpPr>
            <a:spLocks noGrp="1"/>
          </p:cNvSpPr>
          <p:nvPr>
            <p:ph type="ftr" sz="quarter" idx="11"/>
          </p:nvPr>
        </p:nvSpPr>
        <p:spPr/>
        <p:txBody>
          <a:bodyPr/>
          <a:lstStyle/>
          <a:p>
            <a:r>
              <a:rPr lang="de-DE"/>
              <a:t>SRH Unternehmen</a:t>
            </a:r>
          </a:p>
        </p:txBody>
      </p:sp>
      <p:sp>
        <p:nvSpPr>
          <p:cNvPr id="6" name="Foliennummernplatzhalter 5">
            <a:extLst>
              <a:ext uri="{FF2B5EF4-FFF2-40B4-BE49-F238E27FC236}">
                <a16:creationId xmlns:a16="http://schemas.microsoft.com/office/drawing/2014/main" id="{A37E79E0-2715-4D89-B222-037FEF3ECA0A}"/>
              </a:ext>
            </a:extLst>
          </p:cNvPr>
          <p:cNvSpPr>
            <a:spLocks noGrp="1"/>
          </p:cNvSpPr>
          <p:nvPr>
            <p:ph type="sldNum" sz="quarter" idx="12"/>
          </p:nvPr>
        </p:nvSpPr>
        <p:spPr/>
        <p:txBody>
          <a:bodyPr/>
          <a:lstStyle/>
          <a:p>
            <a:fld id="{075B144D-941B-4DFC-AF5F-0416193D12EC}" type="slidenum">
              <a:rPr lang="de-DE" smtClean="0"/>
              <a:pPr/>
              <a:t>13</a:t>
            </a:fld>
            <a:endParaRPr lang="de-DE"/>
          </a:p>
        </p:txBody>
      </p:sp>
      <p:pic>
        <p:nvPicPr>
          <p:cNvPr id="8" name="Picture 7">
            <a:extLst>
              <a:ext uri="{FF2B5EF4-FFF2-40B4-BE49-F238E27FC236}">
                <a16:creationId xmlns:a16="http://schemas.microsoft.com/office/drawing/2014/main" id="{C43DB651-0CD6-D276-2A77-664DA479D61D}"/>
              </a:ext>
            </a:extLst>
          </p:cNvPr>
          <p:cNvPicPr>
            <a:picLocks noChangeAspect="1"/>
          </p:cNvPicPr>
          <p:nvPr/>
        </p:nvPicPr>
        <p:blipFill rotWithShape="1">
          <a:blip r:embed="rId3"/>
          <a:srcRect l="1" r="42456"/>
          <a:stretch/>
        </p:blipFill>
        <p:spPr>
          <a:xfrm>
            <a:off x="804924" y="2579585"/>
            <a:ext cx="5227993" cy="2739584"/>
          </a:xfrm>
          <a:prstGeom prst="rect">
            <a:avLst/>
          </a:prstGeom>
        </p:spPr>
      </p:pic>
      <p:pic>
        <p:nvPicPr>
          <p:cNvPr id="10" name="Picture 9">
            <a:extLst>
              <a:ext uri="{FF2B5EF4-FFF2-40B4-BE49-F238E27FC236}">
                <a16:creationId xmlns:a16="http://schemas.microsoft.com/office/drawing/2014/main" id="{8E35C479-BA1A-D9DE-4A88-82851030E8E7}"/>
              </a:ext>
            </a:extLst>
          </p:cNvPr>
          <p:cNvPicPr>
            <a:picLocks noChangeAspect="1"/>
          </p:cNvPicPr>
          <p:nvPr/>
        </p:nvPicPr>
        <p:blipFill>
          <a:blip r:embed="rId4"/>
          <a:stretch>
            <a:fillRect/>
          </a:stretch>
        </p:blipFill>
        <p:spPr>
          <a:xfrm>
            <a:off x="7697713" y="1554551"/>
            <a:ext cx="4394760" cy="4452586"/>
          </a:xfrm>
          <a:prstGeom prst="rect">
            <a:avLst/>
          </a:prstGeom>
        </p:spPr>
      </p:pic>
    </p:spTree>
    <p:extLst>
      <p:ext uri="{BB962C8B-B14F-4D97-AF65-F5344CB8AC3E}">
        <p14:creationId xmlns:p14="http://schemas.microsoft.com/office/powerpoint/2010/main" val="257224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4A1FFF-CF92-4430-936D-95E35768C0D8}"/>
              </a:ext>
            </a:extLst>
          </p:cNvPr>
          <p:cNvSpPr>
            <a:spLocks noGrp="1"/>
          </p:cNvSpPr>
          <p:nvPr>
            <p:ph type="title"/>
          </p:nvPr>
        </p:nvSpPr>
        <p:spPr/>
        <p:txBody>
          <a:bodyPr/>
          <a:lstStyle/>
          <a:p>
            <a:r>
              <a:rPr lang="de-DE"/>
              <a:t>User Story 2</a:t>
            </a:r>
          </a:p>
        </p:txBody>
      </p:sp>
      <p:sp>
        <p:nvSpPr>
          <p:cNvPr id="3" name="Inhaltsplatzhalter 2">
            <a:extLst>
              <a:ext uri="{FF2B5EF4-FFF2-40B4-BE49-F238E27FC236}">
                <a16:creationId xmlns:a16="http://schemas.microsoft.com/office/drawing/2014/main" id="{E0769096-EEEB-4D17-A80B-D1BB815A8B21}"/>
              </a:ext>
            </a:extLst>
          </p:cNvPr>
          <p:cNvSpPr>
            <a:spLocks noGrp="1"/>
          </p:cNvSpPr>
          <p:nvPr>
            <p:ph type="body" sz="quarter" idx="17"/>
          </p:nvPr>
        </p:nvSpPr>
        <p:spPr>
          <a:xfrm>
            <a:off x="804924" y="1592412"/>
            <a:ext cx="7520556" cy="4230000"/>
          </a:xfrm>
        </p:spPr>
        <p:txBody>
          <a:bodyPr/>
          <a:lstStyle/>
          <a:p>
            <a:r>
              <a:rPr lang="en-IN"/>
              <a:t>As a financial analyst, I want to predict monthly fare amount trends based on data so that we can better forecast budget allocations and financial planning.</a:t>
            </a:r>
            <a:endParaRPr lang="de-DE">
              <a:solidFill>
                <a:srgbClr val="000000"/>
              </a:solidFill>
            </a:endParaRPr>
          </a:p>
        </p:txBody>
      </p:sp>
      <p:sp>
        <p:nvSpPr>
          <p:cNvPr id="4" name="Datumsplatzhalter 3">
            <a:extLst>
              <a:ext uri="{FF2B5EF4-FFF2-40B4-BE49-F238E27FC236}">
                <a16:creationId xmlns:a16="http://schemas.microsoft.com/office/drawing/2014/main" id="{C71690A7-6358-4F92-9827-47885152E198}"/>
              </a:ext>
            </a:extLst>
          </p:cNvPr>
          <p:cNvSpPr>
            <a:spLocks noGrp="1"/>
          </p:cNvSpPr>
          <p:nvPr>
            <p:ph type="dt" sz="half" idx="10"/>
          </p:nvPr>
        </p:nvSpPr>
        <p:spPr/>
        <p:txBody>
          <a:bodyPr/>
          <a:lstStyle/>
          <a:p>
            <a:r>
              <a:rPr lang="de-DE"/>
              <a:t>07.06.2024</a:t>
            </a:r>
          </a:p>
        </p:txBody>
      </p:sp>
      <p:sp>
        <p:nvSpPr>
          <p:cNvPr id="5" name="Fußzeilenplatzhalter 4">
            <a:extLst>
              <a:ext uri="{FF2B5EF4-FFF2-40B4-BE49-F238E27FC236}">
                <a16:creationId xmlns:a16="http://schemas.microsoft.com/office/drawing/2014/main" id="{2FDD7C0D-3639-4435-BF2E-54E74AFA9F75}"/>
              </a:ext>
            </a:extLst>
          </p:cNvPr>
          <p:cNvSpPr>
            <a:spLocks noGrp="1"/>
          </p:cNvSpPr>
          <p:nvPr>
            <p:ph type="ftr" sz="quarter" idx="11"/>
          </p:nvPr>
        </p:nvSpPr>
        <p:spPr/>
        <p:txBody>
          <a:bodyPr/>
          <a:lstStyle/>
          <a:p>
            <a:r>
              <a:rPr lang="de-DE"/>
              <a:t>SRH Unternehmen</a:t>
            </a:r>
          </a:p>
        </p:txBody>
      </p:sp>
      <p:sp>
        <p:nvSpPr>
          <p:cNvPr id="6" name="Foliennummernplatzhalter 5">
            <a:extLst>
              <a:ext uri="{FF2B5EF4-FFF2-40B4-BE49-F238E27FC236}">
                <a16:creationId xmlns:a16="http://schemas.microsoft.com/office/drawing/2014/main" id="{A37E79E0-2715-4D89-B222-037FEF3ECA0A}"/>
              </a:ext>
            </a:extLst>
          </p:cNvPr>
          <p:cNvSpPr>
            <a:spLocks noGrp="1"/>
          </p:cNvSpPr>
          <p:nvPr>
            <p:ph type="sldNum" sz="quarter" idx="12"/>
          </p:nvPr>
        </p:nvSpPr>
        <p:spPr/>
        <p:txBody>
          <a:bodyPr/>
          <a:lstStyle/>
          <a:p>
            <a:fld id="{075B144D-941B-4DFC-AF5F-0416193D12EC}" type="slidenum">
              <a:rPr lang="de-DE" smtClean="0"/>
              <a:pPr/>
              <a:t>14</a:t>
            </a:fld>
            <a:endParaRPr lang="de-DE"/>
          </a:p>
        </p:txBody>
      </p:sp>
      <p:pic>
        <p:nvPicPr>
          <p:cNvPr id="9" name="Picture 8">
            <a:extLst>
              <a:ext uri="{FF2B5EF4-FFF2-40B4-BE49-F238E27FC236}">
                <a16:creationId xmlns:a16="http://schemas.microsoft.com/office/drawing/2014/main" id="{E871C038-0791-9162-5B22-5CFFD755960B}"/>
              </a:ext>
            </a:extLst>
          </p:cNvPr>
          <p:cNvPicPr>
            <a:picLocks noChangeAspect="1"/>
          </p:cNvPicPr>
          <p:nvPr/>
        </p:nvPicPr>
        <p:blipFill>
          <a:blip r:embed="rId2"/>
          <a:stretch>
            <a:fillRect/>
          </a:stretch>
        </p:blipFill>
        <p:spPr>
          <a:xfrm>
            <a:off x="264089" y="2768565"/>
            <a:ext cx="5253414" cy="2630749"/>
          </a:xfrm>
          <a:prstGeom prst="rect">
            <a:avLst/>
          </a:prstGeom>
        </p:spPr>
      </p:pic>
      <p:pic>
        <p:nvPicPr>
          <p:cNvPr id="11" name="Picture 10">
            <a:extLst>
              <a:ext uri="{FF2B5EF4-FFF2-40B4-BE49-F238E27FC236}">
                <a16:creationId xmlns:a16="http://schemas.microsoft.com/office/drawing/2014/main" id="{A660C658-A4E5-77F3-100D-A2A35BE4A05D}"/>
              </a:ext>
            </a:extLst>
          </p:cNvPr>
          <p:cNvPicPr>
            <a:picLocks noChangeAspect="1"/>
          </p:cNvPicPr>
          <p:nvPr/>
        </p:nvPicPr>
        <p:blipFill>
          <a:blip r:embed="rId3"/>
          <a:stretch>
            <a:fillRect/>
          </a:stretch>
        </p:blipFill>
        <p:spPr>
          <a:xfrm>
            <a:off x="5853338" y="2934447"/>
            <a:ext cx="6159367" cy="2799414"/>
          </a:xfrm>
          <a:prstGeom prst="rect">
            <a:avLst/>
          </a:prstGeom>
        </p:spPr>
      </p:pic>
    </p:spTree>
    <p:extLst>
      <p:ext uri="{BB962C8B-B14F-4D97-AF65-F5344CB8AC3E}">
        <p14:creationId xmlns:p14="http://schemas.microsoft.com/office/powerpoint/2010/main" val="50027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4A1FFF-CF92-4430-936D-95E35768C0D8}"/>
              </a:ext>
            </a:extLst>
          </p:cNvPr>
          <p:cNvSpPr>
            <a:spLocks noGrp="1"/>
          </p:cNvSpPr>
          <p:nvPr>
            <p:ph type="title"/>
          </p:nvPr>
        </p:nvSpPr>
        <p:spPr/>
        <p:txBody>
          <a:bodyPr/>
          <a:lstStyle/>
          <a:p>
            <a:r>
              <a:rPr lang="de-DE"/>
              <a:t>User Story 3</a:t>
            </a:r>
          </a:p>
        </p:txBody>
      </p:sp>
      <p:sp>
        <p:nvSpPr>
          <p:cNvPr id="3" name="Inhaltsplatzhalter 2">
            <a:extLst>
              <a:ext uri="{FF2B5EF4-FFF2-40B4-BE49-F238E27FC236}">
                <a16:creationId xmlns:a16="http://schemas.microsoft.com/office/drawing/2014/main" id="{E0769096-EEEB-4D17-A80B-D1BB815A8B21}"/>
              </a:ext>
            </a:extLst>
          </p:cNvPr>
          <p:cNvSpPr>
            <a:spLocks noGrp="1"/>
          </p:cNvSpPr>
          <p:nvPr>
            <p:ph type="body" sz="quarter" idx="17"/>
          </p:nvPr>
        </p:nvSpPr>
        <p:spPr/>
        <p:txBody>
          <a:bodyPr/>
          <a:lstStyle/>
          <a:p>
            <a:r>
              <a:rPr lang="en-IN"/>
              <a:t>As a data analyst at a taxi company, I want to </a:t>
            </a:r>
            <a:r>
              <a:rPr lang="en-IN" err="1"/>
              <a:t>analyze</a:t>
            </a:r>
            <a:r>
              <a:rPr lang="en-IN"/>
              <a:t> top pickup locations to identify top locations so that we can optimize driver schedules and increase revenue.</a:t>
            </a:r>
            <a:endParaRPr lang="de-DE" b="1">
              <a:latin typeface="Calibri" panose="020F0502020204030204" pitchFamily="34" charset="0"/>
              <a:cs typeface="Calibri" panose="020F0502020204030204" pitchFamily="34" charset="0"/>
            </a:endParaRPr>
          </a:p>
        </p:txBody>
      </p:sp>
      <p:sp>
        <p:nvSpPr>
          <p:cNvPr id="4" name="Datumsplatzhalter 3">
            <a:extLst>
              <a:ext uri="{FF2B5EF4-FFF2-40B4-BE49-F238E27FC236}">
                <a16:creationId xmlns:a16="http://schemas.microsoft.com/office/drawing/2014/main" id="{C71690A7-6358-4F92-9827-47885152E198}"/>
              </a:ext>
            </a:extLst>
          </p:cNvPr>
          <p:cNvSpPr>
            <a:spLocks noGrp="1"/>
          </p:cNvSpPr>
          <p:nvPr>
            <p:ph type="dt" sz="half" idx="10"/>
          </p:nvPr>
        </p:nvSpPr>
        <p:spPr/>
        <p:txBody>
          <a:bodyPr/>
          <a:lstStyle/>
          <a:p>
            <a:r>
              <a:rPr lang="de-DE"/>
              <a:t>07.06.2024</a:t>
            </a:r>
          </a:p>
        </p:txBody>
      </p:sp>
      <p:sp>
        <p:nvSpPr>
          <p:cNvPr id="5" name="Fußzeilenplatzhalter 4">
            <a:extLst>
              <a:ext uri="{FF2B5EF4-FFF2-40B4-BE49-F238E27FC236}">
                <a16:creationId xmlns:a16="http://schemas.microsoft.com/office/drawing/2014/main" id="{2FDD7C0D-3639-4435-BF2E-54E74AFA9F75}"/>
              </a:ext>
            </a:extLst>
          </p:cNvPr>
          <p:cNvSpPr>
            <a:spLocks noGrp="1"/>
          </p:cNvSpPr>
          <p:nvPr>
            <p:ph type="ftr" sz="quarter" idx="11"/>
          </p:nvPr>
        </p:nvSpPr>
        <p:spPr/>
        <p:txBody>
          <a:bodyPr/>
          <a:lstStyle/>
          <a:p>
            <a:r>
              <a:rPr lang="de-DE"/>
              <a:t>SRH Unternehmen</a:t>
            </a:r>
          </a:p>
        </p:txBody>
      </p:sp>
      <p:sp>
        <p:nvSpPr>
          <p:cNvPr id="6" name="Foliennummernplatzhalter 5">
            <a:extLst>
              <a:ext uri="{FF2B5EF4-FFF2-40B4-BE49-F238E27FC236}">
                <a16:creationId xmlns:a16="http://schemas.microsoft.com/office/drawing/2014/main" id="{A37E79E0-2715-4D89-B222-037FEF3ECA0A}"/>
              </a:ext>
            </a:extLst>
          </p:cNvPr>
          <p:cNvSpPr>
            <a:spLocks noGrp="1"/>
          </p:cNvSpPr>
          <p:nvPr>
            <p:ph type="sldNum" sz="quarter" idx="12"/>
          </p:nvPr>
        </p:nvSpPr>
        <p:spPr/>
        <p:txBody>
          <a:bodyPr/>
          <a:lstStyle/>
          <a:p>
            <a:fld id="{075B144D-941B-4DFC-AF5F-0416193D12EC}" type="slidenum">
              <a:rPr lang="de-DE" smtClean="0"/>
              <a:pPr/>
              <a:t>15</a:t>
            </a:fld>
            <a:endParaRPr lang="de-DE"/>
          </a:p>
        </p:txBody>
      </p:sp>
      <p:pic>
        <p:nvPicPr>
          <p:cNvPr id="10" name="Picture 9">
            <a:extLst>
              <a:ext uri="{FF2B5EF4-FFF2-40B4-BE49-F238E27FC236}">
                <a16:creationId xmlns:a16="http://schemas.microsoft.com/office/drawing/2014/main" id="{274906CF-DBC5-A399-8EF0-3D89037C86A4}"/>
              </a:ext>
            </a:extLst>
          </p:cNvPr>
          <p:cNvPicPr>
            <a:picLocks noChangeAspect="1"/>
          </p:cNvPicPr>
          <p:nvPr/>
        </p:nvPicPr>
        <p:blipFill>
          <a:blip r:embed="rId2"/>
          <a:stretch>
            <a:fillRect/>
          </a:stretch>
        </p:blipFill>
        <p:spPr>
          <a:xfrm>
            <a:off x="360000" y="2791011"/>
            <a:ext cx="5247341" cy="3366163"/>
          </a:xfrm>
          <a:prstGeom prst="rect">
            <a:avLst/>
          </a:prstGeom>
        </p:spPr>
      </p:pic>
      <p:pic>
        <p:nvPicPr>
          <p:cNvPr id="12" name="Picture 11">
            <a:extLst>
              <a:ext uri="{FF2B5EF4-FFF2-40B4-BE49-F238E27FC236}">
                <a16:creationId xmlns:a16="http://schemas.microsoft.com/office/drawing/2014/main" id="{C2D3E36E-38E1-D354-DA62-58B84AF3CBB3}"/>
              </a:ext>
            </a:extLst>
          </p:cNvPr>
          <p:cNvPicPr>
            <a:picLocks noChangeAspect="1"/>
          </p:cNvPicPr>
          <p:nvPr/>
        </p:nvPicPr>
        <p:blipFill>
          <a:blip r:embed="rId3"/>
          <a:stretch>
            <a:fillRect/>
          </a:stretch>
        </p:blipFill>
        <p:spPr>
          <a:xfrm>
            <a:off x="6584661" y="2592147"/>
            <a:ext cx="5141400" cy="3465440"/>
          </a:xfrm>
          <a:prstGeom prst="rect">
            <a:avLst/>
          </a:prstGeom>
        </p:spPr>
      </p:pic>
    </p:spTree>
    <p:extLst>
      <p:ext uri="{BB962C8B-B14F-4D97-AF65-F5344CB8AC3E}">
        <p14:creationId xmlns:p14="http://schemas.microsoft.com/office/powerpoint/2010/main" val="266768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4A1FFF-CF92-4430-936D-95E35768C0D8}"/>
              </a:ext>
            </a:extLst>
          </p:cNvPr>
          <p:cNvSpPr>
            <a:spLocks noGrp="1"/>
          </p:cNvSpPr>
          <p:nvPr>
            <p:ph type="title"/>
          </p:nvPr>
        </p:nvSpPr>
        <p:spPr/>
        <p:txBody>
          <a:bodyPr/>
          <a:lstStyle/>
          <a:p>
            <a:r>
              <a:rPr lang="de-DE"/>
              <a:t>User Story 4</a:t>
            </a:r>
          </a:p>
        </p:txBody>
      </p:sp>
      <p:sp>
        <p:nvSpPr>
          <p:cNvPr id="3" name="Inhaltsplatzhalter 2">
            <a:extLst>
              <a:ext uri="{FF2B5EF4-FFF2-40B4-BE49-F238E27FC236}">
                <a16:creationId xmlns:a16="http://schemas.microsoft.com/office/drawing/2014/main" id="{E0769096-EEEB-4D17-A80B-D1BB815A8B21}"/>
              </a:ext>
            </a:extLst>
          </p:cNvPr>
          <p:cNvSpPr>
            <a:spLocks noGrp="1"/>
          </p:cNvSpPr>
          <p:nvPr>
            <p:ph type="body" sz="quarter" idx="17"/>
          </p:nvPr>
        </p:nvSpPr>
        <p:spPr/>
        <p:txBody>
          <a:bodyPr/>
          <a:lstStyle/>
          <a:p>
            <a:r>
              <a:rPr lang="en-IN">
                <a:solidFill>
                  <a:schemeClr val="accent6"/>
                </a:solidFill>
              </a:rPr>
              <a:t>As a business manager, I want to </a:t>
            </a:r>
            <a:r>
              <a:rPr lang="en-IN" err="1">
                <a:solidFill>
                  <a:schemeClr val="accent6"/>
                </a:solidFill>
              </a:rPr>
              <a:t>analyze</a:t>
            </a:r>
            <a:r>
              <a:rPr lang="en-IN">
                <a:solidFill>
                  <a:schemeClr val="accent6"/>
                </a:solidFill>
              </a:rPr>
              <a:t> how different types of trips contribute to our overall revenue. So that I can optimize our service pricing strategies to increase profit.</a:t>
            </a:r>
          </a:p>
          <a:p>
            <a:endParaRPr lang="de-DE" b="1">
              <a:latin typeface="Calibri" panose="020F0502020204030204" pitchFamily="34" charset="0"/>
              <a:cs typeface="Calibri" panose="020F0502020204030204" pitchFamily="34" charset="0"/>
            </a:endParaRPr>
          </a:p>
        </p:txBody>
      </p:sp>
      <p:sp>
        <p:nvSpPr>
          <p:cNvPr id="4" name="Datumsplatzhalter 3">
            <a:extLst>
              <a:ext uri="{FF2B5EF4-FFF2-40B4-BE49-F238E27FC236}">
                <a16:creationId xmlns:a16="http://schemas.microsoft.com/office/drawing/2014/main" id="{C71690A7-6358-4F92-9827-47885152E198}"/>
              </a:ext>
            </a:extLst>
          </p:cNvPr>
          <p:cNvSpPr>
            <a:spLocks noGrp="1"/>
          </p:cNvSpPr>
          <p:nvPr>
            <p:ph type="dt" sz="half" idx="10"/>
          </p:nvPr>
        </p:nvSpPr>
        <p:spPr/>
        <p:txBody>
          <a:bodyPr/>
          <a:lstStyle/>
          <a:p>
            <a:r>
              <a:rPr lang="de-DE"/>
              <a:t>07.06.2024</a:t>
            </a:r>
          </a:p>
        </p:txBody>
      </p:sp>
      <p:sp>
        <p:nvSpPr>
          <p:cNvPr id="5" name="Fußzeilenplatzhalter 4">
            <a:extLst>
              <a:ext uri="{FF2B5EF4-FFF2-40B4-BE49-F238E27FC236}">
                <a16:creationId xmlns:a16="http://schemas.microsoft.com/office/drawing/2014/main" id="{2FDD7C0D-3639-4435-BF2E-54E74AFA9F75}"/>
              </a:ext>
            </a:extLst>
          </p:cNvPr>
          <p:cNvSpPr>
            <a:spLocks noGrp="1"/>
          </p:cNvSpPr>
          <p:nvPr>
            <p:ph type="ftr" sz="quarter" idx="11"/>
          </p:nvPr>
        </p:nvSpPr>
        <p:spPr/>
        <p:txBody>
          <a:bodyPr/>
          <a:lstStyle/>
          <a:p>
            <a:r>
              <a:rPr lang="de-DE"/>
              <a:t>SRH Unternehmen</a:t>
            </a:r>
          </a:p>
        </p:txBody>
      </p:sp>
      <p:sp>
        <p:nvSpPr>
          <p:cNvPr id="6" name="Foliennummernplatzhalter 5">
            <a:extLst>
              <a:ext uri="{FF2B5EF4-FFF2-40B4-BE49-F238E27FC236}">
                <a16:creationId xmlns:a16="http://schemas.microsoft.com/office/drawing/2014/main" id="{A37E79E0-2715-4D89-B222-037FEF3ECA0A}"/>
              </a:ext>
            </a:extLst>
          </p:cNvPr>
          <p:cNvSpPr>
            <a:spLocks noGrp="1"/>
          </p:cNvSpPr>
          <p:nvPr>
            <p:ph type="sldNum" sz="quarter" idx="12"/>
          </p:nvPr>
        </p:nvSpPr>
        <p:spPr/>
        <p:txBody>
          <a:bodyPr/>
          <a:lstStyle/>
          <a:p>
            <a:fld id="{075B144D-941B-4DFC-AF5F-0416193D12EC}" type="slidenum">
              <a:rPr lang="de-DE" smtClean="0"/>
              <a:pPr/>
              <a:t>16</a:t>
            </a:fld>
            <a:endParaRPr lang="de-DE"/>
          </a:p>
        </p:txBody>
      </p:sp>
      <p:pic>
        <p:nvPicPr>
          <p:cNvPr id="9" name="Picture 8">
            <a:extLst>
              <a:ext uri="{FF2B5EF4-FFF2-40B4-BE49-F238E27FC236}">
                <a16:creationId xmlns:a16="http://schemas.microsoft.com/office/drawing/2014/main" id="{4107F97D-5320-B1BF-9FC3-E5ED267B193E}"/>
              </a:ext>
            </a:extLst>
          </p:cNvPr>
          <p:cNvPicPr>
            <a:picLocks noChangeAspect="1"/>
          </p:cNvPicPr>
          <p:nvPr/>
        </p:nvPicPr>
        <p:blipFill>
          <a:blip r:embed="rId2"/>
          <a:stretch>
            <a:fillRect/>
          </a:stretch>
        </p:blipFill>
        <p:spPr>
          <a:xfrm>
            <a:off x="367644" y="2886051"/>
            <a:ext cx="4857274" cy="3010320"/>
          </a:xfrm>
          <a:prstGeom prst="rect">
            <a:avLst/>
          </a:prstGeom>
        </p:spPr>
      </p:pic>
      <p:pic>
        <p:nvPicPr>
          <p:cNvPr id="11" name="Picture 10">
            <a:extLst>
              <a:ext uri="{FF2B5EF4-FFF2-40B4-BE49-F238E27FC236}">
                <a16:creationId xmlns:a16="http://schemas.microsoft.com/office/drawing/2014/main" id="{108E8C65-3D16-5A24-816F-403BC8B0F033}"/>
              </a:ext>
            </a:extLst>
          </p:cNvPr>
          <p:cNvPicPr>
            <a:picLocks noChangeAspect="1"/>
          </p:cNvPicPr>
          <p:nvPr/>
        </p:nvPicPr>
        <p:blipFill>
          <a:blip r:embed="rId3"/>
          <a:stretch>
            <a:fillRect/>
          </a:stretch>
        </p:blipFill>
        <p:spPr>
          <a:xfrm>
            <a:off x="5998110" y="2886051"/>
            <a:ext cx="5844917" cy="2514951"/>
          </a:xfrm>
          <a:prstGeom prst="rect">
            <a:avLst/>
          </a:prstGeom>
        </p:spPr>
      </p:pic>
    </p:spTree>
    <p:extLst>
      <p:ext uri="{BB962C8B-B14F-4D97-AF65-F5344CB8AC3E}">
        <p14:creationId xmlns:p14="http://schemas.microsoft.com/office/powerpoint/2010/main" val="248670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359999" y="2191181"/>
            <a:ext cx="11012295" cy="1406038"/>
          </a:xfrm>
        </p:spPr>
        <p:txBody>
          <a:bodyPr/>
          <a:lstStyle/>
          <a:p>
            <a:r>
              <a:rPr lang="de-DE"/>
              <a:t>Visualization </a:t>
            </a:r>
          </a:p>
        </p:txBody>
      </p:sp>
      <p:sp>
        <p:nvSpPr>
          <p:cNvPr id="10" name="Textplatzhalter 9">
            <a:extLst>
              <a:ext uri="{FF2B5EF4-FFF2-40B4-BE49-F238E27FC236}">
                <a16:creationId xmlns:a16="http://schemas.microsoft.com/office/drawing/2014/main" id="{9E1104D1-BC8B-4CDA-80E7-378C65BBEE65}"/>
              </a:ext>
            </a:extLst>
          </p:cNvPr>
          <p:cNvSpPr>
            <a:spLocks noGrp="1"/>
          </p:cNvSpPr>
          <p:nvPr>
            <p:ph type="body" idx="1"/>
          </p:nvPr>
        </p:nvSpPr>
        <p:spPr/>
        <p:txBody>
          <a:bodyPr/>
          <a:lstStyle/>
          <a:p>
            <a:r>
              <a:rPr lang="de-DE"/>
              <a:t>03</a:t>
            </a:r>
          </a:p>
        </p:txBody>
      </p:sp>
      <p:sp>
        <p:nvSpPr>
          <p:cNvPr id="5" name="Datumsplatzhalter 4">
            <a:extLst>
              <a:ext uri="{FF2B5EF4-FFF2-40B4-BE49-F238E27FC236}">
                <a16:creationId xmlns:a16="http://schemas.microsoft.com/office/drawing/2014/main" id="{BB8311CF-7133-46D5-B075-C1DB0E40686F}"/>
              </a:ext>
            </a:extLst>
          </p:cNvPr>
          <p:cNvSpPr>
            <a:spLocks noGrp="1"/>
          </p:cNvSpPr>
          <p:nvPr>
            <p:ph type="dt" sz="half" idx="10"/>
          </p:nvPr>
        </p:nvSpPr>
        <p:spPr/>
        <p:txBody>
          <a:bodyPr/>
          <a:lstStyle/>
          <a:p>
            <a:r>
              <a:rPr lang="de-DE"/>
              <a:t>07.06.2024</a:t>
            </a:r>
          </a:p>
        </p:txBody>
      </p:sp>
      <p:sp>
        <p:nvSpPr>
          <p:cNvPr id="6" name="Fußzeilenplatzhalter 5">
            <a:extLst>
              <a:ext uri="{FF2B5EF4-FFF2-40B4-BE49-F238E27FC236}">
                <a16:creationId xmlns:a16="http://schemas.microsoft.com/office/drawing/2014/main" id="{1F6E6FC4-C5A8-42EB-8C76-017ABA498F4B}"/>
              </a:ext>
            </a:extLst>
          </p:cNvPr>
          <p:cNvSpPr>
            <a:spLocks noGrp="1"/>
          </p:cNvSpPr>
          <p:nvPr>
            <p:ph type="ftr" sz="quarter" idx="11"/>
          </p:nvPr>
        </p:nvSpPr>
        <p:spPr/>
        <p:txBody>
          <a:bodyPr/>
          <a:lstStyle/>
          <a:p>
            <a:r>
              <a:rPr lang="de-DE"/>
              <a:t>SRH Unternehmen</a:t>
            </a:r>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17</a:t>
            </a:fld>
            <a:endParaRPr lang="de-DE"/>
          </a:p>
        </p:txBody>
      </p:sp>
    </p:spTree>
    <p:extLst>
      <p:ext uri="{BB962C8B-B14F-4D97-AF65-F5344CB8AC3E}">
        <p14:creationId xmlns:p14="http://schemas.microsoft.com/office/powerpoint/2010/main" val="2330893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 name="Picture 29" descr="A screenshot of a computer dashboard&#10;&#10;Description automatically generated">
            <a:extLst>
              <a:ext uri="{FF2B5EF4-FFF2-40B4-BE49-F238E27FC236}">
                <a16:creationId xmlns:a16="http://schemas.microsoft.com/office/drawing/2014/main" id="{B65AECF0-984C-B340-006D-0A7CA9F06213}"/>
              </a:ext>
            </a:extLst>
          </p:cNvPr>
          <p:cNvPicPr>
            <a:picLocks noChangeAspect="1"/>
          </p:cNvPicPr>
          <p:nvPr/>
        </p:nvPicPr>
        <p:blipFill rotWithShape="1">
          <a:blip r:embed="rId3"/>
          <a:srcRect r="1760"/>
          <a:stretch/>
        </p:blipFill>
        <p:spPr>
          <a:xfrm>
            <a:off x="20" y="1282"/>
            <a:ext cx="12191980" cy="6856718"/>
          </a:xfrm>
          <a:prstGeom prst="rect">
            <a:avLst/>
          </a:prstGeom>
        </p:spPr>
      </p:pic>
      <p:sp>
        <p:nvSpPr>
          <p:cNvPr id="5" name="Datumsplatzhalter 4">
            <a:extLst>
              <a:ext uri="{FF2B5EF4-FFF2-40B4-BE49-F238E27FC236}">
                <a16:creationId xmlns:a16="http://schemas.microsoft.com/office/drawing/2014/main" id="{8E0683E7-EC04-4F15-B0B1-82DDBDBCDE3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rgbClr val="FFFFFF"/>
                </a:solidFill>
                <a:latin typeface="+mn-lt"/>
                <a:ea typeface="+mn-ea"/>
                <a:cs typeface="+mn-cs"/>
              </a:rPr>
              <a:t>07.06.2024</a:t>
            </a:r>
          </a:p>
        </p:txBody>
      </p:sp>
      <p:sp>
        <p:nvSpPr>
          <p:cNvPr id="6" name="Fußzeilenplatzhalter 5">
            <a:extLst>
              <a:ext uri="{FF2B5EF4-FFF2-40B4-BE49-F238E27FC236}">
                <a16:creationId xmlns:a16="http://schemas.microsoft.com/office/drawing/2014/main" id="{BC6E1245-DC0B-4E04-B76D-BE1762BA554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rgbClr val="FFFFFF"/>
                </a:solidFill>
                <a:latin typeface="+mn-lt"/>
                <a:ea typeface="+mn-ea"/>
                <a:cs typeface="+mn-cs"/>
              </a:rPr>
              <a:t>SRH Unternehmen</a:t>
            </a:r>
          </a:p>
        </p:txBody>
      </p:sp>
      <p:sp>
        <p:nvSpPr>
          <p:cNvPr id="7" name="Foliennummernplatzhalter 6">
            <a:extLst>
              <a:ext uri="{FF2B5EF4-FFF2-40B4-BE49-F238E27FC236}">
                <a16:creationId xmlns:a16="http://schemas.microsoft.com/office/drawing/2014/main" id="{84BFF93C-949B-4DD9-8338-F6E85CB1D53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75B144D-941B-4DFC-AF5F-0416193D12EC}" type="slidenum">
              <a:rPr lang="en-US" sz="1200" smtClean="0">
                <a:solidFill>
                  <a:srgbClr val="FFFFFF"/>
                </a:solidFill>
                <a:latin typeface="+mn-lt"/>
                <a:ea typeface="+mn-ea"/>
                <a:cs typeface="+mn-cs"/>
              </a:rPr>
              <a:pPr>
                <a:spcAft>
                  <a:spcPts val="600"/>
                </a:spcAft>
              </a:pPr>
              <a:t>18</a:t>
            </a:fld>
            <a:endParaRPr lang="en-US" sz="1200">
              <a:solidFill>
                <a:srgbClr val="FFFFFF"/>
              </a:solidFill>
              <a:latin typeface="+mn-lt"/>
              <a:ea typeface="+mn-ea"/>
              <a:cs typeface="+mn-cs"/>
            </a:endParaRPr>
          </a:p>
        </p:txBody>
      </p:sp>
    </p:spTree>
    <p:extLst>
      <p:ext uri="{BB962C8B-B14F-4D97-AF65-F5344CB8AC3E}">
        <p14:creationId xmlns:p14="http://schemas.microsoft.com/office/powerpoint/2010/main" val="3194511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359999" y="2191181"/>
            <a:ext cx="11012295" cy="1406038"/>
          </a:xfrm>
        </p:spPr>
        <p:txBody>
          <a:bodyPr/>
          <a:lstStyle/>
          <a:p>
            <a:r>
              <a:rPr lang="de-DE"/>
              <a:t>Challenges </a:t>
            </a:r>
          </a:p>
        </p:txBody>
      </p:sp>
      <p:sp>
        <p:nvSpPr>
          <p:cNvPr id="10" name="Textplatzhalter 9">
            <a:extLst>
              <a:ext uri="{FF2B5EF4-FFF2-40B4-BE49-F238E27FC236}">
                <a16:creationId xmlns:a16="http://schemas.microsoft.com/office/drawing/2014/main" id="{9E1104D1-BC8B-4CDA-80E7-378C65BBEE65}"/>
              </a:ext>
            </a:extLst>
          </p:cNvPr>
          <p:cNvSpPr>
            <a:spLocks noGrp="1"/>
          </p:cNvSpPr>
          <p:nvPr>
            <p:ph type="body" idx="1"/>
          </p:nvPr>
        </p:nvSpPr>
        <p:spPr/>
        <p:txBody>
          <a:bodyPr/>
          <a:lstStyle/>
          <a:p>
            <a:r>
              <a:rPr lang="de-DE"/>
              <a:t>04</a:t>
            </a:r>
          </a:p>
        </p:txBody>
      </p:sp>
      <p:sp>
        <p:nvSpPr>
          <p:cNvPr id="5" name="Datumsplatzhalter 4">
            <a:extLst>
              <a:ext uri="{FF2B5EF4-FFF2-40B4-BE49-F238E27FC236}">
                <a16:creationId xmlns:a16="http://schemas.microsoft.com/office/drawing/2014/main" id="{BB8311CF-7133-46D5-B075-C1DB0E40686F}"/>
              </a:ext>
            </a:extLst>
          </p:cNvPr>
          <p:cNvSpPr>
            <a:spLocks noGrp="1"/>
          </p:cNvSpPr>
          <p:nvPr>
            <p:ph type="dt" sz="half" idx="10"/>
          </p:nvPr>
        </p:nvSpPr>
        <p:spPr/>
        <p:txBody>
          <a:bodyPr/>
          <a:lstStyle/>
          <a:p>
            <a:r>
              <a:rPr lang="de-DE"/>
              <a:t>07.06.2024</a:t>
            </a:r>
          </a:p>
        </p:txBody>
      </p:sp>
      <p:sp>
        <p:nvSpPr>
          <p:cNvPr id="6" name="Fußzeilenplatzhalter 5">
            <a:extLst>
              <a:ext uri="{FF2B5EF4-FFF2-40B4-BE49-F238E27FC236}">
                <a16:creationId xmlns:a16="http://schemas.microsoft.com/office/drawing/2014/main" id="{1F6E6FC4-C5A8-42EB-8C76-017ABA498F4B}"/>
              </a:ext>
            </a:extLst>
          </p:cNvPr>
          <p:cNvSpPr>
            <a:spLocks noGrp="1"/>
          </p:cNvSpPr>
          <p:nvPr>
            <p:ph type="ftr" sz="quarter" idx="11"/>
          </p:nvPr>
        </p:nvSpPr>
        <p:spPr/>
        <p:txBody>
          <a:bodyPr/>
          <a:lstStyle/>
          <a:p>
            <a:r>
              <a:rPr lang="de-DE"/>
              <a:t>SRH Unternehmen</a:t>
            </a:r>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19</a:t>
            </a:fld>
            <a:endParaRPr lang="de-DE"/>
          </a:p>
        </p:txBody>
      </p:sp>
    </p:spTree>
    <p:extLst>
      <p:ext uri="{BB962C8B-B14F-4D97-AF65-F5344CB8AC3E}">
        <p14:creationId xmlns:p14="http://schemas.microsoft.com/office/powerpoint/2010/main" val="70375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66B2F059-E0FF-4115-AD37-C0D44CAC2E63}"/>
              </a:ext>
            </a:extLst>
          </p:cNvPr>
          <p:cNvSpPr>
            <a:spLocks noGrp="1"/>
          </p:cNvSpPr>
          <p:nvPr>
            <p:ph type="sldNum" sz="quarter" idx="12"/>
          </p:nvPr>
        </p:nvSpPr>
        <p:spPr/>
        <p:txBody>
          <a:bodyPr/>
          <a:lstStyle/>
          <a:p>
            <a:fld id="{075B144D-941B-4DFC-AF5F-0416193D12EC}" type="slidenum">
              <a:rPr lang="de-DE" smtClean="0"/>
              <a:pPr/>
              <a:t>2</a:t>
            </a:fld>
            <a:endParaRPr lang="de-DE"/>
          </a:p>
        </p:txBody>
      </p:sp>
      <p:sp>
        <p:nvSpPr>
          <p:cNvPr id="5" name="Fußzeilenplatzhalter 4">
            <a:extLst>
              <a:ext uri="{FF2B5EF4-FFF2-40B4-BE49-F238E27FC236}">
                <a16:creationId xmlns:a16="http://schemas.microsoft.com/office/drawing/2014/main" id="{B8614ED7-92A5-41D2-B82A-97ACC2B750A9}"/>
              </a:ext>
            </a:extLst>
          </p:cNvPr>
          <p:cNvSpPr>
            <a:spLocks noGrp="1"/>
          </p:cNvSpPr>
          <p:nvPr>
            <p:ph type="ftr" sz="quarter" idx="11"/>
          </p:nvPr>
        </p:nvSpPr>
        <p:spPr/>
        <p:txBody>
          <a:bodyPr/>
          <a:lstStyle/>
          <a:p>
            <a:r>
              <a:rPr lang="de-DE"/>
              <a:t>SRH Unternehmen</a:t>
            </a:r>
          </a:p>
        </p:txBody>
      </p:sp>
      <p:sp>
        <p:nvSpPr>
          <p:cNvPr id="4" name="Datumsplatzhalter 3">
            <a:extLst>
              <a:ext uri="{FF2B5EF4-FFF2-40B4-BE49-F238E27FC236}">
                <a16:creationId xmlns:a16="http://schemas.microsoft.com/office/drawing/2014/main" id="{D193B2ED-33DE-4F41-9110-064A933C7797}"/>
              </a:ext>
            </a:extLst>
          </p:cNvPr>
          <p:cNvSpPr>
            <a:spLocks noGrp="1"/>
          </p:cNvSpPr>
          <p:nvPr>
            <p:ph type="dt" sz="half" idx="10"/>
          </p:nvPr>
        </p:nvSpPr>
        <p:spPr/>
        <p:txBody>
          <a:bodyPr/>
          <a:lstStyle/>
          <a:p>
            <a:r>
              <a:rPr lang="de-DE"/>
              <a:t>07.06.2024</a:t>
            </a:r>
          </a:p>
        </p:txBody>
      </p:sp>
      <p:sp>
        <p:nvSpPr>
          <p:cNvPr id="46" name="Textplatzhalter 45">
            <a:extLst>
              <a:ext uri="{FF2B5EF4-FFF2-40B4-BE49-F238E27FC236}">
                <a16:creationId xmlns:a16="http://schemas.microsoft.com/office/drawing/2014/main" id="{1720D517-4A88-46FC-9265-1D3E1FA80797}"/>
              </a:ext>
            </a:extLst>
          </p:cNvPr>
          <p:cNvSpPr>
            <a:spLocks noGrp="1"/>
          </p:cNvSpPr>
          <p:nvPr>
            <p:ph type="body" sz="quarter" idx="21"/>
          </p:nvPr>
        </p:nvSpPr>
        <p:spPr>
          <a:xfrm rot="11353285">
            <a:off x="585199" y="7941418"/>
            <a:ext cx="1814468" cy="415241"/>
          </a:xfrm>
        </p:spPr>
        <p:txBody>
          <a:bodyPr/>
          <a:lstStyle/>
          <a:p>
            <a:endParaRPr lang="de-DE"/>
          </a:p>
        </p:txBody>
      </p:sp>
      <p:sp>
        <p:nvSpPr>
          <p:cNvPr id="45" name="Textplatzhalter 44">
            <a:extLst>
              <a:ext uri="{FF2B5EF4-FFF2-40B4-BE49-F238E27FC236}">
                <a16:creationId xmlns:a16="http://schemas.microsoft.com/office/drawing/2014/main" id="{95D63C1F-EF9B-47FE-A616-CB2E8ACAA717}"/>
              </a:ext>
            </a:extLst>
          </p:cNvPr>
          <p:cNvSpPr>
            <a:spLocks noGrp="1"/>
          </p:cNvSpPr>
          <p:nvPr>
            <p:ph type="body" sz="quarter" idx="20"/>
          </p:nvPr>
        </p:nvSpPr>
        <p:spPr>
          <a:xfrm>
            <a:off x="1360761" y="3854625"/>
            <a:ext cx="5053358" cy="700642"/>
          </a:xfrm>
        </p:spPr>
        <p:txBody>
          <a:bodyPr/>
          <a:lstStyle/>
          <a:p>
            <a:r>
              <a:rPr lang="de-DE" err="1"/>
              <a:t>Conclusion</a:t>
            </a:r>
            <a:endParaRPr lang="de-DE"/>
          </a:p>
          <a:p>
            <a:pPr lvl="1"/>
            <a:endParaRPr lang="de-DE"/>
          </a:p>
        </p:txBody>
      </p:sp>
      <p:sp>
        <p:nvSpPr>
          <p:cNvPr id="14" name="Textplatzhalter 13">
            <a:extLst>
              <a:ext uri="{FF2B5EF4-FFF2-40B4-BE49-F238E27FC236}">
                <a16:creationId xmlns:a16="http://schemas.microsoft.com/office/drawing/2014/main" id="{9116A475-62A1-4DF2-932E-42819488014E}"/>
              </a:ext>
            </a:extLst>
          </p:cNvPr>
          <p:cNvSpPr>
            <a:spLocks noGrp="1"/>
          </p:cNvSpPr>
          <p:nvPr>
            <p:ph type="body" sz="quarter" idx="19"/>
          </p:nvPr>
        </p:nvSpPr>
        <p:spPr>
          <a:xfrm>
            <a:off x="1323474" y="3266359"/>
            <a:ext cx="5053358" cy="700642"/>
          </a:xfrm>
        </p:spPr>
        <p:txBody>
          <a:bodyPr/>
          <a:lstStyle/>
          <a:p>
            <a:r>
              <a:rPr lang="de-DE"/>
              <a:t>Challenges </a:t>
            </a:r>
            <a:endParaRPr lang="de-DE" sz="1500">
              <a:solidFill>
                <a:srgbClr val="000000"/>
              </a:solidFill>
            </a:endParaRPr>
          </a:p>
          <a:p>
            <a:pPr lvl="1"/>
            <a:endParaRPr lang="de-DE"/>
          </a:p>
        </p:txBody>
      </p:sp>
      <p:sp>
        <p:nvSpPr>
          <p:cNvPr id="13" name="Textplatzhalter 12">
            <a:extLst>
              <a:ext uri="{FF2B5EF4-FFF2-40B4-BE49-F238E27FC236}">
                <a16:creationId xmlns:a16="http://schemas.microsoft.com/office/drawing/2014/main" id="{FC1E207A-68C4-4D07-B654-25BFC0558A50}"/>
              </a:ext>
            </a:extLst>
          </p:cNvPr>
          <p:cNvSpPr>
            <a:spLocks noGrp="1"/>
          </p:cNvSpPr>
          <p:nvPr>
            <p:ph type="body" sz="quarter" idx="18"/>
          </p:nvPr>
        </p:nvSpPr>
        <p:spPr>
          <a:xfrm>
            <a:off x="779313" y="3854625"/>
            <a:ext cx="425604" cy="700642"/>
          </a:xfrm>
        </p:spPr>
        <p:txBody>
          <a:bodyPr/>
          <a:lstStyle/>
          <a:p>
            <a:r>
              <a:rPr lang="de-DE"/>
              <a:t>04</a:t>
            </a:r>
          </a:p>
        </p:txBody>
      </p:sp>
      <p:sp>
        <p:nvSpPr>
          <p:cNvPr id="12" name="Textplatzhalter 11">
            <a:extLst>
              <a:ext uri="{FF2B5EF4-FFF2-40B4-BE49-F238E27FC236}">
                <a16:creationId xmlns:a16="http://schemas.microsoft.com/office/drawing/2014/main" id="{C7CA370A-0421-45FE-8F53-C65CB0B230E7}"/>
              </a:ext>
            </a:extLst>
          </p:cNvPr>
          <p:cNvSpPr>
            <a:spLocks noGrp="1"/>
          </p:cNvSpPr>
          <p:nvPr>
            <p:ph type="body" sz="quarter" idx="17"/>
          </p:nvPr>
        </p:nvSpPr>
        <p:spPr>
          <a:xfrm>
            <a:off x="1338486" y="2603763"/>
            <a:ext cx="5053358" cy="700642"/>
          </a:xfrm>
        </p:spPr>
        <p:txBody>
          <a:bodyPr/>
          <a:lstStyle/>
          <a:p>
            <a:r>
              <a:rPr lang="de-DE"/>
              <a:t>User Stories </a:t>
            </a:r>
          </a:p>
        </p:txBody>
      </p:sp>
      <p:sp>
        <p:nvSpPr>
          <p:cNvPr id="11" name="Textplatzhalter 10">
            <a:extLst>
              <a:ext uri="{FF2B5EF4-FFF2-40B4-BE49-F238E27FC236}">
                <a16:creationId xmlns:a16="http://schemas.microsoft.com/office/drawing/2014/main" id="{99BE411C-B8FF-4B93-8B6B-254D18A1C7BD}"/>
              </a:ext>
            </a:extLst>
          </p:cNvPr>
          <p:cNvSpPr>
            <a:spLocks noGrp="1"/>
          </p:cNvSpPr>
          <p:nvPr>
            <p:ph type="body" sz="quarter" idx="16"/>
          </p:nvPr>
        </p:nvSpPr>
        <p:spPr>
          <a:xfrm>
            <a:off x="779313" y="3230098"/>
            <a:ext cx="462891" cy="291324"/>
          </a:xfrm>
        </p:spPr>
        <p:txBody>
          <a:bodyPr/>
          <a:lstStyle/>
          <a:p>
            <a:r>
              <a:rPr lang="de-DE"/>
              <a:t>03</a:t>
            </a:r>
          </a:p>
          <a:p>
            <a:endParaRPr lang="de-DE"/>
          </a:p>
        </p:txBody>
      </p:sp>
      <p:sp>
        <p:nvSpPr>
          <p:cNvPr id="10" name="Textplatzhalter 9">
            <a:extLst>
              <a:ext uri="{FF2B5EF4-FFF2-40B4-BE49-F238E27FC236}">
                <a16:creationId xmlns:a16="http://schemas.microsoft.com/office/drawing/2014/main" id="{F840FBD7-F521-4736-8168-04128EC868F6}"/>
              </a:ext>
            </a:extLst>
          </p:cNvPr>
          <p:cNvSpPr>
            <a:spLocks noGrp="1"/>
          </p:cNvSpPr>
          <p:nvPr>
            <p:ph type="body" sz="quarter" idx="15"/>
          </p:nvPr>
        </p:nvSpPr>
        <p:spPr>
          <a:xfrm>
            <a:off x="1319842" y="1971190"/>
            <a:ext cx="5053358" cy="835092"/>
          </a:xfrm>
        </p:spPr>
        <p:txBody>
          <a:bodyPr/>
          <a:lstStyle/>
          <a:p>
            <a:r>
              <a:rPr lang="de-DE"/>
              <a:t>Data Pipeline</a:t>
            </a:r>
          </a:p>
          <a:p>
            <a:endParaRPr lang="de-DE"/>
          </a:p>
        </p:txBody>
      </p:sp>
      <p:sp>
        <p:nvSpPr>
          <p:cNvPr id="9" name="Textplatzhalter 8">
            <a:extLst>
              <a:ext uri="{FF2B5EF4-FFF2-40B4-BE49-F238E27FC236}">
                <a16:creationId xmlns:a16="http://schemas.microsoft.com/office/drawing/2014/main" id="{281CC41D-A6C7-4DCF-8A2A-2C3F7E9EB787}"/>
              </a:ext>
            </a:extLst>
          </p:cNvPr>
          <p:cNvSpPr>
            <a:spLocks noGrp="1"/>
          </p:cNvSpPr>
          <p:nvPr>
            <p:ph type="body" sz="quarter" idx="13"/>
          </p:nvPr>
        </p:nvSpPr>
        <p:spPr>
          <a:xfrm>
            <a:off x="816600" y="2017293"/>
            <a:ext cx="425604" cy="700642"/>
          </a:xfrm>
        </p:spPr>
        <p:txBody>
          <a:bodyPr/>
          <a:lstStyle/>
          <a:p>
            <a:r>
              <a:rPr lang="de-DE"/>
              <a:t>01</a:t>
            </a:r>
          </a:p>
          <a:p>
            <a:endParaRPr lang="de-DE"/>
          </a:p>
          <a:p>
            <a:r>
              <a:rPr lang="de-DE"/>
              <a:t>02</a:t>
            </a:r>
          </a:p>
          <a:p>
            <a:endParaRPr lang="de-DE"/>
          </a:p>
        </p:txBody>
      </p:sp>
      <p:sp>
        <p:nvSpPr>
          <p:cNvPr id="38" name="Titel 37">
            <a:extLst>
              <a:ext uri="{FF2B5EF4-FFF2-40B4-BE49-F238E27FC236}">
                <a16:creationId xmlns:a16="http://schemas.microsoft.com/office/drawing/2014/main" id="{1152EF55-4D3C-4625-9DEF-3F7706642D0B}"/>
              </a:ext>
            </a:extLst>
          </p:cNvPr>
          <p:cNvSpPr>
            <a:spLocks noGrp="1"/>
          </p:cNvSpPr>
          <p:nvPr>
            <p:ph type="title"/>
          </p:nvPr>
        </p:nvSpPr>
        <p:spPr/>
        <p:txBody>
          <a:bodyPr/>
          <a:lstStyle/>
          <a:p>
            <a:r>
              <a:rPr lang="de-DE"/>
              <a:t>Agenda</a:t>
            </a:r>
          </a:p>
        </p:txBody>
      </p:sp>
    </p:spTree>
    <p:extLst>
      <p:ext uri="{BB962C8B-B14F-4D97-AF65-F5344CB8AC3E}">
        <p14:creationId xmlns:p14="http://schemas.microsoft.com/office/powerpoint/2010/main" val="1890811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9469F547-A6B8-4745-99CE-C728F651828A}"/>
              </a:ext>
            </a:extLst>
          </p:cNvPr>
          <p:cNvSpPr>
            <a:spLocks noGrp="1"/>
          </p:cNvSpPr>
          <p:nvPr>
            <p:ph type="title"/>
          </p:nvPr>
        </p:nvSpPr>
        <p:spPr/>
        <p:txBody>
          <a:bodyPr/>
          <a:lstStyle/>
          <a:p>
            <a:r>
              <a:rPr lang="de-DE"/>
              <a:t>Challenges </a:t>
            </a:r>
            <a:r>
              <a:rPr lang="de-DE" err="1"/>
              <a:t>faced</a:t>
            </a:r>
            <a:r>
              <a:rPr lang="de-DE"/>
              <a:t> </a:t>
            </a:r>
          </a:p>
        </p:txBody>
      </p:sp>
      <p:sp>
        <p:nvSpPr>
          <p:cNvPr id="10" name="Inhaltsplatzhalter 9">
            <a:extLst>
              <a:ext uri="{FF2B5EF4-FFF2-40B4-BE49-F238E27FC236}">
                <a16:creationId xmlns:a16="http://schemas.microsoft.com/office/drawing/2014/main" id="{9FA7A68F-45B0-455F-B4CE-465749509AEB}"/>
              </a:ext>
            </a:extLst>
          </p:cNvPr>
          <p:cNvSpPr>
            <a:spLocks noGrp="1"/>
          </p:cNvSpPr>
          <p:nvPr>
            <p:ph idx="1"/>
          </p:nvPr>
        </p:nvSpPr>
        <p:spPr>
          <a:xfrm>
            <a:off x="367645" y="2134924"/>
            <a:ext cx="9158400" cy="2806946"/>
          </a:xfrm>
        </p:spPr>
        <p:txBody>
          <a:bodyPr/>
          <a:lstStyle/>
          <a:p>
            <a:pPr marL="342900" lvl="5" indent="-342900">
              <a:buFont typeface="Arial" panose="020B0604020202020204" pitchFamily="34" charset="0"/>
              <a:buChar char="•"/>
            </a:pPr>
            <a:r>
              <a:rPr lang="en-IN" sz="2000">
                <a:solidFill>
                  <a:srgbClr val="000000"/>
                </a:solidFill>
                <a:latin typeface="+mn-lt"/>
              </a:rPr>
              <a:t>Connecting Azure Synapse Analytics to Power BI we faced difficulties.</a:t>
            </a:r>
          </a:p>
          <a:p>
            <a:pPr marL="342900" lvl="5" indent="-342900">
              <a:buFont typeface="Arial" panose="020B0604020202020204" pitchFamily="34" charset="0"/>
              <a:buChar char="•"/>
            </a:pPr>
            <a:endParaRPr lang="en-IN" sz="2000">
              <a:solidFill>
                <a:srgbClr val="000000"/>
              </a:solidFill>
              <a:latin typeface="+mn-lt"/>
            </a:endParaRPr>
          </a:p>
          <a:p>
            <a:pPr marL="342900" lvl="5" indent="-342900">
              <a:buFont typeface="Arial" panose="020B0604020202020204" pitchFamily="34" charset="0"/>
              <a:buChar char="•"/>
            </a:pPr>
            <a:r>
              <a:rPr lang="en-IN" sz="2000">
                <a:solidFill>
                  <a:srgbClr val="000000"/>
                </a:solidFill>
                <a:latin typeface="+mn-lt"/>
              </a:rPr>
              <a:t>In Microsoft Azure there are many authentication steps that make the process difficult.</a:t>
            </a:r>
          </a:p>
          <a:p>
            <a:pPr marL="342900" lvl="5" indent="-342900">
              <a:buFont typeface="Arial" panose="020B0604020202020204" pitchFamily="34" charset="0"/>
              <a:buChar char="•"/>
            </a:pPr>
            <a:endParaRPr lang="en-IN" sz="1800">
              <a:solidFill>
                <a:srgbClr val="000000"/>
              </a:solidFill>
              <a:latin typeface="+mn-lt"/>
            </a:endParaRPr>
          </a:p>
          <a:p>
            <a:pPr lvl="5"/>
            <a:endParaRPr lang="en-IN" sz="1800">
              <a:solidFill>
                <a:srgbClr val="000000"/>
              </a:solidFill>
              <a:latin typeface="+mn-lt"/>
            </a:endParaRPr>
          </a:p>
          <a:p>
            <a:pPr lvl="5"/>
            <a:endParaRPr lang="de-DE">
              <a:solidFill>
                <a:srgbClr val="000000"/>
              </a:solidFill>
            </a:endParaRPr>
          </a:p>
        </p:txBody>
      </p:sp>
      <p:sp>
        <p:nvSpPr>
          <p:cNvPr id="5" name="Datumsplatzhalter 4">
            <a:extLst>
              <a:ext uri="{FF2B5EF4-FFF2-40B4-BE49-F238E27FC236}">
                <a16:creationId xmlns:a16="http://schemas.microsoft.com/office/drawing/2014/main" id="{8E0683E7-EC04-4F15-B0B1-82DDBDBCDE35}"/>
              </a:ext>
            </a:extLst>
          </p:cNvPr>
          <p:cNvSpPr>
            <a:spLocks noGrp="1"/>
          </p:cNvSpPr>
          <p:nvPr>
            <p:ph type="dt" sz="half" idx="10"/>
          </p:nvPr>
        </p:nvSpPr>
        <p:spPr/>
        <p:txBody>
          <a:bodyPr/>
          <a:lstStyle/>
          <a:p>
            <a:r>
              <a:rPr lang="de-DE"/>
              <a:t>07.06.2024</a:t>
            </a:r>
          </a:p>
        </p:txBody>
      </p:sp>
      <p:sp>
        <p:nvSpPr>
          <p:cNvPr id="6" name="Fußzeilenplatzhalter 5">
            <a:extLst>
              <a:ext uri="{FF2B5EF4-FFF2-40B4-BE49-F238E27FC236}">
                <a16:creationId xmlns:a16="http://schemas.microsoft.com/office/drawing/2014/main" id="{BC6E1245-DC0B-4E04-B76D-BE1762BA5544}"/>
              </a:ext>
            </a:extLst>
          </p:cNvPr>
          <p:cNvSpPr>
            <a:spLocks noGrp="1"/>
          </p:cNvSpPr>
          <p:nvPr>
            <p:ph type="ftr" sz="quarter" idx="11"/>
          </p:nvPr>
        </p:nvSpPr>
        <p:spPr/>
        <p:txBody>
          <a:bodyPr/>
          <a:lstStyle/>
          <a:p>
            <a:r>
              <a:rPr lang="de-DE"/>
              <a:t>SRH Unternehmen </a:t>
            </a:r>
          </a:p>
        </p:txBody>
      </p:sp>
      <p:sp>
        <p:nvSpPr>
          <p:cNvPr id="7" name="Foliennummernplatzhalter 6">
            <a:extLst>
              <a:ext uri="{FF2B5EF4-FFF2-40B4-BE49-F238E27FC236}">
                <a16:creationId xmlns:a16="http://schemas.microsoft.com/office/drawing/2014/main" id="{84BFF93C-949B-4DD9-8338-F6E85CB1D53A}"/>
              </a:ext>
            </a:extLst>
          </p:cNvPr>
          <p:cNvSpPr>
            <a:spLocks noGrp="1"/>
          </p:cNvSpPr>
          <p:nvPr>
            <p:ph type="sldNum" sz="quarter" idx="12"/>
          </p:nvPr>
        </p:nvSpPr>
        <p:spPr/>
        <p:txBody>
          <a:bodyPr/>
          <a:lstStyle/>
          <a:p>
            <a:fld id="{075B144D-941B-4DFC-AF5F-0416193D12EC}" type="slidenum">
              <a:rPr lang="de-DE" smtClean="0"/>
              <a:pPr/>
              <a:t>20</a:t>
            </a:fld>
            <a:endParaRPr lang="de-DE"/>
          </a:p>
        </p:txBody>
      </p:sp>
    </p:spTree>
    <p:extLst>
      <p:ext uri="{BB962C8B-B14F-4D97-AF65-F5344CB8AC3E}">
        <p14:creationId xmlns:p14="http://schemas.microsoft.com/office/powerpoint/2010/main" val="389115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359999" y="2191181"/>
            <a:ext cx="11012295" cy="1406038"/>
          </a:xfrm>
        </p:spPr>
        <p:txBody>
          <a:bodyPr/>
          <a:lstStyle/>
          <a:p>
            <a:r>
              <a:rPr lang="de-DE" err="1"/>
              <a:t>Conclusion</a:t>
            </a:r>
            <a:endParaRPr lang="de-DE"/>
          </a:p>
        </p:txBody>
      </p:sp>
      <p:sp>
        <p:nvSpPr>
          <p:cNvPr id="10" name="Textplatzhalter 9">
            <a:extLst>
              <a:ext uri="{FF2B5EF4-FFF2-40B4-BE49-F238E27FC236}">
                <a16:creationId xmlns:a16="http://schemas.microsoft.com/office/drawing/2014/main" id="{9E1104D1-BC8B-4CDA-80E7-378C65BBEE65}"/>
              </a:ext>
            </a:extLst>
          </p:cNvPr>
          <p:cNvSpPr>
            <a:spLocks noGrp="1"/>
          </p:cNvSpPr>
          <p:nvPr>
            <p:ph type="body" idx="1"/>
          </p:nvPr>
        </p:nvSpPr>
        <p:spPr/>
        <p:txBody>
          <a:bodyPr/>
          <a:lstStyle/>
          <a:p>
            <a:r>
              <a:rPr lang="de-DE"/>
              <a:t>05</a:t>
            </a:r>
          </a:p>
        </p:txBody>
      </p:sp>
      <p:sp>
        <p:nvSpPr>
          <p:cNvPr id="5" name="Datumsplatzhalter 4">
            <a:extLst>
              <a:ext uri="{FF2B5EF4-FFF2-40B4-BE49-F238E27FC236}">
                <a16:creationId xmlns:a16="http://schemas.microsoft.com/office/drawing/2014/main" id="{BB8311CF-7133-46D5-B075-C1DB0E40686F}"/>
              </a:ext>
            </a:extLst>
          </p:cNvPr>
          <p:cNvSpPr>
            <a:spLocks noGrp="1"/>
          </p:cNvSpPr>
          <p:nvPr>
            <p:ph type="dt" sz="half" idx="10"/>
          </p:nvPr>
        </p:nvSpPr>
        <p:spPr/>
        <p:txBody>
          <a:bodyPr/>
          <a:lstStyle/>
          <a:p>
            <a:r>
              <a:rPr lang="de-DE"/>
              <a:t>07.06.2024</a:t>
            </a:r>
          </a:p>
        </p:txBody>
      </p:sp>
      <p:sp>
        <p:nvSpPr>
          <p:cNvPr id="6" name="Fußzeilenplatzhalter 5">
            <a:extLst>
              <a:ext uri="{FF2B5EF4-FFF2-40B4-BE49-F238E27FC236}">
                <a16:creationId xmlns:a16="http://schemas.microsoft.com/office/drawing/2014/main" id="{1F6E6FC4-C5A8-42EB-8C76-017ABA498F4B}"/>
              </a:ext>
            </a:extLst>
          </p:cNvPr>
          <p:cNvSpPr>
            <a:spLocks noGrp="1"/>
          </p:cNvSpPr>
          <p:nvPr>
            <p:ph type="ftr" sz="quarter" idx="11"/>
          </p:nvPr>
        </p:nvSpPr>
        <p:spPr/>
        <p:txBody>
          <a:bodyPr/>
          <a:lstStyle/>
          <a:p>
            <a:r>
              <a:rPr lang="de-DE"/>
              <a:t>SRH Unternehmen</a:t>
            </a:r>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21</a:t>
            </a:fld>
            <a:endParaRPr lang="de-DE"/>
          </a:p>
        </p:txBody>
      </p:sp>
    </p:spTree>
    <p:extLst>
      <p:ext uri="{BB962C8B-B14F-4D97-AF65-F5344CB8AC3E}">
        <p14:creationId xmlns:p14="http://schemas.microsoft.com/office/powerpoint/2010/main" val="304697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9469F547-A6B8-4745-99CE-C728F651828A}"/>
              </a:ext>
            </a:extLst>
          </p:cNvPr>
          <p:cNvSpPr>
            <a:spLocks noGrp="1"/>
          </p:cNvSpPr>
          <p:nvPr>
            <p:ph type="title"/>
          </p:nvPr>
        </p:nvSpPr>
        <p:spPr/>
        <p:txBody>
          <a:bodyPr/>
          <a:lstStyle/>
          <a:p>
            <a:r>
              <a:rPr lang="de-DE" err="1"/>
              <a:t>Conclusion</a:t>
            </a:r>
            <a:endParaRPr lang="de-DE"/>
          </a:p>
        </p:txBody>
      </p:sp>
      <p:sp>
        <p:nvSpPr>
          <p:cNvPr id="10" name="Inhaltsplatzhalter 9">
            <a:extLst>
              <a:ext uri="{FF2B5EF4-FFF2-40B4-BE49-F238E27FC236}">
                <a16:creationId xmlns:a16="http://schemas.microsoft.com/office/drawing/2014/main" id="{9FA7A68F-45B0-455F-B4CE-465749509AEB}"/>
              </a:ext>
            </a:extLst>
          </p:cNvPr>
          <p:cNvSpPr>
            <a:spLocks noGrp="1"/>
          </p:cNvSpPr>
          <p:nvPr>
            <p:ph idx="1"/>
          </p:nvPr>
        </p:nvSpPr>
        <p:spPr>
          <a:xfrm>
            <a:off x="359263" y="1875359"/>
            <a:ext cx="9158400" cy="4230000"/>
          </a:xfrm>
        </p:spPr>
        <p:txBody>
          <a:bodyPr/>
          <a:lstStyle/>
          <a:p>
            <a:pPr marL="342900" lvl="5" indent="-342900">
              <a:buFont typeface="Arial" panose="020B0604020202020204" pitchFamily="34" charset="0"/>
              <a:buChar char="•"/>
            </a:pPr>
            <a:r>
              <a:rPr lang="en-IN" sz="2000"/>
              <a:t>Implementing Efficient Data Pipeline using Microsoft Azure</a:t>
            </a:r>
          </a:p>
          <a:p>
            <a:pPr marL="342900" lvl="5" indent="-342900">
              <a:buFont typeface="Arial" panose="020B0604020202020204" pitchFamily="34" charset="0"/>
              <a:buChar char="•"/>
            </a:pPr>
            <a:r>
              <a:rPr lang="en-IN" sz="2000"/>
              <a:t>Utilizing Tools like </a:t>
            </a:r>
            <a:r>
              <a:rPr lang="en-IN" sz="2000" err="1"/>
              <a:t>databricks</a:t>
            </a:r>
            <a:r>
              <a:rPr lang="en-IN" sz="2000"/>
              <a:t>, azure synapse analytics for Improved Data Handling</a:t>
            </a:r>
          </a:p>
          <a:p>
            <a:pPr marL="342900" lvl="5" indent="-342900">
              <a:buFont typeface="Arial" panose="020B0604020202020204" pitchFamily="34" charset="0"/>
              <a:buChar char="•"/>
            </a:pPr>
            <a:r>
              <a:rPr lang="en-IN" sz="2000"/>
              <a:t>Solving Business Problems by Answering User Queries</a:t>
            </a:r>
          </a:p>
          <a:p>
            <a:pPr marL="342900" lvl="5" indent="-342900">
              <a:buFont typeface="Arial" panose="020B0604020202020204" pitchFamily="34" charset="0"/>
              <a:buChar char="•"/>
            </a:pPr>
            <a:r>
              <a:rPr lang="en-IN" sz="2000"/>
              <a:t>Navigating Challenges Successfully</a:t>
            </a:r>
            <a:endParaRPr lang="de-DE" sz="2000">
              <a:solidFill>
                <a:srgbClr val="000000"/>
              </a:solidFill>
            </a:endParaRPr>
          </a:p>
        </p:txBody>
      </p:sp>
      <p:sp>
        <p:nvSpPr>
          <p:cNvPr id="5" name="Datumsplatzhalter 4">
            <a:extLst>
              <a:ext uri="{FF2B5EF4-FFF2-40B4-BE49-F238E27FC236}">
                <a16:creationId xmlns:a16="http://schemas.microsoft.com/office/drawing/2014/main" id="{8E0683E7-EC04-4F15-B0B1-82DDBDBCDE35}"/>
              </a:ext>
            </a:extLst>
          </p:cNvPr>
          <p:cNvSpPr>
            <a:spLocks noGrp="1"/>
          </p:cNvSpPr>
          <p:nvPr>
            <p:ph type="dt" sz="half" idx="10"/>
          </p:nvPr>
        </p:nvSpPr>
        <p:spPr/>
        <p:txBody>
          <a:bodyPr/>
          <a:lstStyle/>
          <a:p>
            <a:r>
              <a:rPr lang="de-DE"/>
              <a:t>07.06.2024</a:t>
            </a:r>
          </a:p>
        </p:txBody>
      </p:sp>
      <p:sp>
        <p:nvSpPr>
          <p:cNvPr id="6" name="Fußzeilenplatzhalter 5">
            <a:extLst>
              <a:ext uri="{FF2B5EF4-FFF2-40B4-BE49-F238E27FC236}">
                <a16:creationId xmlns:a16="http://schemas.microsoft.com/office/drawing/2014/main" id="{BC6E1245-DC0B-4E04-B76D-BE1762BA5544}"/>
              </a:ext>
            </a:extLst>
          </p:cNvPr>
          <p:cNvSpPr>
            <a:spLocks noGrp="1"/>
          </p:cNvSpPr>
          <p:nvPr>
            <p:ph type="ftr" sz="quarter" idx="11"/>
          </p:nvPr>
        </p:nvSpPr>
        <p:spPr/>
        <p:txBody>
          <a:bodyPr/>
          <a:lstStyle/>
          <a:p>
            <a:r>
              <a:rPr lang="de-DE"/>
              <a:t>SRH Unternehmen </a:t>
            </a:r>
          </a:p>
        </p:txBody>
      </p:sp>
      <p:sp>
        <p:nvSpPr>
          <p:cNvPr id="7" name="Foliennummernplatzhalter 6">
            <a:extLst>
              <a:ext uri="{FF2B5EF4-FFF2-40B4-BE49-F238E27FC236}">
                <a16:creationId xmlns:a16="http://schemas.microsoft.com/office/drawing/2014/main" id="{84BFF93C-949B-4DD9-8338-F6E85CB1D53A}"/>
              </a:ext>
            </a:extLst>
          </p:cNvPr>
          <p:cNvSpPr>
            <a:spLocks noGrp="1"/>
          </p:cNvSpPr>
          <p:nvPr>
            <p:ph type="sldNum" sz="quarter" idx="12"/>
          </p:nvPr>
        </p:nvSpPr>
        <p:spPr/>
        <p:txBody>
          <a:bodyPr/>
          <a:lstStyle/>
          <a:p>
            <a:fld id="{075B144D-941B-4DFC-AF5F-0416193D12EC}" type="slidenum">
              <a:rPr lang="de-DE" smtClean="0"/>
              <a:pPr/>
              <a:t>22</a:t>
            </a:fld>
            <a:endParaRPr lang="de-DE"/>
          </a:p>
        </p:txBody>
      </p:sp>
    </p:spTree>
    <p:extLst>
      <p:ext uri="{BB962C8B-B14F-4D97-AF65-F5344CB8AC3E}">
        <p14:creationId xmlns:p14="http://schemas.microsoft.com/office/powerpoint/2010/main" val="103730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7FB1-EFA4-DC70-99C3-0FEE3632D69E}"/>
              </a:ext>
            </a:extLst>
          </p:cNvPr>
          <p:cNvSpPr>
            <a:spLocks noGrp="1"/>
          </p:cNvSpPr>
          <p:nvPr>
            <p:ph type="title"/>
          </p:nvPr>
        </p:nvSpPr>
        <p:spPr/>
        <p:txBody>
          <a:bodyPr/>
          <a:lstStyle/>
          <a:p>
            <a:br>
              <a:rPr lang="en-US"/>
            </a:br>
            <a:br>
              <a:rPr lang="en-US"/>
            </a:br>
            <a:br>
              <a:rPr lang="en-US"/>
            </a:br>
            <a:r>
              <a:rPr lang="en-US"/>
              <a:t>Thank You</a:t>
            </a:r>
          </a:p>
        </p:txBody>
      </p:sp>
      <p:sp>
        <p:nvSpPr>
          <p:cNvPr id="3" name="Date Placeholder 2">
            <a:extLst>
              <a:ext uri="{FF2B5EF4-FFF2-40B4-BE49-F238E27FC236}">
                <a16:creationId xmlns:a16="http://schemas.microsoft.com/office/drawing/2014/main" id="{76520136-ADC0-D8CA-3261-3A067C31D25A}"/>
              </a:ext>
            </a:extLst>
          </p:cNvPr>
          <p:cNvSpPr>
            <a:spLocks noGrp="1"/>
          </p:cNvSpPr>
          <p:nvPr>
            <p:ph type="dt" sz="half" idx="10"/>
          </p:nvPr>
        </p:nvSpPr>
        <p:spPr/>
        <p:txBody>
          <a:bodyPr/>
          <a:lstStyle/>
          <a:p>
            <a:r>
              <a:rPr lang="de-DE"/>
              <a:t>00.00.2020</a:t>
            </a:r>
          </a:p>
        </p:txBody>
      </p:sp>
      <p:sp>
        <p:nvSpPr>
          <p:cNvPr id="4" name="Footer Placeholder 3">
            <a:extLst>
              <a:ext uri="{FF2B5EF4-FFF2-40B4-BE49-F238E27FC236}">
                <a16:creationId xmlns:a16="http://schemas.microsoft.com/office/drawing/2014/main" id="{98CFE6C5-7F4A-2F82-5ABB-E186ED81A7D4}"/>
              </a:ext>
            </a:extLst>
          </p:cNvPr>
          <p:cNvSpPr>
            <a:spLocks noGrp="1"/>
          </p:cNvSpPr>
          <p:nvPr>
            <p:ph type="ftr" sz="quarter" idx="11"/>
          </p:nvPr>
        </p:nvSpPr>
        <p:spPr/>
        <p:txBody>
          <a:bodyPr/>
          <a:lstStyle/>
          <a:p>
            <a:r>
              <a:rPr lang="de-DE"/>
              <a:t>SRH Unternehmen  –  Max Mustermann</a:t>
            </a:r>
          </a:p>
        </p:txBody>
      </p:sp>
      <p:sp>
        <p:nvSpPr>
          <p:cNvPr id="5" name="Slide Number Placeholder 4">
            <a:extLst>
              <a:ext uri="{FF2B5EF4-FFF2-40B4-BE49-F238E27FC236}">
                <a16:creationId xmlns:a16="http://schemas.microsoft.com/office/drawing/2014/main" id="{AB861AFB-D06F-0872-FEBA-8B8729E2136A}"/>
              </a:ext>
            </a:extLst>
          </p:cNvPr>
          <p:cNvSpPr>
            <a:spLocks noGrp="1"/>
          </p:cNvSpPr>
          <p:nvPr>
            <p:ph type="sldNum" sz="quarter" idx="12"/>
          </p:nvPr>
        </p:nvSpPr>
        <p:spPr/>
        <p:txBody>
          <a:bodyPr/>
          <a:lstStyle/>
          <a:p>
            <a:fld id="{075B144D-941B-4DFC-AF5F-0416193D12EC}" type="slidenum">
              <a:rPr lang="de-DE" smtClean="0"/>
              <a:pPr/>
              <a:t>23</a:t>
            </a:fld>
            <a:endParaRPr lang="de-DE"/>
          </a:p>
        </p:txBody>
      </p:sp>
    </p:spTree>
    <p:extLst>
      <p:ext uri="{BB962C8B-B14F-4D97-AF65-F5344CB8AC3E}">
        <p14:creationId xmlns:p14="http://schemas.microsoft.com/office/powerpoint/2010/main" val="416236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359999" y="2191181"/>
            <a:ext cx="11012295" cy="1406038"/>
          </a:xfrm>
        </p:spPr>
        <p:txBody>
          <a:bodyPr/>
          <a:lstStyle/>
          <a:p>
            <a:r>
              <a:rPr lang="de-DE"/>
              <a:t>Data Pipeline</a:t>
            </a:r>
          </a:p>
        </p:txBody>
      </p:sp>
      <p:sp>
        <p:nvSpPr>
          <p:cNvPr id="10" name="Textplatzhalter 9">
            <a:extLst>
              <a:ext uri="{FF2B5EF4-FFF2-40B4-BE49-F238E27FC236}">
                <a16:creationId xmlns:a16="http://schemas.microsoft.com/office/drawing/2014/main" id="{9E1104D1-BC8B-4CDA-80E7-378C65BBEE65}"/>
              </a:ext>
            </a:extLst>
          </p:cNvPr>
          <p:cNvSpPr>
            <a:spLocks noGrp="1"/>
          </p:cNvSpPr>
          <p:nvPr>
            <p:ph type="body" idx="1"/>
          </p:nvPr>
        </p:nvSpPr>
        <p:spPr/>
        <p:txBody>
          <a:bodyPr/>
          <a:lstStyle/>
          <a:p>
            <a:r>
              <a:rPr lang="de-DE"/>
              <a:t>01</a:t>
            </a:r>
          </a:p>
        </p:txBody>
      </p:sp>
      <p:sp>
        <p:nvSpPr>
          <p:cNvPr id="5" name="Datumsplatzhalter 4">
            <a:extLst>
              <a:ext uri="{FF2B5EF4-FFF2-40B4-BE49-F238E27FC236}">
                <a16:creationId xmlns:a16="http://schemas.microsoft.com/office/drawing/2014/main" id="{BB8311CF-7133-46D5-B075-C1DB0E40686F}"/>
              </a:ext>
            </a:extLst>
          </p:cNvPr>
          <p:cNvSpPr>
            <a:spLocks noGrp="1"/>
          </p:cNvSpPr>
          <p:nvPr>
            <p:ph type="dt" sz="half" idx="10"/>
          </p:nvPr>
        </p:nvSpPr>
        <p:spPr/>
        <p:txBody>
          <a:bodyPr/>
          <a:lstStyle/>
          <a:p>
            <a:r>
              <a:rPr lang="de-DE"/>
              <a:t>07.06.2024</a:t>
            </a:r>
          </a:p>
        </p:txBody>
      </p:sp>
      <p:sp>
        <p:nvSpPr>
          <p:cNvPr id="6" name="Fußzeilenplatzhalter 5">
            <a:extLst>
              <a:ext uri="{FF2B5EF4-FFF2-40B4-BE49-F238E27FC236}">
                <a16:creationId xmlns:a16="http://schemas.microsoft.com/office/drawing/2014/main" id="{1F6E6FC4-C5A8-42EB-8C76-017ABA498F4B}"/>
              </a:ext>
            </a:extLst>
          </p:cNvPr>
          <p:cNvSpPr>
            <a:spLocks noGrp="1"/>
          </p:cNvSpPr>
          <p:nvPr>
            <p:ph type="ftr" sz="quarter" idx="11"/>
          </p:nvPr>
        </p:nvSpPr>
        <p:spPr/>
        <p:txBody>
          <a:bodyPr/>
          <a:lstStyle/>
          <a:p>
            <a:r>
              <a:rPr lang="de-DE"/>
              <a:t>SRH Unternehmen</a:t>
            </a:r>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3</a:t>
            </a:fld>
            <a:endParaRPr lang="de-DE"/>
          </a:p>
        </p:txBody>
      </p:sp>
    </p:spTree>
    <p:extLst>
      <p:ext uri="{BB962C8B-B14F-4D97-AF65-F5344CB8AC3E}">
        <p14:creationId xmlns:p14="http://schemas.microsoft.com/office/powerpoint/2010/main" val="227965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9F06B0-98B6-C868-0B4B-F36ABFD4BA82}"/>
              </a:ext>
            </a:extLst>
          </p:cNvPr>
          <p:cNvSpPr>
            <a:spLocks noGrp="1"/>
          </p:cNvSpPr>
          <p:nvPr>
            <p:ph type="title"/>
          </p:nvPr>
        </p:nvSpPr>
        <p:spPr/>
        <p:txBody>
          <a:bodyPr/>
          <a:lstStyle/>
          <a:p>
            <a:r>
              <a:rPr lang="en-US"/>
              <a:t>Data Pipeline</a:t>
            </a:r>
          </a:p>
        </p:txBody>
      </p:sp>
      <p:sp>
        <p:nvSpPr>
          <p:cNvPr id="10" name="Inhaltsplatzhalter 9">
            <a:extLst>
              <a:ext uri="{FF2B5EF4-FFF2-40B4-BE49-F238E27FC236}">
                <a16:creationId xmlns:a16="http://schemas.microsoft.com/office/drawing/2014/main" id="{9FA7A68F-45B0-455F-B4CE-465749509AEB}"/>
              </a:ext>
            </a:extLst>
          </p:cNvPr>
          <p:cNvSpPr>
            <a:spLocks noGrp="1"/>
          </p:cNvSpPr>
          <p:nvPr>
            <p:ph idx="1"/>
          </p:nvPr>
        </p:nvSpPr>
        <p:spPr>
          <a:xfrm>
            <a:off x="359263" y="1660206"/>
            <a:ext cx="9158400" cy="4230000"/>
          </a:xfrm>
        </p:spPr>
        <p:txBody>
          <a:bodyPr/>
          <a:lstStyle/>
          <a:p>
            <a:pPr lvl="5"/>
            <a:r>
              <a:rPr lang="en-IN" sz="2000">
                <a:latin typeface="Calibri" panose="020F0502020204030204" pitchFamily="34" charset="0"/>
                <a:cs typeface="Calibri" panose="020F0502020204030204" pitchFamily="34" charset="0"/>
              </a:rPr>
              <a:t>A data pipeline is a set of processes designed to systematically move data from one system to another, typically involving stages of extraction, transformation, and loading. This setup facilitates the efficient handling, processing, and analysis of large volumes of data.</a:t>
            </a:r>
            <a:endParaRPr lang="de-DE" sz="2000">
              <a:solidFill>
                <a:srgbClr val="000000"/>
              </a:solidFill>
              <a:latin typeface="Calibri" panose="020F0502020204030204" pitchFamily="34" charset="0"/>
              <a:cs typeface="Calibri" panose="020F0502020204030204" pitchFamily="34" charset="0"/>
            </a:endParaRPr>
          </a:p>
          <a:p>
            <a:pPr lvl="5"/>
            <a:r>
              <a:rPr lang="en-IN" sz="2000">
                <a:solidFill>
                  <a:srgbClr val="000000"/>
                </a:solidFill>
                <a:latin typeface="Calibri" panose="020F0502020204030204" pitchFamily="34" charset="0"/>
                <a:cs typeface="Calibri" panose="020F0502020204030204" pitchFamily="34" charset="0"/>
              </a:rPr>
              <a:t>Steps in the data pipeline – </a:t>
            </a:r>
          </a:p>
          <a:p>
            <a:pPr marL="285750" indent="-285750">
              <a:buFont typeface="Arial" panose="020B0604020202020204" pitchFamily="34" charset="0"/>
              <a:buChar char="•"/>
            </a:pPr>
            <a:r>
              <a:rPr lang="en-IN" sz="2000">
                <a:solidFill>
                  <a:srgbClr val="000000"/>
                </a:solidFill>
                <a:latin typeface="Calibri" panose="020F0502020204030204" pitchFamily="34" charset="0"/>
                <a:cs typeface="Calibri" panose="020F0502020204030204" pitchFamily="34" charset="0"/>
              </a:rPr>
              <a:t>Data Extraction</a:t>
            </a:r>
          </a:p>
          <a:p>
            <a:pPr marL="285750" indent="-285750">
              <a:buFont typeface="Arial" panose="020B0604020202020204" pitchFamily="34" charset="0"/>
              <a:buChar char="•"/>
            </a:pPr>
            <a:r>
              <a:rPr lang="de-DE" sz="2000">
                <a:solidFill>
                  <a:srgbClr val="000000"/>
                </a:solidFill>
                <a:latin typeface="Calibri" panose="020F0502020204030204" pitchFamily="34" charset="0"/>
                <a:cs typeface="Calibri" panose="020F0502020204030204" pitchFamily="34" charset="0"/>
              </a:rPr>
              <a:t>Data Ingestion</a:t>
            </a:r>
          </a:p>
          <a:p>
            <a:pPr marL="285750" indent="-285750">
              <a:buFont typeface="Arial" panose="020B0604020202020204" pitchFamily="34" charset="0"/>
              <a:buChar char="•"/>
            </a:pPr>
            <a:r>
              <a:rPr lang="de-DE" sz="2000">
                <a:solidFill>
                  <a:srgbClr val="000000"/>
                </a:solidFill>
                <a:latin typeface="Calibri" panose="020F0502020204030204" pitchFamily="34" charset="0"/>
                <a:cs typeface="Calibri" panose="020F0502020204030204" pitchFamily="34" charset="0"/>
              </a:rPr>
              <a:t>Data Transformation and Processing</a:t>
            </a:r>
          </a:p>
          <a:p>
            <a:pPr marL="285750" indent="-285750">
              <a:buFont typeface="Arial" panose="020B0604020202020204" pitchFamily="34" charset="0"/>
              <a:buChar char="•"/>
            </a:pPr>
            <a:r>
              <a:rPr lang="de-DE" sz="2000">
                <a:solidFill>
                  <a:srgbClr val="000000"/>
                </a:solidFill>
                <a:latin typeface="Calibri" panose="020F0502020204030204" pitchFamily="34" charset="0"/>
                <a:cs typeface="Calibri" panose="020F0502020204030204" pitchFamily="34" charset="0"/>
              </a:rPr>
              <a:t>Visualisation</a:t>
            </a:r>
          </a:p>
        </p:txBody>
      </p:sp>
      <p:sp>
        <p:nvSpPr>
          <p:cNvPr id="5" name="Datumsplatzhalter 4">
            <a:extLst>
              <a:ext uri="{FF2B5EF4-FFF2-40B4-BE49-F238E27FC236}">
                <a16:creationId xmlns:a16="http://schemas.microsoft.com/office/drawing/2014/main" id="{8E0683E7-EC04-4F15-B0B1-82DDBDBCDE35}"/>
              </a:ext>
            </a:extLst>
          </p:cNvPr>
          <p:cNvSpPr>
            <a:spLocks noGrp="1"/>
          </p:cNvSpPr>
          <p:nvPr>
            <p:ph type="dt" sz="half" idx="10"/>
          </p:nvPr>
        </p:nvSpPr>
        <p:spPr/>
        <p:txBody>
          <a:bodyPr/>
          <a:lstStyle/>
          <a:p>
            <a:r>
              <a:rPr lang="de-DE"/>
              <a:t>07.06.2024</a:t>
            </a:r>
          </a:p>
        </p:txBody>
      </p:sp>
      <p:sp>
        <p:nvSpPr>
          <p:cNvPr id="6" name="Fußzeilenplatzhalter 5">
            <a:extLst>
              <a:ext uri="{FF2B5EF4-FFF2-40B4-BE49-F238E27FC236}">
                <a16:creationId xmlns:a16="http://schemas.microsoft.com/office/drawing/2014/main" id="{BC6E1245-DC0B-4E04-B76D-BE1762BA5544}"/>
              </a:ext>
            </a:extLst>
          </p:cNvPr>
          <p:cNvSpPr>
            <a:spLocks noGrp="1"/>
          </p:cNvSpPr>
          <p:nvPr>
            <p:ph type="ftr" sz="quarter" idx="11"/>
          </p:nvPr>
        </p:nvSpPr>
        <p:spPr/>
        <p:txBody>
          <a:bodyPr/>
          <a:lstStyle/>
          <a:p>
            <a:r>
              <a:rPr lang="de-DE"/>
              <a:t>SRH Unternehmen </a:t>
            </a:r>
          </a:p>
        </p:txBody>
      </p:sp>
      <p:sp>
        <p:nvSpPr>
          <p:cNvPr id="7" name="Foliennummernplatzhalter 6">
            <a:extLst>
              <a:ext uri="{FF2B5EF4-FFF2-40B4-BE49-F238E27FC236}">
                <a16:creationId xmlns:a16="http://schemas.microsoft.com/office/drawing/2014/main" id="{84BFF93C-949B-4DD9-8338-F6E85CB1D53A}"/>
              </a:ext>
            </a:extLst>
          </p:cNvPr>
          <p:cNvSpPr>
            <a:spLocks noGrp="1"/>
          </p:cNvSpPr>
          <p:nvPr>
            <p:ph type="sldNum" sz="quarter" idx="12"/>
          </p:nvPr>
        </p:nvSpPr>
        <p:spPr/>
        <p:txBody>
          <a:bodyPr/>
          <a:lstStyle/>
          <a:p>
            <a:fld id="{075B144D-941B-4DFC-AF5F-0416193D12EC}" type="slidenum">
              <a:rPr lang="de-DE" smtClean="0"/>
              <a:pPr/>
              <a:t>4</a:t>
            </a:fld>
            <a:endParaRPr lang="de-DE"/>
          </a:p>
        </p:txBody>
      </p:sp>
    </p:spTree>
    <p:extLst>
      <p:ext uri="{BB962C8B-B14F-4D97-AF65-F5344CB8AC3E}">
        <p14:creationId xmlns:p14="http://schemas.microsoft.com/office/powerpoint/2010/main" val="157720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9469F547-A6B8-4745-99CE-C728F651828A}"/>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nSpc>
                <a:spcPct val="90000"/>
              </a:lnSpc>
            </a:pPr>
            <a:r>
              <a:rPr lang="en-US" sz="5400">
                <a:latin typeface="+mj-lt"/>
                <a:ea typeface="+mj-ea"/>
                <a:cs typeface="+mj-cs"/>
              </a:rPr>
              <a:t>Data Source</a:t>
            </a:r>
          </a:p>
        </p:txBody>
      </p:sp>
      <p:sp>
        <p:nvSpPr>
          <p:cNvPr id="10" name="Inhaltsplatzhalter 9">
            <a:extLst>
              <a:ext uri="{FF2B5EF4-FFF2-40B4-BE49-F238E27FC236}">
                <a16:creationId xmlns:a16="http://schemas.microsoft.com/office/drawing/2014/main" id="{9FA7A68F-45B0-455F-B4CE-465749509AEB}"/>
              </a:ext>
            </a:extLst>
          </p:cNvPr>
          <p:cNvSpPr>
            <a:spLocks noGrp="1"/>
          </p:cNvSpPr>
          <p:nvPr>
            <p:ph idx="1"/>
          </p:nvPr>
        </p:nvSpPr>
        <p:spPr>
          <a:xfrm>
            <a:off x="572493" y="2071316"/>
            <a:ext cx="6713552" cy="4119172"/>
          </a:xfrm>
        </p:spPr>
        <p:txBody>
          <a:bodyPr vert="horz" lIns="91440" tIns="45720" rIns="91440" bIns="45720" rtlCol="0" anchor="t">
            <a:normAutofit/>
          </a:bodyPr>
          <a:lstStyle/>
          <a:p>
            <a:pPr lvl="5" indent="-228600">
              <a:lnSpc>
                <a:spcPct val="90000"/>
              </a:lnSpc>
              <a:buFont typeface="Arial" panose="020B0604020202020204" pitchFamily="34" charset="0"/>
              <a:buChar char="•"/>
            </a:pPr>
            <a:r>
              <a:rPr lang="en-US" sz="2200" b="0" i="0">
                <a:effectLst/>
                <a:highlight>
                  <a:srgbClr val="FFFFFF"/>
                </a:highlight>
                <a:latin typeface="+mn-lt"/>
                <a:ea typeface="+mn-ea"/>
                <a:cs typeface="+mn-cs"/>
              </a:rPr>
              <a:t>The New York City Taxi and Limousine Commission (TLC), created in 1971, is the agency responsible for licensing and regulating New York City's Medallion (Yellow) taxi cabs, for-hire vehicles (community-based liveries, black cars and luxury limousines), commuter vans, and paratransit vehicles.</a:t>
            </a:r>
            <a:endParaRPr lang="en-US" sz="2200">
              <a:latin typeface="+mn-lt"/>
              <a:ea typeface="+mn-ea"/>
              <a:cs typeface="+mn-cs"/>
            </a:endParaRPr>
          </a:p>
        </p:txBody>
      </p:sp>
      <p:sp>
        <p:nvSpPr>
          <p:cNvPr id="5" name="Datumsplatzhalter 4">
            <a:extLst>
              <a:ext uri="{FF2B5EF4-FFF2-40B4-BE49-F238E27FC236}">
                <a16:creationId xmlns:a16="http://schemas.microsoft.com/office/drawing/2014/main" id="{8E0683E7-EC04-4F15-B0B1-82DDBDBCDE3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sz="1200" b="0">
                <a:solidFill>
                  <a:prstClr val="black">
                    <a:tint val="75000"/>
                  </a:prstClr>
                </a:solidFill>
                <a:latin typeface="Calibri" panose="020F0502020204030204"/>
                <a:ea typeface="+mn-ea"/>
                <a:cs typeface="+mn-cs"/>
              </a:rPr>
              <a:t>07.06.2024</a:t>
            </a:r>
          </a:p>
        </p:txBody>
      </p:sp>
      <p:sp>
        <p:nvSpPr>
          <p:cNvPr id="6" name="Fußzeilenplatzhalter 5">
            <a:extLst>
              <a:ext uri="{FF2B5EF4-FFF2-40B4-BE49-F238E27FC236}">
                <a16:creationId xmlns:a16="http://schemas.microsoft.com/office/drawing/2014/main" id="{BC6E1245-DC0B-4E04-B76D-BE1762BA554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defRPr/>
            </a:pPr>
            <a:r>
              <a:rPr lang="en-US" sz="1200" b="0" kern="1200">
                <a:solidFill>
                  <a:prstClr val="black">
                    <a:tint val="75000"/>
                  </a:prstClr>
                </a:solidFill>
                <a:latin typeface="Calibri" panose="020F0502020204030204"/>
                <a:ea typeface="+mn-ea"/>
                <a:cs typeface="+mn-cs"/>
              </a:rPr>
              <a:t>SRH Unternehmen </a:t>
            </a:r>
          </a:p>
        </p:txBody>
      </p:sp>
      <p:sp>
        <p:nvSpPr>
          <p:cNvPr id="7" name="Foliennummernplatzhalter 6">
            <a:extLst>
              <a:ext uri="{FF2B5EF4-FFF2-40B4-BE49-F238E27FC236}">
                <a16:creationId xmlns:a16="http://schemas.microsoft.com/office/drawing/2014/main" id="{84BFF93C-949B-4DD9-8338-F6E85CB1D53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075B144D-941B-4DFC-AF5F-0416193D12EC}" type="slidenum">
              <a:rPr lang="en-US" sz="1200" b="0" smtClean="0">
                <a:solidFill>
                  <a:prstClr val="black">
                    <a:tint val="75000"/>
                  </a:prstClr>
                </a:solidFill>
                <a:latin typeface="Calibri" panose="020F0502020204030204"/>
                <a:ea typeface="+mn-ea"/>
                <a:cs typeface="+mn-cs"/>
              </a:rPr>
              <a:pPr>
                <a:spcAft>
                  <a:spcPts val="600"/>
                </a:spcAft>
                <a:defRPr/>
              </a:pPr>
              <a:t>5</a:t>
            </a:fld>
            <a:endParaRPr lang="en-US" sz="1200" b="0">
              <a:solidFill>
                <a:prstClr val="black">
                  <a:tint val="75000"/>
                </a:prstClr>
              </a:solidFill>
              <a:latin typeface="Calibri" panose="020F0502020204030204"/>
              <a:ea typeface="+mn-ea"/>
              <a:cs typeface="+mn-cs"/>
            </a:endParaRPr>
          </a:p>
        </p:txBody>
      </p:sp>
      <p:sp>
        <p:nvSpPr>
          <p:cNvPr id="2" name="AutoShape 2" descr="Taxi &amp; Limousine Commission logo">
            <a:extLst>
              <a:ext uri="{FF2B5EF4-FFF2-40B4-BE49-F238E27FC236}">
                <a16:creationId xmlns:a16="http://schemas.microsoft.com/office/drawing/2014/main" id="{937A53AC-BD3E-91F7-F8B5-04F5C604EA96}"/>
              </a:ext>
            </a:extLst>
          </p:cNvPr>
          <p:cNvSpPr>
            <a:spLocks noChangeAspect="1" noChangeArrowheads="1"/>
          </p:cNvSpPr>
          <p:nvPr/>
        </p:nvSpPr>
        <p:spPr bwMode="auto">
          <a:xfrm>
            <a:off x="5085708" y="2418708"/>
            <a:ext cx="1162692" cy="11626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descr="A yellow text on a black background&#10;&#10;Description automatically generated">
            <a:extLst>
              <a:ext uri="{FF2B5EF4-FFF2-40B4-BE49-F238E27FC236}">
                <a16:creationId xmlns:a16="http://schemas.microsoft.com/office/drawing/2014/main" id="{44A77B2A-0091-265C-345E-C9B3E2378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428" y="2850166"/>
            <a:ext cx="2857500" cy="2857500"/>
          </a:xfrm>
          <a:prstGeom prst="rect">
            <a:avLst/>
          </a:prstGeom>
        </p:spPr>
      </p:pic>
    </p:spTree>
    <p:extLst>
      <p:ext uri="{BB962C8B-B14F-4D97-AF65-F5344CB8AC3E}">
        <p14:creationId xmlns:p14="http://schemas.microsoft.com/office/powerpoint/2010/main" val="61968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74DDEDAF-8345-454F-8BC6-A3D2FB8B02F6}"/>
              </a:ext>
            </a:extLst>
          </p:cNvPr>
          <p:cNvSpPr>
            <a:spLocks noGrp="1"/>
          </p:cNvSpPr>
          <p:nvPr>
            <p:ph type="title"/>
          </p:nvPr>
        </p:nvSpPr>
        <p:spPr>
          <a:xfrm>
            <a:off x="723901" y="509587"/>
            <a:ext cx="7649239" cy="742951"/>
          </a:xfrm>
        </p:spPr>
        <p:txBody>
          <a:bodyPr vert="horz" lIns="91440" tIns="45720" rIns="91440" bIns="45720" rtlCol="0" anchor="ctr">
            <a:normAutofit/>
          </a:bodyPr>
          <a:lstStyle/>
          <a:p>
            <a:pPr>
              <a:lnSpc>
                <a:spcPct val="90000"/>
              </a:lnSpc>
            </a:pPr>
            <a:r>
              <a:rPr lang="en-US" sz="3600" kern="1200">
                <a:solidFill>
                  <a:schemeClr val="tx1"/>
                </a:solidFill>
                <a:latin typeface="+mj-lt"/>
                <a:ea typeface="+mj-ea"/>
                <a:cs typeface="+mj-cs"/>
              </a:rPr>
              <a:t>Data Pipeline Architecture</a:t>
            </a:r>
          </a:p>
        </p:txBody>
      </p:sp>
      <p:sp>
        <p:nvSpPr>
          <p:cNvPr id="4" name="Datumsplatzhalter 3">
            <a:extLst>
              <a:ext uri="{FF2B5EF4-FFF2-40B4-BE49-F238E27FC236}">
                <a16:creationId xmlns:a16="http://schemas.microsoft.com/office/drawing/2014/main" id="{BF15E9E7-C22D-4422-85CB-AF5AC2C6B9E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sz="1000" b="0">
                <a:solidFill>
                  <a:schemeClr val="tx1">
                    <a:tint val="75000"/>
                  </a:schemeClr>
                </a:solidFill>
                <a:latin typeface="+mn-lt"/>
                <a:ea typeface="+mn-ea"/>
                <a:cs typeface="+mn-cs"/>
              </a:rPr>
              <a:t>07.06.2024</a:t>
            </a:r>
          </a:p>
        </p:txBody>
      </p:sp>
      <p:sp>
        <p:nvSpPr>
          <p:cNvPr id="5" name="Fußzeilenplatzhalter 4">
            <a:extLst>
              <a:ext uri="{FF2B5EF4-FFF2-40B4-BE49-F238E27FC236}">
                <a16:creationId xmlns:a16="http://schemas.microsoft.com/office/drawing/2014/main" id="{BE808FDF-F992-40A3-924E-808FEF81C6D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defRPr/>
            </a:pPr>
            <a:r>
              <a:rPr lang="en-US" sz="1000" b="0" kern="1200">
                <a:solidFill>
                  <a:schemeClr val="tx1">
                    <a:tint val="75000"/>
                  </a:schemeClr>
                </a:solidFill>
                <a:latin typeface="+mn-lt"/>
                <a:ea typeface="+mn-ea"/>
                <a:cs typeface="+mn-cs"/>
              </a:rPr>
              <a:t>SRH Unternehmen</a:t>
            </a:r>
          </a:p>
        </p:txBody>
      </p:sp>
      <p:sp>
        <p:nvSpPr>
          <p:cNvPr id="6" name="Foliennummernplatzhalter 5">
            <a:extLst>
              <a:ext uri="{FF2B5EF4-FFF2-40B4-BE49-F238E27FC236}">
                <a16:creationId xmlns:a16="http://schemas.microsoft.com/office/drawing/2014/main" id="{5A55C118-127E-4B0C-9468-4AF696CAF31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075B144D-941B-4DFC-AF5F-0416193D12EC}" type="slidenum">
              <a:rPr lang="en-US" sz="1000" b="0">
                <a:solidFill>
                  <a:schemeClr val="tx1">
                    <a:tint val="75000"/>
                  </a:schemeClr>
                </a:solidFill>
                <a:latin typeface="+mn-lt"/>
                <a:ea typeface="+mn-ea"/>
                <a:cs typeface="+mn-cs"/>
              </a:rPr>
              <a:pPr>
                <a:spcAft>
                  <a:spcPts val="600"/>
                </a:spcAft>
                <a:defRPr/>
              </a:pPr>
              <a:t>6</a:t>
            </a:fld>
            <a:endParaRPr lang="en-US" sz="1000" b="0">
              <a:solidFill>
                <a:schemeClr val="tx1">
                  <a:tint val="75000"/>
                </a:schemeClr>
              </a:solidFill>
              <a:latin typeface="+mn-lt"/>
              <a:ea typeface="+mn-ea"/>
              <a:cs typeface="+mn-cs"/>
            </a:endParaRPr>
          </a:p>
        </p:txBody>
      </p:sp>
      <p:sp>
        <p:nvSpPr>
          <p:cNvPr id="17" name="TextBox 16">
            <a:extLst>
              <a:ext uri="{FF2B5EF4-FFF2-40B4-BE49-F238E27FC236}">
                <a16:creationId xmlns:a16="http://schemas.microsoft.com/office/drawing/2014/main" id="{7E0E6848-C38C-FD71-4E97-FB91DC5AD0EE}"/>
              </a:ext>
            </a:extLst>
          </p:cNvPr>
          <p:cNvSpPr txBox="1"/>
          <p:nvPr/>
        </p:nvSpPr>
        <p:spPr>
          <a:xfrm>
            <a:off x="723900" y="1252538"/>
            <a:ext cx="5431240" cy="419313"/>
          </a:xfrm>
          <a:prstGeom prst="rect">
            <a:avLst/>
          </a:prstGeom>
        </p:spPr>
        <p:txBody>
          <a:bodyPr vert="horz" lIns="91440" tIns="45720" rIns="91440" bIns="45720" rtlCol="0">
            <a:normAutofit/>
          </a:bodyPr>
          <a:lstStyle/>
          <a:p>
            <a:pPr>
              <a:lnSpc>
                <a:spcPct val="90000"/>
              </a:lnSpc>
              <a:spcBef>
                <a:spcPts val="1000"/>
              </a:spcBef>
            </a:pPr>
            <a:endParaRPr lang="en-US" sz="1600" i="1" kern="1200">
              <a:solidFill>
                <a:schemeClr val="tx1"/>
              </a:solidFill>
              <a:latin typeface="+mn-lt"/>
              <a:ea typeface="+mn-ea"/>
              <a:cs typeface="+mn-cs"/>
            </a:endParaRPr>
          </a:p>
        </p:txBody>
      </p:sp>
      <p:pic>
        <p:nvPicPr>
          <p:cNvPr id="3" name="Picture 2" descr="A diagram of a diagram&#10;&#10;Description automatically generated">
            <a:extLst>
              <a:ext uri="{FF2B5EF4-FFF2-40B4-BE49-F238E27FC236}">
                <a16:creationId xmlns:a16="http://schemas.microsoft.com/office/drawing/2014/main" id="{426426AE-5386-7EA8-C8B6-A4A8E2ECE2CE}"/>
              </a:ext>
            </a:extLst>
          </p:cNvPr>
          <p:cNvPicPr>
            <a:picLocks noChangeAspect="1"/>
          </p:cNvPicPr>
          <p:nvPr/>
        </p:nvPicPr>
        <p:blipFill rotWithShape="1">
          <a:blip r:embed="rId2">
            <a:extLst>
              <a:ext uri="{28A0092B-C50C-407E-A947-70E740481C1C}">
                <a14:useLocalDpi xmlns:a14="http://schemas.microsoft.com/office/drawing/2010/main" val="0"/>
              </a:ext>
            </a:extLst>
          </a:blip>
          <a:srcRect b="5262"/>
          <a:stretch/>
        </p:blipFill>
        <p:spPr>
          <a:xfrm>
            <a:off x="265971" y="1062087"/>
            <a:ext cx="11685815" cy="4758960"/>
          </a:xfrm>
          <a:prstGeom prst="rect">
            <a:avLst/>
          </a:prstGeom>
        </p:spPr>
      </p:pic>
    </p:spTree>
    <p:extLst>
      <p:ext uri="{BB962C8B-B14F-4D97-AF65-F5344CB8AC3E}">
        <p14:creationId xmlns:p14="http://schemas.microsoft.com/office/powerpoint/2010/main" val="426938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9469F547-A6B8-4745-99CE-C728F651828A}"/>
              </a:ext>
            </a:extLst>
          </p:cNvPr>
          <p:cNvSpPr>
            <a:spLocks noGrp="1"/>
          </p:cNvSpPr>
          <p:nvPr>
            <p:ph type="title"/>
          </p:nvPr>
        </p:nvSpPr>
        <p:spPr>
          <a:xfrm>
            <a:off x="838200" y="1195697"/>
            <a:ext cx="3200400" cy="4238118"/>
          </a:xfrm>
        </p:spPr>
        <p:txBody>
          <a:bodyPr vert="horz" lIns="91440" tIns="45720" rIns="91440" bIns="45720" rtlCol="0" anchor="ctr">
            <a:normAutofit/>
          </a:bodyPr>
          <a:lstStyle/>
          <a:p>
            <a:pPr>
              <a:lnSpc>
                <a:spcPct val="90000"/>
              </a:lnSpc>
            </a:pPr>
            <a:r>
              <a:rPr lang="en-US" sz="4400">
                <a:latin typeface="+mj-lt"/>
                <a:ea typeface="+mj-ea"/>
                <a:cs typeface="+mj-cs"/>
              </a:rPr>
              <a:t>Data Ingestion </a:t>
            </a:r>
            <a:r>
              <a:rPr lang="en-US" sz="4400" kern="1200">
                <a:solidFill>
                  <a:schemeClr val="bg1"/>
                </a:solidFill>
                <a:latin typeface="+mj-lt"/>
                <a:ea typeface="+mj-ea"/>
                <a:cs typeface="+mj-cs"/>
              </a:rPr>
              <a:t>Data Store</a:t>
            </a:r>
          </a:p>
        </p:txBody>
      </p:sp>
      <p:graphicFrame>
        <p:nvGraphicFramePr>
          <p:cNvPr id="12" name="Inhaltsplatzhalter 9">
            <a:extLst>
              <a:ext uri="{FF2B5EF4-FFF2-40B4-BE49-F238E27FC236}">
                <a16:creationId xmlns:a16="http://schemas.microsoft.com/office/drawing/2014/main" id="{D4441961-DEC7-1FC2-E681-C0CA6FC87341}"/>
              </a:ext>
            </a:extLst>
          </p:cNvPr>
          <p:cNvGraphicFramePr>
            <a:graphicFrameLocks noGrp="1"/>
          </p:cNvGraphicFramePr>
          <p:nvPr>
            <p:ph idx="1"/>
            <p:extLst>
              <p:ext uri="{D42A27DB-BD31-4B8C-83A1-F6EECF244321}">
                <p14:modId xmlns:p14="http://schemas.microsoft.com/office/powerpoint/2010/main" val="164667769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umsplatzhalter 4">
            <a:extLst>
              <a:ext uri="{FF2B5EF4-FFF2-40B4-BE49-F238E27FC236}">
                <a16:creationId xmlns:a16="http://schemas.microsoft.com/office/drawing/2014/main" id="{8E0683E7-EC04-4F15-B0B1-82DDBDBCDE3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chemeClr val="bg1"/>
                </a:solidFill>
                <a:latin typeface="+mn-lt"/>
                <a:ea typeface="+mn-ea"/>
                <a:cs typeface="+mn-cs"/>
              </a:rPr>
              <a:t>07.06.2024</a:t>
            </a:r>
          </a:p>
        </p:txBody>
      </p:sp>
      <p:sp>
        <p:nvSpPr>
          <p:cNvPr id="6" name="Fußzeilenplatzhalter 5">
            <a:extLst>
              <a:ext uri="{FF2B5EF4-FFF2-40B4-BE49-F238E27FC236}">
                <a16:creationId xmlns:a16="http://schemas.microsoft.com/office/drawing/2014/main" id="{BC6E1245-DC0B-4E04-B76D-BE1762BA5544}"/>
              </a:ext>
            </a:extLst>
          </p:cNvPr>
          <p:cNvSpPr>
            <a:spLocks noGrp="1"/>
          </p:cNvSpPr>
          <p:nvPr>
            <p:ph type="ftr" sz="quarter" idx="11"/>
          </p:nvPr>
        </p:nvSpPr>
        <p:spPr>
          <a:xfrm>
            <a:off x="5304393" y="6356350"/>
            <a:ext cx="4398731" cy="365125"/>
          </a:xfrm>
        </p:spPr>
        <p:txBody>
          <a:bodyPr vert="horz" lIns="91440" tIns="45720" rIns="91440" bIns="45720" rtlCol="0" anchor="ctr">
            <a:normAutofit/>
          </a:bodyPr>
          <a:lstStyle/>
          <a:p>
            <a:pPr>
              <a:spcAft>
                <a:spcPts val="600"/>
              </a:spcAft>
            </a:pPr>
            <a:r>
              <a:rPr lang="en-US" sz="1200" kern="1200">
                <a:solidFill>
                  <a:schemeClr val="tx1"/>
                </a:solidFill>
                <a:latin typeface="+mn-lt"/>
                <a:ea typeface="+mn-ea"/>
                <a:cs typeface="+mn-cs"/>
              </a:rPr>
              <a:t>SRH Unternehmen</a:t>
            </a:r>
          </a:p>
        </p:txBody>
      </p:sp>
      <p:sp>
        <p:nvSpPr>
          <p:cNvPr id="7" name="Foliennummernplatzhalter 6">
            <a:extLst>
              <a:ext uri="{FF2B5EF4-FFF2-40B4-BE49-F238E27FC236}">
                <a16:creationId xmlns:a16="http://schemas.microsoft.com/office/drawing/2014/main" id="{84BFF93C-949B-4DD9-8338-F6E85CB1D53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75B144D-941B-4DFC-AF5F-0416193D12EC}" type="slidenum">
              <a:rPr lang="en-US" sz="1200">
                <a:solidFill>
                  <a:schemeClr val="tx1"/>
                </a:solidFill>
                <a:latin typeface="+mn-lt"/>
                <a:ea typeface="+mn-ea"/>
                <a:cs typeface="+mn-cs"/>
              </a:rPr>
              <a:pPr>
                <a:spcAft>
                  <a:spcPts val="600"/>
                </a:spcAft>
              </a:pPr>
              <a:t>7</a:t>
            </a:fld>
            <a:endParaRPr lang="en-US" sz="1200">
              <a:solidFill>
                <a:schemeClr val="tx1"/>
              </a:solidFill>
              <a:latin typeface="+mn-lt"/>
              <a:ea typeface="+mn-ea"/>
              <a:cs typeface="+mn-cs"/>
            </a:endParaRPr>
          </a:p>
        </p:txBody>
      </p:sp>
    </p:spTree>
    <p:extLst>
      <p:ext uri="{BB962C8B-B14F-4D97-AF65-F5344CB8AC3E}">
        <p14:creationId xmlns:p14="http://schemas.microsoft.com/office/powerpoint/2010/main" val="243229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4A1FFF-CF92-4430-936D-95E35768C0D8}"/>
              </a:ext>
            </a:extLst>
          </p:cNvPr>
          <p:cNvSpPr>
            <a:spLocks noGrp="1"/>
          </p:cNvSpPr>
          <p:nvPr>
            <p:ph type="title"/>
          </p:nvPr>
        </p:nvSpPr>
        <p:spPr>
          <a:xfrm>
            <a:off x="1246824" y="643467"/>
            <a:ext cx="4772975" cy="1800526"/>
          </a:xfrm>
        </p:spPr>
        <p:txBody>
          <a:bodyPr vert="horz" lIns="91440" tIns="45720" rIns="91440" bIns="45720" rtlCol="0" anchor="ctr">
            <a:normAutofit/>
          </a:bodyPr>
          <a:lstStyle/>
          <a:p>
            <a:pPr>
              <a:lnSpc>
                <a:spcPct val="90000"/>
              </a:lnSpc>
            </a:pPr>
            <a:r>
              <a:rPr lang="en-US" sz="4400">
                <a:latin typeface="+mj-lt"/>
                <a:ea typeface="+mj-ea"/>
                <a:cs typeface="+mj-cs"/>
              </a:rPr>
              <a:t>Data Ingestion using Data Factory</a:t>
            </a:r>
          </a:p>
        </p:txBody>
      </p:sp>
      <p:sp>
        <p:nvSpPr>
          <p:cNvPr id="3" name="Inhaltsplatzhalter 2">
            <a:extLst>
              <a:ext uri="{FF2B5EF4-FFF2-40B4-BE49-F238E27FC236}">
                <a16:creationId xmlns:a16="http://schemas.microsoft.com/office/drawing/2014/main" id="{E0769096-EEEB-4D17-A80B-D1BB815A8B21}"/>
              </a:ext>
            </a:extLst>
          </p:cNvPr>
          <p:cNvSpPr>
            <a:spLocks noGrp="1"/>
          </p:cNvSpPr>
          <p:nvPr>
            <p:ph idx="1"/>
          </p:nvPr>
        </p:nvSpPr>
        <p:spPr>
          <a:xfrm>
            <a:off x="1246824" y="2623381"/>
            <a:ext cx="4772974" cy="3553581"/>
          </a:xfrm>
        </p:spPr>
        <p:txBody>
          <a:bodyPr vert="horz" lIns="91440" tIns="45720" rIns="91440" bIns="45720" rtlCol="0">
            <a:normAutofit/>
          </a:bodyPr>
          <a:lstStyle/>
          <a:p>
            <a:pPr marL="342900" lvl="3" indent="-342900">
              <a:lnSpc>
                <a:spcPct val="90000"/>
              </a:lnSpc>
              <a:buFont typeface="Arial" panose="020B0604020202020204" pitchFamily="34" charset="0"/>
              <a:buChar char="•"/>
            </a:pPr>
            <a:r>
              <a:rPr lang="en-US">
                <a:solidFill>
                  <a:schemeClr val="tx1"/>
                </a:solidFill>
                <a:latin typeface="+mn-lt"/>
                <a:ea typeface="+mn-ea"/>
                <a:cs typeface="+mn-cs"/>
              </a:rPr>
              <a:t>Using Data Factory to perform the ingestion.</a:t>
            </a:r>
          </a:p>
          <a:p>
            <a:pPr marL="457200" lvl="3" indent="-342900">
              <a:lnSpc>
                <a:spcPct val="90000"/>
              </a:lnSpc>
              <a:buFont typeface="Arial" panose="020B0604020202020204" pitchFamily="34" charset="0"/>
              <a:buChar char="•"/>
            </a:pPr>
            <a:r>
              <a:rPr lang="en-US">
                <a:solidFill>
                  <a:schemeClr val="tx1"/>
                </a:solidFill>
                <a:latin typeface="+mn-lt"/>
                <a:ea typeface="+mn-ea"/>
                <a:cs typeface="+mn-cs"/>
              </a:rPr>
              <a:t>Using Copy Data in Azure Data Factory to perform this operation.</a:t>
            </a:r>
          </a:p>
          <a:p>
            <a:pPr marL="457200" lvl="3" indent="-342900">
              <a:lnSpc>
                <a:spcPct val="90000"/>
              </a:lnSpc>
              <a:buFont typeface="Arial" panose="020B0604020202020204" pitchFamily="34" charset="0"/>
              <a:buChar char="•"/>
            </a:pPr>
            <a:r>
              <a:rPr lang="en-US">
                <a:solidFill>
                  <a:schemeClr val="tx1"/>
                </a:solidFill>
                <a:latin typeface="+mn-lt"/>
                <a:ea typeface="+mn-ea"/>
                <a:cs typeface="+mn-cs"/>
              </a:rPr>
              <a:t>Set up Source which points to data stored in </a:t>
            </a:r>
            <a:r>
              <a:rPr lang="en-US" err="1">
                <a:solidFill>
                  <a:schemeClr val="tx1"/>
                </a:solidFill>
                <a:latin typeface="+mn-lt"/>
                <a:ea typeface="+mn-ea"/>
                <a:cs typeface="+mn-cs"/>
              </a:rPr>
              <a:t>Github</a:t>
            </a:r>
            <a:r>
              <a:rPr lang="en-US">
                <a:solidFill>
                  <a:schemeClr val="tx1"/>
                </a:solidFill>
                <a:latin typeface="+mn-lt"/>
                <a:ea typeface="+mn-ea"/>
                <a:cs typeface="+mn-cs"/>
              </a:rPr>
              <a:t>.</a:t>
            </a:r>
          </a:p>
          <a:p>
            <a:pPr marL="457200" lvl="3" indent="-342900">
              <a:lnSpc>
                <a:spcPct val="90000"/>
              </a:lnSpc>
              <a:buFont typeface="Arial" panose="020B0604020202020204" pitchFamily="34" charset="0"/>
              <a:buChar char="•"/>
            </a:pPr>
            <a:r>
              <a:rPr lang="en-US">
                <a:solidFill>
                  <a:schemeClr val="tx1"/>
                </a:solidFill>
                <a:latin typeface="+mn-lt"/>
                <a:ea typeface="+mn-ea"/>
                <a:cs typeface="+mn-cs"/>
              </a:rPr>
              <a:t>And then set up Sink to store the data to the Azure Storage Account.</a:t>
            </a:r>
          </a:p>
        </p:txBody>
      </p:sp>
      <p:sp>
        <p:nvSpPr>
          <p:cNvPr id="4" name="Datumsplatzhalter 3">
            <a:extLst>
              <a:ext uri="{FF2B5EF4-FFF2-40B4-BE49-F238E27FC236}">
                <a16:creationId xmlns:a16="http://schemas.microsoft.com/office/drawing/2014/main" id="{C71690A7-6358-4F92-9827-47885152E19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sz="1200">
                <a:solidFill>
                  <a:schemeClr val="tx1">
                    <a:tint val="75000"/>
                  </a:schemeClr>
                </a:solidFill>
                <a:latin typeface="+mn-lt"/>
                <a:ea typeface="+mn-ea"/>
                <a:cs typeface="+mn-cs"/>
              </a:rPr>
              <a:t>07.06.2024</a:t>
            </a:r>
          </a:p>
        </p:txBody>
      </p:sp>
      <p:sp>
        <p:nvSpPr>
          <p:cNvPr id="5" name="Fußzeilenplatzhalter 4">
            <a:extLst>
              <a:ext uri="{FF2B5EF4-FFF2-40B4-BE49-F238E27FC236}">
                <a16:creationId xmlns:a16="http://schemas.microsoft.com/office/drawing/2014/main" id="{2FDD7C0D-3639-4435-BF2E-54E74AFA9F7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chemeClr val="tx1">
                    <a:tint val="75000"/>
                  </a:schemeClr>
                </a:solidFill>
                <a:latin typeface="+mn-lt"/>
                <a:ea typeface="+mn-ea"/>
                <a:cs typeface="+mn-cs"/>
              </a:rPr>
              <a:t>SRH Unternehmen </a:t>
            </a:r>
          </a:p>
        </p:txBody>
      </p:sp>
      <p:sp>
        <p:nvSpPr>
          <p:cNvPr id="6" name="Foliennummernplatzhalter 5">
            <a:extLst>
              <a:ext uri="{FF2B5EF4-FFF2-40B4-BE49-F238E27FC236}">
                <a16:creationId xmlns:a16="http://schemas.microsoft.com/office/drawing/2014/main" id="{A37E79E0-2715-4D89-B222-037FEF3ECA0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75B144D-941B-4DFC-AF5F-0416193D12EC}" type="slidenum">
              <a:rPr lang="en-US" sz="1200" smtClean="0">
                <a:solidFill>
                  <a:schemeClr val="tx1">
                    <a:tint val="75000"/>
                  </a:schemeClr>
                </a:solidFill>
                <a:latin typeface="+mn-lt"/>
                <a:ea typeface="+mn-ea"/>
                <a:cs typeface="+mn-cs"/>
              </a:rPr>
              <a:pPr>
                <a:spcAft>
                  <a:spcPts val="600"/>
                </a:spcAft>
              </a:pPr>
              <a:t>8</a:t>
            </a:fld>
            <a:endParaRPr lang="en-US" sz="1200">
              <a:solidFill>
                <a:schemeClr val="tx1">
                  <a:tint val="75000"/>
                </a:schemeClr>
              </a:solidFill>
              <a:latin typeface="+mn-lt"/>
              <a:ea typeface="+mn-ea"/>
              <a:cs typeface="+mn-cs"/>
            </a:endParaRPr>
          </a:p>
        </p:txBody>
      </p:sp>
      <p:pic>
        <p:nvPicPr>
          <p:cNvPr id="8" name="Picture 7">
            <a:extLst>
              <a:ext uri="{FF2B5EF4-FFF2-40B4-BE49-F238E27FC236}">
                <a16:creationId xmlns:a16="http://schemas.microsoft.com/office/drawing/2014/main" id="{2E2884C9-D4DD-E3B2-7C5B-210347EF3258}"/>
              </a:ext>
            </a:extLst>
          </p:cNvPr>
          <p:cNvPicPr>
            <a:picLocks noChangeAspect="1"/>
          </p:cNvPicPr>
          <p:nvPr/>
        </p:nvPicPr>
        <p:blipFill>
          <a:blip r:embed="rId3"/>
          <a:stretch>
            <a:fillRect/>
          </a:stretch>
        </p:blipFill>
        <p:spPr>
          <a:xfrm>
            <a:off x="7700210" y="1224108"/>
            <a:ext cx="3848322" cy="1638759"/>
          </a:xfrm>
          <a:prstGeom prst="rect">
            <a:avLst/>
          </a:prstGeom>
        </p:spPr>
      </p:pic>
      <p:pic>
        <p:nvPicPr>
          <p:cNvPr id="10" name="Picture 9">
            <a:extLst>
              <a:ext uri="{FF2B5EF4-FFF2-40B4-BE49-F238E27FC236}">
                <a16:creationId xmlns:a16="http://schemas.microsoft.com/office/drawing/2014/main" id="{19F8E4C1-6B43-FFA5-BA4A-3118B4AA4657}"/>
              </a:ext>
            </a:extLst>
          </p:cNvPr>
          <p:cNvPicPr>
            <a:picLocks noChangeAspect="1"/>
          </p:cNvPicPr>
          <p:nvPr/>
        </p:nvPicPr>
        <p:blipFill>
          <a:blip r:embed="rId4"/>
          <a:stretch>
            <a:fillRect/>
          </a:stretch>
        </p:blipFill>
        <p:spPr>
          <a:xfrm>
            <a:off x="7730225" y="3287730"/>
            <a:ext cx="3788293" cy="2955380"/>
          </a:xfrm>
          <a:prstGeom prst="rect">
            <a:avLst/>
          </a:prstGeom>
        </p:spPr>
      </p:pic>
    </p:spTree>
    <p:extLst>
      <p:ext uri="{BB962C8B-B14F-4D97-AF65-F5344CB8AC3E}">
        <p14:creationId xmlns:p14="http://schemas.microsoft.com/office/powerpoint/2010/main" val="276695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74DDEDAF-8345-454F-8BC6-A3D2FB8B02F6}"/>
              </a:ext>
            </a:extLst>
          </p:cNvPr>
          <p:cNvSpPr>
            <a:spLocks noGrp="1"/>
          </p:cNvSpPr>
          <p:nvPr>
            <p:ph type="title"/>
          </p:nvPr>
        </p:nvSpPr>
        <p:spPr>
          <a:xfrm>
            <a:off x="851183" y="1143000"/>
            <a:ext cx="4846320" cy="2898648"/>
          </a:xfrm>
        </p:spPr>
        <p:txBody>
          <a:bodyPr vert="horz" lIns="91440" tIns="45720" rIns="91440" bIns="45720" rtlCol="0" anchor="b">
            <a:normAutofit/>
          </a:bodyPr>
          <a:lstStyle/>
          <a:p>
            <a:pPr>
              <a:lnSpc>
                <a:spcPct val="90000"/>
              </a:lnSpc>
            </a:pPr>
            <a:r>
              <a:rPr lang="en-US" sz="5000">
                <a:latin typeface="+mj-lt"/>
                <a:ea typeface="+mj-ea"/>
                <a:cs typeface="+mj-cs"/>
              </a:rPr>
              <a:t>Data Pipeline for Ingestion and Transformation </a:t>
            </a:r>
          </a:p>
        </p:txBody>
      </p:sp>
      <p:sp>
        <p:nvSpPr>
          <p:cNvPr id="4" name="Datumsplatzhalter 3">
            <a:extLst>
              <a:ext uri="{FF2B5EF4-FFF2-40B4-BE49-F238E27FC236}">
                <a16:creationId xmlns:a16="http://schemas.microsoft.com/office/drawing/2014/main" id="{BF15E9E7-C22D-4422-85CB-AF5AC2C6B9EA}"/>
              </a:ext>
            </a:extLst>
          </p:cNvPr>
          <p:cNvSpPr>
            <a:spLocks noGrp="1"/>
          </p:cNvSpPr>
          <p:nvPr>
            <p:ph type="dt" sz="half" idx="10"/>
          </p:nvPr>
        </p:nvSpPr>
        <p:spPr>
          <a:xfrm>
            <a:off x="851183" y="6356350"/>
            <a:ext cx="1139216" cy="365125"/>
          </a:xfrm>
        </p:spPr>
        <p:txBody>
          <a:bodyPr vert="horz" lIns="91440" tIns="45720" rIns="91440" bIns="45720" rtlCol="0" anchor="ctr">
            <a:normAutofit/>
          </a:bodyPr>
          <a:lstStyle/>
          <a:p>
            <a:pPr>
              <a:spcAft>
                <a:spcPts val="600"/>
              </a:spcAft>
              <a:defRPr/>
            </a:pPr>
            <a:r>
              <a:rPr lang="en-US" sz="1200" b="0">
                <a:solidFill>
                  <a:schemeClr val="tx1">
                    <a:lumMod val="50000"/>
                    <a:lumOff val="50000"/>
                  </a:schemeClr>
                </a:solidFill>
                <a:latin typeface="+mn-lt"/>
                <a:ea typeface="+mn-ea"/>
                <a:cs typeface="+mn-cs"/>
              </a:rPr>
              <a:t>07.06.2024</a:t>
            </a:r>
          </a:p>
        </p:txBody>
      </p:sp>
      <p:sp>
        <p:nvSpPr>
          <p:cNvPr id="5" name="Fußzeilenplatzhalter 4">
            <a:extLst>
              <a:ext uri="{FF2B5EF4-FFF2-40B4-BE49-F238E27FC236}">
                <a16:creationId xmlns:a16="http://schemas.microsoft.com/office/drawing/2014/main" id="{BE808FDF-F992-40A3-924E-808FEF81C6D8}"/>
              </a:ext>
            </a:extLst>
          </p:cNvPr>
          <p:cNvSpPr>
            <a:spLocks noGrp="1"/>
          </p:cNvSpPr>
          <p:nvPr>
            <p:ph type="ftr" sz="quarter" idx="11"/>
          </p:nvPr>
        </p:nvSpPr>
        <p:spPr>
          <a:xfrm>
            <a:off x="1990399" y="6356350"/>
            <a:ext cx="2999390" cy="365125"/>
          </a:xfrm>
        </p:spPr>
        <p:txBody>
          <a:bodyPr vert="horz" lIns="91440" tIns="45720" rIns="91440" bIns="45720" rtlCol="0" anchor="ctr">
            <a:normAutofit/>
          </a:bodyPr>
          <a:lstStyle/>
          <a:p>
            <a:pPr algn="ctr">
              <a:spcAft>
                <a:spcPts val="600"/>
              </a:spcAft>
              <a:defRPr/>
            </a:pPr>
            <a:r>
              <a:rPr lang="en-US" sz="1200" b="0" kern="1200">
                <a:solidFill>
                  <a:schemeClr val="tx1">
                    <a:lumMod val="50000"/>
                    <a:lumOff val="50000"/>
                  </a:schemeClr>
                </a:solidFill>
                <a:latin typeface="+mn-lt"/>
                <a:ea typeface="+mn-ea"/>
                <a:cs typeface="+mn-cs"/>
              </a:rPr>
              <a:t>SRH Unternehmen</a:t>
            </a:r>
          </a:p>
        </p:txBody>
      </p:sp>
      <p:sp>
        <p:nvSpPr>
          <p:cNvPr id="6" name="Foliennummernplatzhalter 5">
            <a:extLst>
              <a:ext uri="{FF2B5EF4-FFF2-40B4-BE49-F238E27FC236}">
                <a16:creationId xmlns:a16="http://schemas.microsoft.com/office/drawing/2014/main" id="{5A55C118-127E-4B0C-9468-4AF696CAF317}"/>
              </a:ext>
            </a:extLst>
          </p:cNvPr>
          <p:cNvSpPr>
            <a:spLocks noGrp="1"/>
          </p:cNvSpPr>
          <p:nvPr>
            <p:ph type="sldNum" sz="quarter" idx="12"/>
          </p:nvPr>
        </p:nvSpPr>
        <p:spPr>
          <a:xfrm>
            <a:off x="4989789" y="6356350"/>
            <a:ext cx="707714" cy="365125"/>
          </a:xfrm>
        </p:spPr>
        <p:txBody>
          <a:bodyPr vert="horz" lIns="91440" tIns="45720" rIns="91440" bIns="45720" rtlCol="0" anchor="ctr">
            <a:normAutofit/>
          </a:bodyPr>
          <a:lstStyle/>
          <a:p>
            <a:pPr>
              <a:spcAft>
                <a:spcPts val="600"/>
              </a:spcAft>
              <a:defRPr/>
            </a:pPr>
            <a:fld id="{075B144D-941B-4DFC-AF5F-0416193D12EC}" type="slidenum">
              <a:rPr lang="en-US" sz="1200" b="0">
                <a:solidFill>
                  <a:schemeClr val="tx1">
                    <a:lumMod val="50000"/>
                    <a:lumOff val="50000"/>
                  </a:schemeClr>
                </a:solidFill>
                <a:latin typeface="+mn-lt"/>
                <a:ea typeface="+mn-ea"/>
                <a:cs typeface="+mn-cs"/>
              </a:rPr>
              <a:pPr>
                <a:spcAft>
                  <a:spcPts val="600"/>
                </a:spcAft>
                <a:defRPr/>
              </a:pPr>
              <a:t>9</a:t>
            </a:fld>
            <a:endParaRPr lang="en-US" sz="1200" b="0">
              <a:solidFill>
                <a:schemeClr val="tx1">
                  <a:lumMod val="50000"/>
                  <a:lumOff val="50000"/>
                </a:schemeClr>
              </a:solidFill>
              <a:latin typeface="+mn-lt"/>
              <a:ea typeface="+mn-ea"/>
              <a:cs typeface="+mn-cs"/>
            </a:endParaRPr>
          </a:p>
        </p:txBody>
      </p:sp>
      <p:pic>
        <p:nvPicPr>
          <p:cNvPr id="7" name="Picture 6">
            <a:extLst>
              <a:ext uri="{FF2B5EF4-FFF2-40B4-BE49-F238E27FC236}">
                <a16:creationId xmlns:a16="http://schemas.microsoft.com/office/drawing/2014/main" id="{2166206E-E0B5-FF44-4388-7F2549C60894}"/>
              </a:ext>
            </a:extLst>
          </p:cNvPr>
          <p:cNvPicPr>
            <a:picLocks noChangeAspect="1"/>
          </p:cNvPicPr>
          <p:nvPr/>
        </p:nvPicPr>
        <p:blipFill>
          <a:blip r:embed="rId2"/>
          <a:stretch>
            <a:fillRect/>
          </a:stretch>
        </p:blipFill>
        <p:spPr>
          <a:xfrm>
            <a:off x="6224251" y="625683"/>
            <a:ext cx="5441001" cy="1700312"/>
          </a:xfrm>
          <a:prstGeom prst="rect">
            <a:avLst/>
          </a:prstGeom>
        </p:spPr>
      </p:pic>
      <p:pic>
        <p:nvPicPr>
          <p:cNvPr id="9" name="Picture 8">
            <a:extLst>
              <a:ext uri="{FF2B5EF4-FFF2-40B4-BE49-F238E27FC236}">
                <a16:creationId xmlns:a16="http://schemas.microsoft.com/office/drawing/2014/main" id="{7A9D40FE-21FF-05F6-F47B-F7935F0F4615}"/>
              </a:ext>
            </a:extLst>
          </p:cNvPr>
          <p:cNvPicPr>
            <a:picLocks noChangeAspect="1"/>
          </p:cNvPicPr>
          <p:nvPr/>
        </p:nvPicPr>
        <p:blipFill>
          <a:blip r:embed="rId3"/>
          <a:stretch>
            <a:fillRect/>
          </a:stretch>
        </p:blipFill>
        <p:spPr>
          <a:xfrm>
            <a:off x="6455247" y="3395051"/>
            <a:ext cx="4998207" cy="3143861"/>
          </a:xfrm>
          <a:prstGeom prst="rect">
            <a:avLst/>
          </a:prstGeom>
        </p:spPr>
      </p:pic>
      <p:cxnSp>
        <p:nvCxnSpPr>
          <p:cNvPr id="11" name="Straight Arrow Connector 10">
            <a:extLst>
              <a:ext uri="{FF2B5EF4-FFF2-40B4-BE49-F238E27FC236}">
                <a16:creationId xmlns:a16="http://schemas.microsoft.com/office/drawing/2014/main" id="{480AF57D-ACB5-C6FB-2F75-1E4961042A3F}"/>
              </a:ext>
            </a:extLst>
          </p:cNvPr>
          <p:cNvCxnSpPr>
            <a:cxnSpLocks/>
            <a:endCxn id="9" idx="0"/>
          </p:cNvCxnSpPr>
          <p:nvPr/>
        </p:nvCxnSpPr>
        <p:spPr>
          <a:xfrm flipH="1">
            <a:off x="8954351" y="1869897"/>
            <a:ext cx="1208000" cy="1525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988906"/>
      </p:ext>
    </p:extLst>
  </p:cSld>
  <p:clrMapOvr>
    <a:masterClrMapping/>
  </p:clrMapOvr>
</p:sld>
</file>

<file path=ppt/theme/theme1.xml><?xml version="1.0" encoding="utf-8"?>
<a:theme xmlns:a="http://schemas.openxmlformats.org/drawingml/2006/main" name="SRH">
  <a:themeElements>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fontScheme name="SRH">
      <a:majorFont>
        <a:latin typeface="SRH Display"/>
        <a:ea typeface=""/>
        <a:cs typeface=""/>
      </a:majorFont>
      <a:minorFont>
        <a:latin typeface="SR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extraClrScheme>
    <a:extraClrScheme>
      <a:clrScheme name="SRH Gesundheit">
        <a:dk1>
          <a:srgbClr val="575756"/>
        </a:dk1>
        <a:lt1>
          <a:sysClr val="window" lastClr="FFFFFF"/>
        </a:lt1>
        <a:dk2>
          <a:srgbClr val="35B4A0"/>
        </a:dk2>
        <a:lt2>
          <a:srgbClr val="AAA39D"/>
        </a:lt2>
        <a:accent1>
          <a:srgbClr val="00699A"/>
        </a:accent1>
        <a:accent2>
          <a:srgbClr val="CA007F"/>
        </a:accent2>
        <a:accent3>
          <a:srgbClr val="78C8D2"/>
        </a:accent3>
        <a:accent4>
          <a:srgbClr val="0D3A5D"/>
        </a:accent4>
        <a:accent5>
          <a:srgbClr val="DF4807"/>
        </a:accent5>
        <a:accent6>
          <a:srgbClr val="FCC61E"/>
        </a:accent6>
        <a:hlink>
          <a:srgbClr val="000000"/>
        </a:hlink>
        <a:folHlink>
          <a:srgbClr val="000000"/>
        </a:folHlink>
      </a:clrScheme>
    </a:extraClrScheme>
    <a:extraClrScheme>
      <a:clrScheme name="SRH Holding">
        <a:dk1>
          <a:srgbClr val="575756"/>
        </a:dk1>
        <a:lt1>
          <a:sysClr val="window" lastClr="FFFFFF"/>
        </a:lt1>
        <a:dk2>
          <a:srgbClr val="00699A"/>
        </a:dk2>
        <a:lt2>
          <a:srgbClr val="AAA39D"/>
        </a:lt2>
        <a:accent1>
          <a:srgbClr val="AAA39D"/>
        </a:accent1>
        <a:accent2>
          <a:srgbClr val="DF4807"/>
        </a:accent2>
        <a:accent3>
          <a:srgbClr val="575756"/>
        </a:accent3>
        <a:accent4>
          <a:srgbClr val="FCC61E"/>
        </a:accent4>
        <a:accent5>
          <a:srgbClr val="78C8D2"/>
        </a:accent5>
        <a:accent6>
          <a:srgbClr val="0D3A5D"/>
        </a:accent6>
        <a:hlink>
          <a:srgbClr val="000000"/>
        </a:hlink>
        <a:folHlink>
          <a:srgbClr val="000000"/>
        </a:folHlink>
      </a:clrScheme>
    </a:extraClrScheme>
    <a:extraClrScheme>
      <a:clrScheme name="SRH ServicePartner">
        <a:dk1>
          <a:srgbClr val="575756"/>
        </a:dk1>
        <a:lt1>
          <a:sysClr val="window" lastClr="FFFFFF"/>
        </a:lt1>
        <a:dk2>
          <a:srgbClr val="9C0C35"/>
        </a:dk2>
        <a:lt2>
          <a:srgbClr val="AAA39D"/>
        </a:lt2>
        <a:accent1>
          <a:srgbClr val="AAA39D"/>
        </a:accent1>
        <a:accent2>
          <a:srgbClr val="35B4A0"/>
        </a:accent2>
        <a:accent3>
          <a:srgbClr val="575756"/>
        </a:accent3>
        <a:accent4>
          <a:srgbClr val="0D3A5D"/>
        </a:accent4>
        <a:accent5>
          <a:srgbClr val="DF4807"/>
        </a:accent5>
        <a:accent6>
          <a:srgbClr val="00699A"/>
        </a:accent6>
        <a:hlink>
          <a:srgbClr val="000000"/>
        </a:hlink>
        <a:folHlink>
          <a:srgbClr val="000000"/>
        </a:folHlink>
      </a:clrScheme>
    </a:extraClrScheme>
  </a:extraClrSchemeLst>
  <a:custClrLst>
    <a:custClr name="SRH ORANGE">
      <a:srgbClr val="DF4807"/>
    </a:custClr>
    <a:custClr name="SRH WARM GREY">
      <a:srgbClr val="AAA39D"/>
    </a:custClr>
    <a:custClr name="SRH BLUE">
      <a:srgbClr val="00699A"/>
    </a:custClr>
    <a:custClr name="SRH SUN YELLOW">
      <a:srgbClr val="FCC61E"/>
    </a:custClr>
    <a:custClr name="SRH Fresh Mint">
      <a:srgbClr val="35B4A0"/>
    </a:custClr>
    <a:custClr name="SRH SWEET BERRY">
      <a:srgbClr val="CA007F"/>
    </a:custClr>
    <a:custClr name="WHITE">
      <a:srgbClr val="FFFFFF"/>
    </a:custClr>
    <a:custClr name="WHITE ">
      <a:srgbClr val="FFFFFF"/>
    </a:custClr>
    <a:custClr name="WHITE ">
      <a:srgbClr val="FFFFFF"/>
    </a:custClr>
    <a:custClr name="WHITE ">
      <a:srgbClr val="FFFFFF"/>
    </a:custClr>
    <a:custClr name="SRH PASSION RED">
      <a:srgbClr val="9C0C35"/>
    </a:custClr>
    <a:custClr name="SRH SMOKEY BLACK">
      <a:srgbClr val="575756"/>
    </a:custClr>
    <a:custClr name="SRH CALM OCEAN">
      <a:srgbClr val="78C8D2"/>
    </a:custClr>
    <a:custClr name="SRH MIDNIGHT BLUE">
      <a:srgbClr val="0D3A5D"/>
    </a:custClr>
    <a:custClr name="SRH DEEP BLUE">
      <a:srgbClr val="021E30"/>
    </a:custClr>
    <a:custClr name=" SRH Text ">
      <a:srgbClr val="575756"/>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Words>615</Words>
  <Application>Microsoft Office PowerPoint</Application>
  <PresentationFormat>Widescreen</PresentationFormat>
  <Paragraphs>145</Paragraphs>
  <Slides>23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SRH Text</vt:lpstr>
      <vt:lpstr>Calibri</vt:lpstr>
      <vt:lpstr>SRH Headline</vt:lpstr>
      <vt:lpstr>Arial</vt:lpstr>
      <vt:lpstr>SRH</vt:lpstr>
      <vt:lpstr>SRH</vt:lpstr>
      <vt:lpstr>Data Engineering 2: Big Data Architectures Project Presentation</vt:lpstr>
      <vt:lpstr>Agenda</vt:lpstr>
      <vt:lpstr>Data Pipeline</vt:lpstr>
      <vt:lpstr>Data Pipeline</vt:lpstr>
      <vt:lpstr>Data Source</vt:lpstr>
      <vt:lpstr>Data Pipeline Architecture</vt:lpstr>
      <vt:lpstr>Data Ingestion Data Store</vt:lpstr>
      <vt:lpstr>Data Ingestion using Data Factory</vt:lpstr>
      <vt:lpstr>Data Pipeline for Ingestion and Transformation </vt:lpstr>
      <vt:lpstr>Data Pipeline Execution</vt:lpstr>
      <vt:lpstr>User Stories </vt:lpstr>
      <vt:lpstr>Data Transformation</vt:lpstr>
      <vt:lpstr>User Story 1</vt:lpstr>
      <vt:lpstr>User Story 2</vt:lpstr>
      <vt:lpstr>User Story 3</vt:lpstr>
      <vt:lpstr>User Story 4</vt:lpstr>
      <vt:lpstr>Visualization </vt:lpstr>
      <vt:lpstr>PowerPoint Presentation</vt:lpstr>
      <vt:lpstr>Challenges </vt:lpstr>
      <vt:lpstr>Challenges faced </vt:lpstr>
      <vt:lpstr>Conclusion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Henrike Voelker</dc:creator>
  <cp:lastModifiedBy>Anand Poojary, Ashwith (SRH Hochschule Heidelberg Student)</cp:lastModifiedBy>
  <cp:revision>2</cp:revision>
  <dcterms:created xsi:type="dcterms:W3CDTF">2020-06-05T16:20:53Z</dcterms:created>
  <dcterms:modified xsi:type="dcterms:W3CDTF">2024-06-07T19:27:01Z</dcterms:modified>
</cp:coreProperties>
</file>