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55" r:id="rId17"/>
    <p:sldId id="2146847059" r:id="rId18"/>
    <p:sldId id="2146847069" r:id="rId19"/>
    <p:sldId id="2146847061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accent1"/>
                </a:solidFill>
                <a:latin typeface="Arial"/>
                <a:cs typeface="Arial"/>
              </a:rPr>
              <a:t>fITaURA</a:t>
            </a:r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AICTE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ASHWINI R P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K.S. RANGASAMY COLLEGE OF TECHNOLOGY &amp;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FFBE4-FF57-1EEB-D689-F366CF40A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436" y="702156"/>
            <a:ext cx="6313084" cy="545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787C93-61DE-CBD5-218C-5153F23E8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604" y="2219762"/>
            <a:ext cx="8390945" cy="407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AI agent offers scalable and accessible fitness solutions</a:t>
            </a:r>
          </a:p>
          <a:p>
            <a:r>
              <a:rPr lang="en-US" sz="2800" dirty="0"/>
              <a:t>Encourages users to adopt a healthier lifestyle</a:t>
            </a:r>
          </a:p>
          <a:p>
            <a:r>
              <a:rPr lang="en-US" sz="2800" dirty="0"/>
              <a:t>Reduces reliance on expensive fitness subscriptions</a:t>
            </a:r>
          </a:p>
          <a:p>
            <a:r>
              <a:rPr lang="en-US" sz="2800" dirty="0"/>
              <a:t>Available anytime, on-demand, and tailored to user goals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092C456-7A3E-A636-BD3C-944CB88F6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agent offers scalable and accessible fitness solutions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/>
              <a:t>Integration with wearables (Fitbit, Apple Watch)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Voice-Activated Research Assistant</a:t>
            </a:r>
          </a:p>
          <a:p>
            <a:pPr marL="305435" indent="-305435"/>
            <a:r>
              <a:rPr lang="en-IN" sz="2800" dirty="0"/>
              <a:t>Mental wellness &amp; meditation features</a:t>
            </a:r>
          </a:p>
          <a:p>
            <a:pPr marL="305435" indent="-305435"/>
            <a:r>
              <a:rPr lang="en-US" sz="2800" dirty="0"/>
              <a:t>AI-based progress analytics and insights</a:t>
            </a:r>
          </a:p>
          <a:p>
            <a:pPr marL="305435" indent="-305435"/>
            <a:r>
              <a:rPr lang="en-IN" sz="2800" dirty="0"/>
              <a:t>Personalized injury prevention programs</a:t>
            </a:r>
          </a:p>
          <a:p>
            <a:pPr marL="305435" indent="-305435"/>
            <a:r>
              <a:rPr lang="en-US" sz="2800" dirty="0"/>
              <a:t>Social features like group challenges</a:t>
            </a:r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DB6D33F-9CF5-1408-CA15-99401F09F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Voice-based interaction for accessibility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5EA6F6-A4C7-3651-9141-5222DB441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9928" y="1301750"/>
            <a:ext cx="6052143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D0A32A-9533-CA74-3E81-3410CA7C9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214" y="1028280"/>
            <a:ext cx="8248066" cy="505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today’s fast-paced world, many individuals struggle to maintain a healthy lifestyle due to lack of personalized guidance, time constraints, and inconsistent motivation. Traditional fitness solutions often involve expensive subscriptions, rigid schedules, or in-person consultations that are not always accessible or adaptable to individual needs. As a result, users find it difficult to stay committed to regular workout routines, healthy eating habits, and long-term wellness goals.</a:t>
            </a:r>
          </a:p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Solution: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Fitness Buddy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an intelligent, AI-powered virtual assistant designed to promote health and wellness by offering on-demand fitness advice, customized workout routines, daily motivation, and simple nutrition guidance. By understanding user preferences, lifestyle, and goals, the agent delivers personalized recommendations that support habit-building and long-term consistency. It serves as a friendly and always-available fitness companion, helping users stay active, eat better, and lead healthier lives.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291D625-2D09-9AD3-B90F-1B95B53EB5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325" y="1298379"/>
            <a:ext cx="9493496" cy="5142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lite services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 Studio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 Runtime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Granite model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Natural Language Processing (NLP)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Conversational AI using intent recognition and context tracking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23B871A-4510-09AF-2302-4676A4FABA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929310"/>
            <a:ext cx="4926349" cy="3418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 Studio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 Runtime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Agent Lab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15E6BBC-C6C1-4151-B19D-FF70A8F2F9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173398"/>
            <a:ext cx="9229834" cy="4930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Acts as a 24x7 personal virtual fitness coach, accessible anytime and anywhere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personalized workout and meal recommendations based on user input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Motivates users with daily fitness quotes, habit tips, and goal tracking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Encourages consistency through reminders, progress checks, and interactive feedback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Voice/chat-based interface that feels like chatting with a real fitness coach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Supports home workouts without the need for equipment or gym subscriptions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Adaptive plans that evolve with user performance and changing preferences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Enhances user commitment through streak tracking and achievement badges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dirty="0"/>
              <a:t>Working professionals</a:t>
            </a:r>
          </a:p>
          <a:p>
            <a:pPr marL="305435" indent="-305435"/>
            <a:r>
              <a:rPr lang="en-IN" sz="2800" dirty="0"/>
              <a:t>Students</a:t>
            </a:r>
          </a:p>
          <a:p>
            <a:pPr marL="305435" indent="-305435"/>
            <a:r>
              <a:rPr lang="en-IN" sz="2800" dirty="0"/>
              <a:t>Elderly population</a:t>
            </a:r>
          </a:p>
          <a:p>
            <a:pPr marL="305435" indent="-305435"/>
            <a:r>
              <a:rPr lang="en-IN" sz="2800" dirty="0"/>
              <a:t>Fitness enthusiasts</a:t>
            </a:r>
          </a:p>
          <a:p>
            <a:pPr marL="305435" indent="-305435"/>
            <a:r>
              <a:rPr lang="en-US" sz="2800" dirty="0"/>
              <a:t>People with time/space constraints</a:t>
            </a:r>
          </a:p>
          <a:p>
            <a:pPr marL="305435" indent="-305435"/>
            <a:r>
              <a:rPr lang="en-US" sz="2800" dirty="0"/>
              <a:t>Beginners looking to get fit</a:t>
            </a:r>
            <a:endParaRPr lang="en-IN" sz="2800" dirty="0"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14EF1E-095F-4732-5604-671227807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013" y="834236"/>
            <a:ext cx="6580107" cy="555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AAD49FA-B3AB-9B32-E412-CF4896314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6151" y="1232452"/>
            <a:ext cx="5462417" cy="4673600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1254</TotalTime>
  <Words>466</Words>
  <Application>Microsoft Office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fITaURA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PowerPoint Presentation</vt:lpstr>
      <vt:lpstr>IBM Certifications</vt:lpstr>
      <vt:lpstr>PowerPoint Presentation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Ashwini R P</cp:lastModifiedBy>
  <cp:revision>146</cp:revision>
  <dcterms:created xsi:type="dcterms:W3CDTF">2021-05-26T16:50:10Z</dcterms:created>
  <dcterms:modified xsi:type="dcterms:W3CDTF">2025-08-02T07:51:46Z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