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8" r:id="rId3"/>
    <p:sldId id="266" r:id="rId4"/>
    <p:sldId id="267" r:id="rId5"/>
    <p:sldId id="269" r:id="rId6"/>
    <p:sldId id="270" r:id="rId7"/>
    <p:sldId id="272" r:id="rId8"/>
    <p:sldId id="275" r:id="rId9"/>
    <p:sldId id="273" r:id="rId10"/>
    <p:sldId id="274" r:id="rId11"/>
    <p:sldId id="271"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78"/>
    <a:srgbClr val="33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13" autoAdjust="0"/>
  </p:normalViewPr>
  <p:slideViewPr>
    <p:cSldViewPr snapToGrid="0">
      <p:cViewPr>
        <p:scale>
          <a:sx n="75" d="100"/>
          <a:sy n="75" d="100"/>
        </p:scale>
        <p:origin x="4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140E7-8A95-433B-A100-B096B90B3AAA}" type="doc">
      <dgm:prSet loTypeId="urn:microsoft.com/office/officeart/2005/8/layout/funnel1" loCatId="relationship" qsTypeId="urn:microsoft.com/office/officeart/2005/8/quickstyle/simple1" qsCatId="simple" csTypeId="urn:microsoft.com/office/officeart/2005/8/colors/colorful2" csCatId="colorful" phldr="1"/>
      <dgm:spPr/>
      <dgm:t>
        <a:bodyPr/>
        <a:lstStyle/>
        <a:p>
          <a:endParaRPr lang="en-US"/>
        </a:p>
      </dgm:t>
    </dgm:pt>
    <dgm:pt modelId="{EC0A32ED-9850-49B6-8783-369ABC0EF33F}">
      <dgm:prSet phldrT="[Text]"/>
      <dgm:spPr/>
      <dgm:t>
        <a:bodyPr/>
        <a:lstStyle/>
        <a:p>
          <a:r>
            <a:rPr lang="en-US" dirty="0">
              <a:latin typeface="Google Sans" panose="020B0503030502040204" pitchFamily="34" charset="0"/>
            </a:rPr>
            <a:t>Student</a:t>
          </a:r>
        </a:p>
      </dgm:t>
    </dgm:pt>
    <dgm:pt modelId="{45F6F659-E254-447F-AB02-12B5CDDF61F1}" type="parTrans" cxnId="{AF2087AB-FB4F-4428-B412-63508695E7EA}">
      <dgm:prSet/>
      <dgm:spPr/>
      <dgm:t>
        <a:bodyPr/>
        <a:lstStyle/>
        <a:p>
          <a:endParaRPr lang="en-US"/>
        </a:p>
      </dgm:t>
    </dgm:pt>
    <dgm:pt modelId="{36842518-9D2E-4BC0-A8C0-B9E3EAFAAF27}" type="sibTrans" cxnId="{AF2087AB-FB4F-4428-B412-63508695E7EA}">
      <dgm:prSet/>
      <dgm:spPr/>
      <dgm:t>
        <a:bodyPr/>
        <a:lstStyle/>
        <a:p>
          <a:endParaRPr lang="en-US"/>
        </a:p>
      </dgm:t>
    </dgm:pt>
    <dgm:pt modelId="{9C240D77-67BA-468F-90B2-D8F90E879842}">
      <dgm:prSet phldrT="[Text]"/>
      <dgm:spPr/>
      <dgm:t>
        <a:bodyPr/>
        <a:lstStyle/>
        <a:p>
          <a:r>
            <a:rPr lang="en-US" dirty="0">
              <a:latin typeface="Google Sans" panose="020B0503030502040204" pitchFamily="34" charset="0"/>
            </a:rPr>
            <a:t>Management </a:t>
          </a:r>
        </a:p>
        <a:p>
          <a:r>
            <a:rPr lang="en-US" dirty="0">
              <a:latin typeface="Google Sans" panose="020B0503030502040204" pitchFamily="34" charset="0"/>
            </a:rPr>
            <a:t>Admin</a:t>
          </a:r>
        </a:p>
      </dgm:t>
    </dgm:pt>
    <dgm:pt modelId="{BBA9470F-31F2-4C37-9DDC-0BDC6E2334B2}" type="parTrans" cxnId="{A06C445A-AC13-40CB-A575-D30545CDD330}">
      <dgm:prSet/>
      <dgm:spPr/>
      <dgm:t>
        <a:bodyPr/>
        <a:lstStyle/>
        <a:p>
          <a:endParaRPr lang="en-US"/>
        </a:p>
      </dgm:t>
    </dgm:pt>
    <dgm:pt modelId="{6B5A4FDC-41F7-4008-8B7F-41505C88BE57}" type="sibTrans" cxnId="{A06C445A-AC13-40CB-A575-D30545CDD330}">
      <dgm:prSet/>
      <dgm:spPr/>
      <dgm:t>
        <a:bodyPr/>
        <a:lstStyle/>
        <a:p>
          <a:endParaRPr lang="en-US"/>
        </a:p>
      </dgm:t>
    </dgm:pt>
    <dgm:pt modelId="{2B960BFD-A13E-4495-9178-300BF4029B7C}">
      <dgm:prSet phldrT="[Text]"/>
      <dgm:spPr/>
      <dgm:t>
        <a:bodyPr/>
        <a:lstStyle/>
        <a:p>
          <a:r>
            <a:rPr lang="en-US" dirty="0">
              <a:latin typeface="Google Sans" panose="020B0503030502040204" pitchFamily="34" charset="0"/>
            </a:rPr>
            <a:t>Faculty</a:t>
          </a:r>
        </a:p>
      </dgm:t>
    </dgm:pt>
    <dgm:pt modelId="{CF641EDD-0B51-4105-AB1B-25AE9566A5BF}" type="parTrans" cxnId="{CE2B7F4F-1BF1-42FF-9314-A898C35AB009}">
      <dgm:prSet/>
      <dgm:spPr/>
      <dgm:t>
        <a:bodyPr/>
        <a:lstStyle/>
        <a:p>
          <a:endParaRPr lang="en-US"/>
        </a:p>
      </dgm:t>
    </dgm:pt>
    <dgm:pt modelId="{7C5F65BD-9FF1-47D8-AC39-D07551F8EF75}" type="sibTrans" cxnId="{CE2B7F4F-1BF1-42FF-9314-A898C35AB009}">
      <dgm:prSet/>
      <dgm:spPr/>
      <dgm:t>
        <a:bodyPr/>
        <a:lstStyle/>
        <a:p>
          <a:endParaRPr lang="en-US"/>
        </a:p>
      </dgm:t>
    </dgm:pt>
    <dgm:pt modelId="{B8BDC80A-03E1-4BE5-AA42-E18BB05FA6C7}">
      <dgm:prSet phldrT="[Text]" custT="1"/>
      <dgm:spPr/>
      <dgm:t>
        <a:bodyPr/>
        <a:lstStyle/>
        <a:p>
          <a:r>
            <a:rPr lang="en-US" sz="3200" dirty="0">
              <a:latin typeface="Google Sans" panose="020B0503030502040204" pitchFamily="34" charset="0"/>
            </a:rPr>
            <a:t>HiCET Edu</a:t>
          </a:r>
        </a:p>
      </dgm:t>
    </dgm:pt>
    <dgm:pt modelId="{9CBBEDC6-4398-4A0B-9D3E-F29C76C270B6}" type="parTrans" cxnId="{2E393E77-1377-451E-A44D-39BB484DDD2F}">
      <dgm:prSet/>
      <dgm:spPr/>
      <dgm:t>
        <a:bodyPr/>
        <a:lstStyle/>
        <a:p>
          <a:endParaRPr lang="en-US"/>
        </a:p>
      </dgm:t>
    </dgm:pt>
    <dgm:pt modelId="{30F1DBF0-1FF0-4C6D-8F23-3D7A0343BF55}" type="sibTrans" cxnId="{2E393E77-1377-451E-A44D-39BB484DDD2F}">
      <dgm:prSet/>
      <dgm:spPr/>
      <dgm:t>
        <a:bodyPr/>
        <a:lstStyle/>
        <a:p>
          <a:endParaRPr lang="en-US"/>
        </a:p>
      </dgm:t>
    </dgm:pt>
    <dgm:pt modelId="{FEFC2227-9E82-49EA-BEF0-1E5F7D53420F}" type="pres">
      <dgm:prSet presAssocID="{74A140E7-8A95-433B-A100-B096B90B3AAA}" presName="Name0" presStyleCnt="0">
        <dgm:presLayoutVars>
          <dgm:chMax val="4"/>
          <dgm:resizeHandles val="exact"/>
        </dgm:presLayoutVars>
      </dgm:prSet>
      <dgm:spPr/>
    </dgm:pt>
    <dgm:pt modelId="{96EEBC0B-2960-43A9-A57B-3B21DC88BB80}" type="pres">
      <dgm:prSet presAssocID="{74A140E7-8A95-433B-A100-B096B90B3AAA}" presName="ellipse" presStyleLbl="trBgShp" presStyleIdx="0" presStyleCnt="1"/>
      <dgm:spPr/>
    </dgm:pt>
    <dgm:pt modelId="{2B9F67E3-5A8C-4AF1-A4D0-A1390816ABA6}" type="pres">
      <dgm:prSet presAssocID="{74A140E7-8A95-433B-A100-B096B90B3AAA}" presName="arrow1" presStyleLbl="fgShp" presStyleIdx="0" presStyleCnt="1"/>
      <dgm:spPr/>
    </dgm:pt>
    <dgm:pt modelId="{A1DD7689-2F85-42FF-8627-C13DED4B6A8E}" type="pres">
      <dgm:prSet presAssocID="{74A140E7-8A95-433B-A100-B096B90B3AAA}" presName="rectangle" presStyleLbl="revTx" presStyleIdx="0" presStyleCnt="1" custLinFactNeighborX="0" custLinFactNeighborY="-14306">
        <dgm:presLayoutVars>
          <dgm:bulletEnabled val="1"/>
        </dgm:presLayoutVars>
      </dgm:prSet>
      <dgm:spPr/>
    </dgm:pt>
    <dgm:pt modelId="{9AF1BCCB-4258-4903-B508-3CD5B1B9A823}" type="pres">
      <dgm:prSet presAssocID="{9C240D77-67BA-468F-90B2-D8F90E879842}" presName="item1" presStyleLbl="node1" presStyleIdx="0" presStyleCnt="3">
        <dgm:presLayoutVars>
          <dgm:bulletEnabled val="1"/>
        </dgm:presLayoutVars>
      </dgm:prSet>
      <dgm:spPr/>
    </dgm:pt>
    <dgm:pt modelId="{81F1F5EF-034C-49A8-9796-5A6DBD65D0B1}" type="pres">
      <dgm:prSet presAssocID="{2B960BFD-A13E-4495-9178-300BF4029B7C}" presName="item2" presStyleLbl="node1" presStyleIdx="1" presStyleCnt="3">
        <dgm:presLayoutVars>
          <dgm:bulletEnabled val="1"/>
        </dgm:presLayoutVars>
      </dgm:prSet>
      <dgm:spPr/>
    </dgm:pt>
    <dgm:pt modelId="{88A176CB-20CD-44BA-9BB2-5995A06F6A11}" type="pres">
      <dgm:prSet presAssocID="{B8BDC80A-03E1-4BE5-AA42-E18BB05FA6C7}" presName="item3" presStyleLbl="node1" presStyleIdx="2" presStyleCnt="3">
        <dgm:presLayoutVars>
          <dgm:bulletEnabled val="1"/>
        </dgm:presLayoutVars>
      </dgm:prSet>
      <dgm:spPr/>
    </dgm:pt>
    <dgm:pt modelId="{54A24CE4-37EF-41B6-8180-3ED256745DDE}" type="pres">
      <dgm:prSet presAssocID="{74A140E7-8A95-433B-A100-B096B90B3AAA}" presName="funnel" presStyleLbl="trAlignAcc1" presStyleIdx="0" presStyleCnt="1"/>
      <dgm:spPr/>
    </dgm:pt>
  </dgm:ptLst>
  <dgm:cxnLst>
    <dgm:cxn modelId="{93217935-F16A-4F5D-8597-BDE4B6E5874C}" type="presOf" srcId="{B8BDC80A-03E1-4BE5-AA42-E18BB05FA6C7}" destId="{A1DD7689-2F85-42FF-8627-C13DED4B6A8E}" srcOrd="0" destOrd="0" presId="urn:microsoft.com/office/officeart/2005/8/layout/funnel1"/>
    <dgm:cxn modelId="{CE2B7F4F-1BF1-42FF-9314-A898C35AB009}" srcId="{74A140E7-8A95-433B-A100-B096B90B3AAA}" destId="{2B960BFD-A13E-4495-9178-300BF4029B7C}" srcOrd="2" destOrd="0" parTransId="{CF641EDD-0B51-4105-AB1B-25AE9566A5BF}" sibTransId="{7C5F65BD-9FF1-47D8-AC39-D07551F8EF75}"/>
    <dgm:cxn modelId="{5C7AA255-295D-42DF-95D7-BF1EFB1C777D}" type="presOf" srcId="{74A140E7-8A95-433B-A100-B096B90B3AAA}" destId="{FEFC2227-9E82-49EA-BEF0-1E5F7D53420F}" srcOrd="0" destOrd="0" presId="urn:microsoft.com/office/officeart/2005/8/layout/funnel1"/>
    <dgm:cxn modelId="{2E393E77-1377-451E-A44D-39BB484DDD2F}" srcId="{74A140E7-8A95-433B-A100-B096B90B3AAA}" destId="{B8BDC80A-03E1-4BE5-AA42-E18BB05FA6C7}" srcOrd="3" destOrd="0" parTransId="{9CBBEDC6-4398-4A0B-9D3E-F29C76C270B6}" sibTransId="{30F1DBF0-1FF0-4C6D-8F23-3D7A0343BF55}"/>
    <dgm:cxn modelId="{A06C445A-AC13-40CB-A575-D30545CDD330}" srcId="{74A140E7-8A95-433B-A100-B096B90B3AAA}" destId="{9C240D77-67BA-468F-90B2-D8F90E879842}" srcOrd="1" destOrd="0" parTransId="{BBA9470F-31F2-4C37-9DDC-0BDC6E2334B2}" sibTransId="{6B5A4FDC-41F7-4008-8B7F-41505C88BE57}"/>
    <dgm:cxn modelId="{07305A81-51F3-458B-ABCB-960E3F0FB87A}" type="presOf" srcId="{EC0A32ED-9850-49B6-8783-369ABC0EF33F}" destId="{88A176CB-20CD-44BA-9BB2-5995A06F6A11}" srcOrd="0" destOrd="0" presId="urn:microsoft.com/office/officeart/2005/8/layout/funnel1"/>
    <dgm:cxn modelId="{AF2087AB-FB4F-4428-B412-63508695E7EA}" srcId="{74A140E7-8A95-433B-A100-B096B90B3AAA}" destId="{EC0A32ED-9850-49B6-8783-369ABC0EF33F}" srcOrd="0" destOrd="0" parTransId="{45F6F659-E254-447F-AB02-12B5CDDF61F1}" sibTransId="{36842518-9D2E-4BC0-A8C0-B9E3EAFAAF27}"/>
    <dgm:cxn modelId="{EDCBE6DD-F360-4173-A236-81437B6BAB12}" type="presOf" srcId="{2B960BFD-A13E-4495-9178-300BF4029B7C}" destId="{9AF1BCCB-4258-4903-B508-3CD5B1B9A823}" srcOrd="0" destOrd="0" presId="urn:microsoft.com/office/officeart/2005/8/layout/funnel1"/>
    <dgm:cxn modelId="{4FF381F4-1E59-4E43-BDAE-12F0E40A42F4}" type="presOf" srcId="{9C240D77-67BA-468F-90B2-D8F90E879842}" destId="{81F1F5EF-034C-49A8-9796-5A6DBD65D0B1}" srcOrd="0" destOrd="0" presId="urn:microsoft.com/office/officeart/2005/8/layout/funnel1"/>
    <dgm:cxn modelId="{FCD36EA3-5F09-4F83-BDCB-1B56016C4635}" type="presParOf" srcId="{FEFC2227-9E82-49EA-BEF0-1E5F7D53420F}" destId="{96EEBC0B-2960-43A9-A57B-3B21DC88BB80}" srcOrd="0" destOrd="0" presId="urn:microsoft.com/office/officeart/2005/8/layout/funnel1"/>
    <dgm:cxn modelId="{B923909C-6115-4217-B253-88A3260D42BD}" type="presParOf" srcId="{FEFC2227-9E82-49EA-BEF0-1E5F7D53420F}" destId="{2B9F67E3-5A8C-4AF1-A4D0-A1390816ABA6}" srcOrd="1" destOrd="0" presId="urn:microsoft.com/office/officeart/2005/8/layout/funnel1"/>
    <dgm:cxn modelId="{17C3A622-8373-40DF-A6BB-A2DC67B3A275}" type="presParOf" srcId="{FEFC2227-9E82-49EA-BEF0-1E5F7D53420F}" destId="{A1DD7689-2F85-42FF-8627-C13DED4B6A8E}" srcOrd="2" destOrd="0" presId="urn:microsoft.com/office/officeart/2005/8/layout/funnel1"/>
    <dgm:cxn modelId="{A49009E3-1D91-47A3-8C7F-E386143DC806}" type="presParOf" srcId="{FEFC2227-9E82-49EA-BEF0-1E5F7D53420F}" destId="{9AF1BCCB-4258-4903-B508-3CD5B1B9A823}" srcOrd="3" destOrd="0" presId="urn:microsoft.com/office/officeart/2005/8/layout/funnel1"/>
    <dgm:cxn modelId="{0AA9E326-1E16-4FA0-8382-865E1E6A2EB7}" type="presParOf" srcId="{FEFC2227-9E82-49EA-BEF0-1E5F7D53420F}" destId="{81F1F5EF-034C-49A8-9796-5A6DBD65D0B1}" srcOrd="4" destOrd="0" presId="urn:microsoft.com/office/officeart/2005/8/layout/funnel1"/>
    <dgm:cxn modelId="{6228EF7F-89EB-4A87-82B9-00A8F392AC18}" type="presParOf" srcId="{FEFC2227-9E82-49EA-BEF0-1E5F7D53420F}" destId="{88A176CB-20CD-44BA-9BB2-5995A06F6A11}" srcOrd="5" destOrd="0" presId="urn:microsoft.com/office/officeart/2005/8/layout/funnel1"/>
    <dgm:cxn modelId="{F3DD74FB-F8B1-49D9-97D8-4675920DB004}" type="presParOf" srcId="{FEFC2227-9E82-49EA-BEF0-1E5F7D53420F}" destId="{54A24CE4-37EF-41B6-8180-3ED256745DDE}" srcOrd="6" destOrd="0" presId="urn:microsoft.com/office/officeart/2005/8/layout/funnel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EBC0B-2960-43A9-A57B-3B21DC88BB80}">
      <dsp:nvSpPr>
        <dsp:cNvPr id="0" name=""/>
        <dsp:cNvSpPr/>
      </dsp:nvSpPr>
      <dsp:spPr>
        <a:xfrm>
          <a:off x="1639329" y="243591"/>
          <a:ext cx="4834350" cy="167890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F67E3-5A8C-4AF1-A4D0-A1390816ABA6}">
      <dsp:nvSpPr>
        <dsp:cNvPr id="0" name=""/>
        <dsp:cNvSpPr/>
      </dsp:nvSpPr>
      <dsp:spPr>
        <a:xfrm>
          <a:off x="3595555" y="4354663"/>
          <a:ext cx="936889" cy="599609"/>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DD7689-2F85-42FF-8627-C13DED4B6A8E}">
      <dsp:nvSpPr>
        <dsp:cNvPr id="0" name=""/>
        <dsp:cNvSpPr/>
      </dsp:nvSpPr>
      <dsp:spPr>
        <a:xfrm>
          <a:off x="1815464" y="4673513"/>
          <a:ext cx="4497070" cy="112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Google Sans" panose="020B0503030502040204" pitchFamily="34" charset="0"/>
            </a:rPr>
            <a:t>HiCET Edu</a:t>
          </a:r>
        </a:p>
      </dsp:txBody>
      <dsp:txXfrm>
        <a:off x="1815464" y="4673513"/>
        <a:ext cx="4497070" cy="1124267"/>
      </dsp:txXfrm>
    </dsp:sp>
    <dsp:sp modelId="{9AF1BCCB-4258-4903-B508-3CD5B1B9A823}">
      <dsp:nvSpPr>
        <dsp:cNvPr id="0" name=""/>
        <dsp:cNvSpPr/>
      </dsp:nvSpPr>
      <dsp:spPr>
        <a:xfrm>
          <a:off x="3396934" y="2052163"/>
          <a:ext cx="1686401" cy="168640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Google Sans" panose="020B0503030502040204" pitchFamily="34" charset="0"/>
            </a:rPr>
            <a:t>Faculty</a:t>
          </a:r>
        </a:p>
      </dsp:txBody>
      <dsp:txXfrm>
        <a:off x="3643902" y="2299131"/>
        <a:ext cx="1192465" cy="1192465"/>
      </dsp:txXfrm>
    </dsp:sp>
    <dsp:sp modelId="{81F1F5EF-034C-49A8-9796-5A6DBD65D0B1}">
      <dsp:nvSpPr>
        <dsp:cNvPr id="0" name=""/>
        <dsp:cNvSpPr/>
      </dsp:nvSpPr>
      <dsp:spPr>
        <a:xfrm>
          <a:off x="2190220" y="786987"/>
          <a:ext cx="1686401" cy="1686401"/>
        </a:xfrm>
        <a:prstGeom prst="ellipse">
          <a:avLst/>
        </a:prstGeom>
        <a:solidFill>
          <a:schemeClr val="accent2">
            <a:hueOff val="3183231"/>
            <a:satOff val="540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Google Sans" panose="020B0503030502040204" pitchFamily="34" charset="0"/>
            </a:rPr>
            <a:t>Management </a:t>
          </a:r>
        </a:p>
        <a:p>
          <a:pPr marL="0" lvl="0" indent="0" algn="ctr" defTabSz="666750">
            <a:lnSpc>
              <a:spcPct val="90000"/>
            </a:lnSpc>
            <a:spcBef>
              <a:spcPct val="0"/>
            </a:spcBef>
            <a:spcAft>
              <a:spcPct val="35000"/>
            </a:spcAft>
            <a:buNone/>
          </a:pPr>
          <a:r>
            <a:rPr lang="en-US" sz="1500" kern="1200" dirty="0">
              <a:latin typeface="Google Sans" panose="020B0503030502040204" pitchFamily="34" charset="0"/>
            </a:rPr>
            <a:t>Admin</a:t>
          </a:r>
        </a:p>
      </dsp:txBody>
      <dsp:txXfrm>
        <a:off x="2437188" y="1033955"/>
        <a:ext cx="1192465" cy="1192465"/>
      </dsp:txXfrm>
    </dsp:sp>
    <dsp:sp modelId="{88A176CB-20CD-44BA-9BB2-5995A06F6A11}">
      <dsp:nvSpPr>
        <dsp:cNvPr id="0" name=""/>
        <dsp:cNvSpPr/>
      </dsp:nvSpPr>
      <dsp:spPr>
        <a:xfrm>
          <a:off x="3914097" y="379252"/>
          <a:ext cx="1686401" cy="1686401"/>
        </a:xfrm>
        <a:prstGeom prst="ellipse">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Google Sans" panose="020B0503030502040204" pitchFamily="34" charset="0"/>
            </a:rPr>
            <a:t>Student</a:t>
          </a:r>
        </a:p>
      </dsp:txBody>
      <dsp:txXfrm>
        <a:off x="4161065" y="626220"/>
        <a:ext cx="1192465" cy="1192465"/>
      </dsp:txXfrm>
    </dsp:sp>
    <dsp:sp modelId="{54A24CE4-37EF-41B6-8180-3ED256745DDE}">
      <dsp:nvSpPr>
        <dsp:cNvPr id="0" name=""/>
        <dsp:cNvSpPr/>
      </dsp:nvSpPr>
      <dsp:spPr>
        <a:xfrm>
          <a:off x="1440708" y="37475"/>
          <a:ext cx="5246582" cy="4197265"/>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A4804-26AC-49EC-8E5A-D0AAFEBC7806}" type="datetimeFigureOut">
              <a:rPr lang="en-US" smtClean="0"/>
              <a:t>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8F76E-C5BD-462B-9572-3259759EE6CD}" type="slidenum">
              <a:rPr lang="en-US" smtClean="0"/>
              <a:t>‹#›</a:t>
            </a:fld>
            <a:endParaRPr lang="en-US" dirty="0"/>
          </a:p>
        </p:txBody>
      </p:sp>
    </p:spTree>
    <p:extLst>
      <p:ext uri="{BB962C8B-B14F-4D97-AF65-F5344CB8AC3E}">
        <p14:creationId xmlns:p14="http://schemas.microsoft.com/office/powerpoint/2010/main" val="141447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8F76E-C5BD-462B-9572-3259759EE6CD}" type="slidenum">
              <a:rPr lang="en-US" smtClean="0"/>
              <a:t>3</a:t>
            </a:fld>
            <a:endParaRPr lang="en-US" dirty="0"/>
          </a:p>
        </p:txBody>
      </p:sp>
    </p:spTree>
    <p:extLst>
      <p:ext uri="{BB962C8B-B14F-4D97-AF65-F5344CB8AC3E}">
        <p14:creationId xmlns:p14="http://schemas.microsoft.com/office/powerpoint/2010/main" val="224624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64483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38479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3418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402670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9042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12375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31253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101640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2243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209628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DEF8B-F44C-45D3-8E30-856849658944}" type="datetimeFigureOut">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3762-2DD2-4752-B6C9-C26C0E116949}" type="slidenum">
              <a:rPr lang="en-US" smtClean="0"/>
              <a:t>‹#›</a:t>
            </a:fld>
            <a:endParaRPr lang="en-US" dirty="0"/>
          </a:p>
        </p:txBody>
      </p:sp>
    </p:spTree>
    <p:extLst>
      <p:ext uri="{BB962C8B-B14F-4D97-AF65-F5344CB8AC3E}">
        <p14:creationId xmlns:p14="http://schemas.microsoft.com/office/powerpoint/2010/main" val="342565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DEF8B-F44C-45D3-8E30-856849658944}" type="datetimeFigureOut">
              <a:rPr lang="en-US" smtClean="0"/>
              <a:t>2/10/2020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3762-2DD2-4752-B6C9-C26C0E116949}" type="slidenum">
              <a:rPr lang="en-US" smtClean="0"/>
              <a:t>‹#›</a:t>
            </a:fld>
            <a:endParaRPr lang="en-US" dirty="0"/>
          </a:p>
        </p:txBody>
      </p:sp>
    </p:spTree>
    <p:extLst>
      <p:ext uri="{BB962C8B-B14F-4D97-AF65-F5344CB8AC3E}">
        <p14:creationId xmlns:p14="http://schemas.microsoft.com/office/powerpoint/2010/main" val="29436441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image" Target="../media/image3.png"/><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44.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31"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EBE37CCE-FC29-439A-B6F6-5C397512944B}"/>
              </a:ext>
            </a:extLst>
          </p:cNvPr>
          <p:cNvSpPr txBox="1"/>
          <p:nvPr/>
        </p:nvSpPr>
        <p:spPr>
          <a:xfrm>
            <a:off x="4913665" y="4238906"/>
            <a:ext cx="236465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Google Sans" panose="020B0503030502040204" pitchFamily="34" charset="0"/>
              </a:rPr>
              <a:t>HiCET</a:t>
            </a:r>
            <a:r>
              <a:rPr lang="en-US" sz="3200" b="1" dirty="0">
                <a:latin typeface="Google Sans" panose="020B0503030502040204" pitchFamily="34" charset="0"/>
              </a:rPr>
              <a:t> Edu</a:t>
            </a:r>
          </a:p>
        </p:txBody>
      </p:sp>
      <p:sp>
        <p:nvSpPr>
          <p:cNvPr id="8" name="TextBox 7">
            <a:extLst>
              <a:ext uri="{FF2B5EF4-FFF2-40B4-BE49-F238E27FC236}">
                <a16:creationId xmlns:a16="http://schemas.microsoft.com/office/drawing/2014/main" id="{49B1B00D-8917-482A-A3B7-9184555DCDDD}"/>
              </a:ext>
            </a:extLst>
          </p:cNvPr>
          <p:cNvSpPr txBox="1"/>
          <p:nvPr/>
        </p:nvSpPr>
        <p:spPr>
          <a:xfrm>
            <a:off x="3083371" y="5330672"/>
            <a:ext cx="6025238" cy="461665"/>
          </a:xfrm>
          <a:prstGeom prst="rect">
            <a:avLst/>
          </a:prstGeom>
          <a:noFill/>
        </p:spPr>
        <p:txBody>
          <a:bodyPr wrap="square" rtlCol="0">
            <a:spAutoFit/>
          </a:bodyPr>
          <a:lstStyle/>
          <a:p>
            <a:pPr algn="ctr"/>
            <a:r>
              <a:rPr lang="en-US" sz="2400" dirty="0">
                <a:latin typeface="Google Sans" panose="020B0503030502040204" pitchFamily="34" charset="0"/>
              </a:rPr>
              <a:t>Academics</a:t>
            </a:r>
            <a:r>
              <a:rPr lang="en-US" sz="2200" dirty="0">
                <a:latin typeface="Google Sans" panose="020B0503030502040204" pitchFamily="34" charset="0"/>
              </a:rPr>
              <a:t> Management Android App</a:t>
            </a:r>
          </a:p>
        </p:txBody>
      </p:sp>
      <p:pic>
        <p:nvPicPr>
          <p:cNvPr id="3" name="Picture 2">
            <a:extLst>
              <a:ext uri="{FF2B5EF4-FFF2-40B4-BE49-F238E27FC236}">
                <a16:creationId xmlns:a16="http://schemas.microsoft.com/office/drawing/2014/main" id="{48ADFFDB-AB87-49FA-850F-B99037098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681" y="1050206"/>
            <a:ext cx="2743265" cy="2743265"/>
          </a:xfrm>
          <a:prstGeom prst="rect">
            <a:avLst/>
          </a:prstGeom>
          <a:noFill/>
          <a:ln w="190500" cap="rnd">
            <a:noFill/>
          </a:ln>
          <a:effectLst>
            <a:outerShdw blurRad="50000" algn="tl" rotWithShape="0">
              <a:srgbClr val="000000">
                <a:alpha val="41000"/>
              </a:srgbClr>
            </a:outerShdw>
          </a:effectLst>
        </p:spPr>
      </p:pic>
      <p:pic>
        <p:nvPicPr>
          <p:cNvPr id="5" name="Picture 4">
            <a:extLst>
              <a:ext uri="{FF2B5EF4-FFF2-40B4-BE49-F238E27FC236}">
                <a16:creationId xmlns:a16="http://schemas.microsoft.com/office/drawing/2014/main" id="{180FF952-99E3-4142-8C49-2C1AB266B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516" y="6352671"/>
            <a:ext cx="876482" cy="288693"/>
          </a:xfrm>
          <a:prstGeom prst="rect">
            <a:avLst/>
          </a:prstGeom>
          <a:effectLst>
            <a:outerShdw blurRad="50800" dist="38100" dir="2700000" algn="tl" rotWithShape="0">
              <a:prstClr val="black">
                <a:alpha val="40000"/>
              </a:prstClr>
            </a:outerShdw>
          </a:effectLst>
        </p:spPr>
      </p:pic>
      <p:grpSp>
        <p:nvGrpSpPr>
          <p:cNvPr id="6" name="Group 2">
            <a:extLst>
              <a:ext uri="{FF2B5EF4-FFF2-40B4-BE49-F238E27FC236}">
                <a16:creationId xmlns:a16="http://schemas.microsoft.com/office/drawing/2014/main" id="{9A2065CD-7717-43FF-BC5E-6E0148DC2345}"/>
              </a:ext>
            </a:extLst>
          </p:cNvPr>
          <p:cNvGrpSpPr/>
          <p:nvPr/>
        </p:nvGrpSpPr>
        <p:grpSpPr>
          <a:xfrm rot="-10800000">
            <a:off x="5723071" y="6422438"/>
            <a:ext cx="876481" cy="435562"/>
            <a:chOff x="0" y="0"/>
            <a:chExt cx="2354580" cy="1264123"/>
          </a:xfrm>
        </p:grpSpPr>
        <p:sp>
          <p:nvSpPr>
            <p:cNvPr id="9" name="Freeform 3">
              <a:extLst>
                <a:ext uri="{FF2B5EF4-FFF2-40B4-BE49-F238E27FC236}">
                  <a16:creationId xmlns:a16="http://schemas.microsoft.com/office/drawing/2014/main" id="{534FAF0C-046B-4147-A8DA-30D0A99E0EB7}"/>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10" name="Picture 4">
            <a:extLst>
              <a:ext uri="{FF2B5EF4-FFF2-40B4-BE49-F238E27FC236}">
                <a16:creationId xmlns:a16="http://schemas.microsoft.com/office/drawing/2014/main" id="{D07CA5D9-8B85-4862-A4FE-D36D84585CA2}"/>
              </a:ext>
            </a:extLst>
          </p:cNvPr>
          <p:cNvPicPr>
            <a:picLocks noChangeAspect="1"/>
          </p:cNvPicPr>
          <p:nvPr/>
        </p:nvPicPr>
        <p:blipFill>
          <a:blip r:embed="rId4"/>
          <a:srcRect/>
          <a:stretch>
            <a:fillRect/>
          </a:stretch>
        </p:blipFill>
        <p:spPr>
          <a:xfrm rot="16200000">
            <a:off x="6084151" y="6556771"/>
            <a:ext cx="154325" cy="242512"/>
          </a:xfrm>
          <a:prstGeom prst="rect">
            <a:avLst/>
          </a:prstGeom>
        </p:spPr>
      </p:pic>
    </p:spTree>
    <p:extLst>
      <p:ext uri="{BB962C8B-B14F-4D97-AF65-F5344CB8AC3E}">
        <p14:creationId xmlns:p14="http://schemas.microsoft.com/office/powerpoint/2010/main" val="2674567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37A04-EF88-406F-98AA-98166E178294}"/>
              </a:ext>
            </a:extLst>
          </p:cNvPr>
          <p:cNvSpPr/>
          <p:nvPr/>
        </p:nvSpPr>
        <p:spPr>
          <a:xfrm>
            <a:off x="294640" y="146303"/>
            <a:ext cx="11602719" cy="6186309"/>
          </a:xfrm>
          <a:prstGeom prst="rect">
            <a:avLst/>
          </a:prstGeom>
        </p:spPr>
        <p:txBody>
          <a:bodyPr wrap="square">
            <a:spAutoFit/>
          </a:bodyPr>
          <a:lstStyle/>
          <a:p>
            <a:r>
              <a:rPr lang="en-US" sz="2200" b="1" dirty="0">
                <a:solidFill>
                  <a:srgbClr val="000000"/>
                </a:solidFill>
                <a:latin typeface="SF Pro Display" panose="00000500000000000000" pitchFamily="2" charset="0"/>
                <a:ea typeface="SF Pro Display" panose="00000500000000000000" pitchFamily="2" charset="0"/>
              </a:rPr>
              <a:t>(f) News and Event Service: </a:t>
            </a: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The news and event service is for all students and staff . </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As soon as news about the university/college is released on the university/college website, a notification is sent to all the students and staff .</a:t>
            </a:r>
          </a:p>
          <a:p>
            <a:endParaRPr lang="en-US" sz="2200" dirty="0">
              <a:solidFill>
                <a:srgbClr val="000000"/>
              </a:solidFill>
              <a:latin typeface="SF Pro Display" panose="00000500000000000000" pitchFamily="2" charset="0"/>
              <a:ea typeface="SF Pro Display" panose="00000500000000000000" pitchFamily="2" charset="0"/>
            </a:endParaRPr>
          </a:p>
          <a:p>
            <a:r>
              <a:rPr lang="en-US" sz="2200" b="1" dirty="0">
                <a:solidFill>
                  <a:srgbClr val="000000"/>
                </a:solidFill>
                <a:latin typeface="SF Pro Display" panose="00000500000000000000" pitchFamily="2" charset="0"/>
                <a:ea typeface="SF Pro Display" panose="00000500000000000000" pitchFamily="2" charset="0"/>
              </a:rPr>
              <a:t>(g) Academic Management Module : </a:t>
            </a:r>
          </a:p>
          <a:p>
            <a:endParaRPr lang="en-US" sz="2200" b="1"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This service is for both the staff and students ,however both have different usage of feature. </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Students - will be able to request the following information </a:t>
            </a:r>
          </a:p>
          <a:p>
            <a:pPr marL="1200150" lvl="2" indent="-285750">
              <a:buFont typeface="Wingdings" panose="05000000000000000000" pitchFamily="2" charset="2"/>
              <a:buChar char="Ø"/>
            </a:pPr>
            <a:r>
              <a:rPr lang="en-US" sz="2200" dirty="0">
                <a:solidFill>
                  <a:srgbClr val="000000"/>
                </a:solidFill>
                <a:latin typeface="SF Pro Display" panose="00000500000000000000" pitchFamily="2" charset="0"/>
                <a:ea typeface="SF Pro Display" panose="00000500000000000000" pitchFamily="2" charset="0"/>
              </a:rPr>
              <a:t>Requesting Leave </a:t>
            </a:r>
          </a:p>
          <a:p>
            <a:pPr marL="1200150" lvl="2" indent="-285750">
              <a:buFont typeface="Wingdings" panose="05000000000000000000" pitchFamily="2" charset="2"/>
              <a:buChar char="Ø"/>
            </a:pPr>
            <a:r>
              <a:rPr lang="en-US" sz="2200" dirty="0">
                <a:solidFill>
                  <a:srgbClr val="000000"/>
                </a:solidFill>
                <a:latin typeface="SF Pro Display" panose="00000500000000000000" pitchFamily="2" charset="0"/>
                <a:ea typeface="SF Pro Display" panose="00000500000000000000" pitchFamily="2" charset="0"/>
              </a:rPr>
              <a:t>Requesting On-Duty</a:t>
            </a:r>
          </a:p>
          <a:p>
            <a:pPr marL="1200150" lvl="2" indent="-285750">
              <a:buFont typeface="Wingdings" panose="05000000000000000000" pitchFamily="2" charset="2"/>
              <a:buChar char="Ø"/>
            </a:pPr>
            <a:r>
              <a:rPr lang="en-US" sz="2200" dirty="0">
                <a:solidFill>
                  <a:srgbClr val="000000"/>
                </a:solidFill>
                <a:latin typeface="SF Pro Display" panose="00000500000000000000" pitchFamily="2" charset="0"/>
                <a:ea typeface="SF Pro Display" panose="00000500000000000000" pitchFamily="2" charset="0"/>
              </a:rPr>
              <a:t>Requesting Bonafide </a:t>
            </a:r>
          </a:p>
          <a:p>
            <a:pPr marL="1200150" lvl="2" indent="-285750">
              <a:buFont typeface="Wingdings" panose="05000000000000000000" pitchFamily="2" charset="2"/>
              <a:buChar char="Ø"/>
            </a:pPr>
            <a:r>
              <a:rPr lang="en-US" sz="2200" dirty="0">
                <a:solidFill>
                  <a:srgbClr val="000000"/>
                </a:solidFill>
                <a:latin typeface="SF Pro Display" panose="00000500000000000000" pitchFamily="2" charset="0"/>
                <a:ea typeface="SF Pro Display" panose="00000500000000000000" pitchFamily="2" charset="0"/>
              </a:rPr>
              <a:t>Requesting Certificates</a:t>
            </a:r>
          </a:p>
          <a:p>
            <a:pPr marL="1200150" lvl="2" indent="-285750">
              <a:buFont typeface="Wingdings" panose="05000000000000000000" pitchFamily="2" charset="2"/>
              <a:buChar char="Ø"/>
            </a:pPr>
            <a:r>
              <a:rPr lang="en-US" sz="2200" dirty="0">
                <a:solidFill>
                  <a:srgbClr val="000000"/>
                </a:solidFill>
                <a:latin typeface="SF Pro Display" panose="00000500000000000000" pitchFamily="2" charset="0"/>
                <a:ea typeface="SF Pro Display" panose="00000500000000000000" pitchFamily="2" charset="0"/>
              </a:rPr>
              <a:t>Requesting Fees Structure/Bill Information</a:t>
            </a:r>
          </a:p>
          <a:p>
            <a:pPr lvl="2"/>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Staff will be able reply to these queries regarding actions taken to these particular requests.</a:t>
            </a:r>
            <a:endParaRPr lang="en-US" sz="2200" dirty="0">
              <a:latin typeface="SF Pro Display" panose="00000500000000000000" pitchFamily="2" charset="0"/>
              <a:ea typeface="SF Pro Display" panose="00000500000000000000" pitchFamily="2" charset="0"/>
            </a:endParaRPr>
          </a:p>
        </p:txBody>
      </p:sp>
      <p:grpSp>
        <p:nvGrpSpPr>
          <p:cNvPr id="3" name="Group 2">
            <a:extLst>
              <a:ext uri="{FF2B5EF4-FFF2-40B4-BE49-F238E27FC236}">
                <a16:creationId xmlns:a16="http://schemas.microsoft.com/office/drawing/2014/main" id="{24757E31-4202-4C1C-815F-F4D75E125CE2}"/>
              </a:ext>
            </a:extLst>
          </p:cNvPr>
          <p:cNvGrpSpPr/>
          <p:nvPr/>
        </p:nvGrpSpPr>
        <p:grpSpPr>
          <a:xfrm rot="-10800000">
            <a:off x="5603240" y="6332612"/>
            <a:ext cx="985520" cy="525388"/>
            <a:chOff x="0" y="0"/>
            <a:chExt cx="2354580" cy="1264123"/>
          </a:xfrm>
        </p:grpSpPr>
        <p:sp>
          <p:nvSpPr>
            <p:cNvPr id="4" name="Freeform 3">
              <a:extLst>
                <a:ext uri="{FF2B5EF4-FFF2-40B4-BE49-F238E27FC236}">
                  <a16:creationId xmlns:a16="http://schemas.microsoft.com/office/drawing/2014/main" id="{264F596D-1708-433E-9C63-9D9BCBC2D3F1}"/>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5" name="Picture 4">
            <a:extLst>
              <a:ext uri="{FF2B5EF4-FFF2-40B4-BE49-F238E27FC236}">
                <a16:creationId xmlns:a16="http://schemas.microsoft.com/office/drawing/2014/main" id="{A9892F04-DEE5-4830-BC02-4CD96A19820E}"/>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spTree>
    <p:extLst>
      <p:ext uri="{BB962C8B-B14F-4D97-AF65-F5344CB8AC3E}">
        <p14:creationId xmlns:p14="http://schemas.microsoft.com/office/powerpoint/2010/main" val="148849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35548DB-C6DB-4597-A0E6-8290EB288D6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b="7905"/>
          <a:stretch/>
        </p:blipFill>
        <p:spPr bwMode="auto">
          <a:xfrm>
            <a:off x="1976120" y="547058"/>
            <a:ext cx="8239760" cy="5975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2A7E63-675D-4C03-9EEC-22C6865AF81F}"/>
              </a:ext>
            </a:extLst>
          </p:cNvPr>
          <p:cNvSpPr txBox="1"/>
          <p:nvPr/>
        </p:nvSpPr>
        <p:spPr>
          <a:xfrm>
            <a:off x="203840" y="96457"/>
            <a:ext cx="3544560" cy="584775"/>
          </a:xfrm>
          <a:prstGeom prst="rect">
            <a:avLst/>
          </a:prstGeom>
          <a:noFill/>
        </p:spPr>
        <p:txBody>
          <a:bodyPr wrap="none" rtlCol="0">
            <a:spAutoFit/>
          </a:bodyPr>
          <a:lstStyle/>
          <a:p>
            <a:r>
              <a:rPr lang="en-US" sz="3200" dirty="0">
                <a:solidFill>
                  <a:srgbClr val="1E1E78"/>
                </a:solidFill>
                <a:latin typeface="SF Pro Display" panose="00000500000000000000" pitchFamily="2" charset="0"/>
                <a:ea typeface="SF Pro Display" panose="00000500000000000000" pitchFamily="2" charset="0"/>
              </a:rPr>
              <a:t>Data Flow Diagram:</a:t>
            </a:r>
          </a:p>
        </p:txBody>
      </p:sp>
    </p:spTree>
    <p:extLst>
      <p:ext uri="{BB962C8B-B14F-4D97-AF65-F5344CB8AC3E}">
        <p14:creationId xmlns:p14="http://schemas.microsoft.com/office/powerpoint/2010/main" val="182900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grpSp>
        <p:nvGrpSpPr>
          <p:cNvPr id="10" name="Group 2">
            <a:extLst>
              <a:ext uri="{FF2B5EF4-FFF2-40B4-BE49-F238E27FC236}">
                <a16:creationId xmlns:a16="http://schemas.microsoft.com/office/drawing/2014/main" id="{7AD09FD3-EE62-4A09-A57D-39540D2B8564}"/>
              </a:ext>
            </a:extLst>
          </p:cNvPr>
          <p:cNvGrpSpPr/>
          <p:nvPr/>
        </p:nvGrpSpPr>
        <p:grpSpPr>
          <a:xfrm rot="-10800000">
            <a:off x="5597422" y="6322648"/>
            <a:ext cx="997157" cy="535352"/>
            <a:chOff x="0" y="0"/>
            <a:chExt cx="2354580" cy="1264123"/>
          </a:xfrm>
        </p:grpSpPr>
        <p:sp>
          <p:nvSpPr>
            <p:cNvPr id="11" name="Freeform 3">
              <a:extLst>
                <a:ext uri="{FF2B5EF4-FFF2-40B4-BE49-F238E27FC236}">
                  <a16:creationId xmlns:a16="http://schemas.microsoft.com/office/drawing/2014/main" id="{5E53F6AE-BAFD-4957-991D-DD86E752AB35}"/>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12" name="Picture 4">
            <a:extLst>
              <a:ext uri="{FF2B5EF4-FFF2-40B4-BE49-F238E27FC236}">
                <a16:creationId xmlns:a16="http://schemas.microsoft.com/office/drawing/2014/main" id="{EF6D81AD-46EC-4B6C-8C48-C32D977275DE}"/>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grpSp>
        <p:nvGrpSpPr>
          <p:cNvPr id="13" name="Group 2">
            <a:extLst>
              <a:ext uri="{FF2B5EF4-FFF2-40B4-BE49-F238E27FC236}">
                <a16:creationId xmlns:a16="http://schemas.microsoft.com/office/drawing/2014/main" id="{AF21A3EF-D6AB-4434-9C9A-A8A8189F78C2}"/>
              </a:ext>
            </a:extLst>
          </p:cNvPr>
          <p:cNvGrpSpPr/>
          <p:nvPr/>
        </p:nvGrpSpPr>
        <p:grpSpPr>
          <a:xfrm>
            <a:off x="6715760" y="602568"/>
            <a:ext cx="5212079" cy="5486400"/>
            <a:chOff x="0" y="0"/>
            <a:chExt cx="13495211" cy="10346746"/>
          </a:xfrm>
          <a:solidFill>
            <a:schemeClr val="bg1">
              <a:lumMod val="95000"/>
            </a:schemeClr>
          </a:solidFill>
        </p:grpSpPr>
        <p:pic>
          <p:nvPicPr>
            <p:cNvPr id="14" name="Picture 3">
              <a:extLst>
                <a:ext uri="{FF2B5EF4-FFF2-40B4-BE49-F238E27FC236}">
                  <a16:creationId xmlns:a16="http://schemas.microsoft.com/office/drawing/2014/main" id="{F983935D-2712-4DAD-A7DE-8F59760091A4}"/>
                </a:ext>
              </a:extLst>
            </p:cNvPr>
            <p:cNvPicPr>
              <a:picLocks noChangeAspect="1"/>
            </p:cNvPicPr>
            <p:nvPr/>
          </p:nvPicPr>
          <p:blipFill>
            <a:blip r:embed="rId3"/>
            <a:srcRect/>
            <a:stretch>
              <a:fillRect/>
            </a:stretch>
          </p:blipFill>
          <p:spPr>
            <a:xfrm>
              <a:off x="8464936" y="3847653"/>
              <a:ext cx="1074302" cy="2620248"/>
            </a:xfrm>
            <a:prstGeom prst="rect">
              <a:avLst/>
            </a:prstGeom>
            <a:ln>
              <a:noFill/>
            </a:ln>
            <a:effectLst>
              <a:outerShdw blurRad="292100" dist="139700" dir="2700000" algn="tl" rotWithShape="0">
                <a:srgbClr val="333333">
                  <a:alpha val="65000"/>
                </a:srgbClr>
              </a:outerShdw>
            </a:effectLst>
          </p:spPr>
        </p:pic>
        <p:pic>
          <p:nvPicPr>
            <p:cNvPr id="15" name="Picture 4">
              <a:extLst>
                <a:ext uri="{FF2B5EF4-FFF2-40B4-BE49-F238E27FC236}">
                  <a16:creationId xmlns:a16="http://schemas.microsoft.com/office/drawing/2014/main" id="{4A8C2944-EFDE-43D6-A8F3-38078805B719}"/>
                </a:ext>
              </a:extLst>
            </p:cNvPr>
            <p:cNvPicPr>
              <a:picLocks noChangeAspect="1"/>
            </p:cNvPicPr>
            <p:nvPr/>
          </p:nvPicPr>
          <p:blipFill>
            <a:blip r:embed="rId4"/>
            <a:srcRect/>
            <a:stretch>
              <a:fillRect/>
            </a:stretch>
          </p:blipFill>
          <p:spPr>
            <a:xfrm>
              <a:off x="1951874" y="2722593"/>
              <a:ext cx="1451690" cy="1125060"/>
            </a:xfrm>
            <a:prstGeom prst="rect">
              <a:avLst/>
            </a:prstGeom>
            <a:ln>
              <a:noFill/>
            </a:ln>
            <a:effectLst>
              <a:outerShdw blurRad="292100" dist="139700" dir="2700000" algn="tl" rotWithShape="0">
                <a:srgbClr val="333333">
                  <a:alpha val="65000"/>
                </a:srgbClr>
              </a:outerShdw>
            </a:effectLst>
          </p:spPr>
        </p:pic>
        <p:pic>
          <p:nvPicPr>
            <p:cNvPr id="16" name="Picture 5">
              <a:extLst>
                <a:ext uri="{FF2B5EF4-FFF2-40B4-BE49-F238E27FC236}">
                  <a16:creationId xmlns:a16="http://schemas.microsoft.com/office/drawing/2014/main" id="{4BA04674-9FE8-4E57-A5CB-5FA393CD4AE6}"/>
                </a:ext>
              </a:extLst>
            </p:cNvPr>
            <p:cNvPicPr>
              <a:picLocks noChangeAspect="1"/>
            </p:cNvPicPr>
            <p:nvPr/>
          </p:nvPicPr>
          <p:blipFill>
            <a:blip r:embed="rId5"/>
            <a:srcRect/>
            <a:stretch>
              <a:fillRect/>
            </a:stretch>
          </p:blipFill>
          <p:spPr>
            <a:xfrm>
              <a:off x="4449180" y="0"/>
              <a:ext cx="1851568" cy="1842310"/>
            </a:xfrm>
            <a:prstGeom prst="rect">
              <a:avLst/>
            </a:prstGeom>
            <a:ln>
              <a:noFill/>
            </a:ln>
            <a:effectLst>
              <a:outerShdw blurRad="292100" dist="139700" dir="2700000" algn="tl" rotWithShape="0">
                <a:srgbClr val="333333">
                  <a:alpha val="65000"/>
                </a:srgbClr>
              </a:outerShdw>
            </a:effectLst>
          </p:spPr>
        </p:pic>
        <p:pic>
          <p:nvPicPr>
            <p:cNvPr id="17" name="Picture 6">
              <a:extLst>
                <a:ext uri="{FF2B5EF4-FFF2-40B4-BE49-F238E27FC236}">
                  <a16:creationId xmlns:a16="http://schemas.microsoft.com/office/drawing/2014/main" id="{D0EBE5D6-B6CE-41F9-BDB4-C402538864C0}"/>
                </a:ext>
              </a:extLst>
            </p:cNvPr>
            <p:cNvPicPr>
              <a:picLocks noChangeAspect="1"/>
            </p:cNvPicPr>
            <p:nvPr/>
          </p:nvPicPr>
          <p:blipFill>
            <a:blip r:embed="rId6"/>
            <a:srcRect/>
            <a:stretch>
              <a:fillRect/>
            </a:stretch>
          </p:blipFill>
          <p:spPr>
            <a:xfrm>
              <a:off x="95814" y="0"/>
              <a:ext cx="1451690" cy="1577924"/>
            </a:xfrm>
            <a:prstGeom prst="rect">
              <a:avLst/>
            </a:prstGeom>
            <a:ln>
              <a:noFill/>
            </a:ln>
            <a:effectLst>
              <a:outerShdw blurRad="292100" dist="139700" dir="2700000" algn="tl" rotWithShape="0">
                <a:srgbClr val="333333">
                  <a:alpha val="65000"/>
                </a:srgbClr>
              </a:outerShdw>
            </a:effectLst>
          </p:spPr>
        </p:pic>
        <p:pic>
          <p:nvPicPr>
            <p:cNvPr id="18" name="Picture 7">
              <a:extLst>
                <a:ext uri="{FF2B5EF4-FFF2-40B4-BE49-F238E27FC236}">
                  <a16:creationId xmlns:a16="http://schemas.microsoft.com/office/drawing/2014/main" id="{AE94DF82-013A-49ED-8AA4-55235D609AA7}"/>
                </a:ext>
              </a:extLst>
            </p:cNvPr>
            <p:cNvPicPr>
              <a:picLocks noChangeAspect="1"/>
            </p:cNvPicPr>
            <p:nvPr/>
          </p:nvPicPr>
          <p:blipFill>
            <a:blip r:embed="rId7"/>
            <a:srcRect/>
            <a:stretch>
              <a:fillRect/>
            </a:stretch>
          </p:blipFill>
          <p:spPr>
            <a:xfrm>
              <a:off x="9861015" y="4832730"/>
              <a:ext cx="1510288" cy="1659657"/>
            </a:xfrm>
            <a:prstGeom prst="rect">
              <a:avLst/>
            </a:prstGeom>
            <a:ln>
              <a:noFill/>
            </a:ln>
            <a:effectLst>
              <a:outerShdw blurRad="292100" dist="139700" dir="2700000" algn="tl" rotWithShape="0">
                <a:srgbClr val="333333">
                  <a:alpha val="65000"/>
                </a:srgbClr>
              </a:outerShdw>
            </a:effectLst>
          </p:spPr>
        </p:pic>
        <p:pic>
          <p:nvPicPr>
            <p:cNvPr id="19" name="Picture 8">
              <a:extLst>
                <a:ext uri="{FF2B5EF4-FFF2-40B4-BE49-F238E27FC236}">
                  <a16:creationId xmlns:a16="http://schemas.microsoft.com/office/drawing/2014/main" id="{B7BEFAA1-E3CF-4208-B5F4-1729B26CEB84}"/>
                </a:ext>
              </a:extLst>
            </p:cNvPr>
            <p:cNvPicPr>
              <a:picLocks noChangeAspect="1"/>
            </p:cNvPicPr>
            <p:nvPr/>
          </p:nvPicPr>
          <p:blipFill>
            <a:blip r:embed="rId8"/>
            <a:srcRect/>
            <a:stretch>
              <a:fillRect/>
            </a:stretch>
          </p:blipFill>
          <p:spPr>
            <a:xfrm>
              <a:off x="11934667" y="8507576"/>
              <a:ext cx="1056804" cy="1664259"/>
            </a:xfrm>
            <a:prstGeom prst="rect">
              <a:avLst/>
            </a:prstGeom>
            <a:ln>
              <a:noFill/>
            </a:ln>
            <a:effectLst>
              <a:outerShdw blurRad="292100" dist="139700" dir="2700000" algn="tl" rotWithShape="0">
                <a:srgbClr val="333333">
                  <a:alpha val="65000"/>
                </a:srgbClr>
              </a:outerShdw>
            </a:effectLst>
          </p:spPr>
        </p:pic>
        <p:pic>
          <p:nvPicPr>
            <p:cNvPr id="20" name="Picture 9">
              <a:extLst>
                <a:ext uri="{FF2B5EF4-FFF2-40B4-BE49-F238E27FC236}">
                  <a16:creationId xmlns:a16="http://schemas.microsoft.com/office/drawing/2014/main" id="{4F7F7811-C7AB-478A-8B6D-6EF6400D6BBB}"/>
                </a:ext>
              </a:extLst>
            </p:cNvPr>
            <p:cNvPicPr>
              <a:picLocks noChangeAspect="1"/>
            </p:cNvPicPr>
            <p:nvPr/>
          </p:nvPicPr>
          <p:blipFill>
            <a:blip r:embed="rId9"/>
            <a:srcRect/>
            <a:stretch>
              <a:fillRect/>
            </a:stretch>
          </p:blipFill>
          <p:spPr>
            <a:xfrm>
              <a:off x="4870467" y="6433688"/>
              <a:ext cx="1008995" cy="1940376"/>
            </a:xfrm>
            <a:prstGeom prst="rect">
              <a:avLst/>
            </a:prstGeom>
            <a:ln>
              <a:noFill/>
            </a:ln>
            <a:effectLst>
              <a:outerShdw blurRad="292100" dist="139700" dir="2700000" algn="tl" rotWithShape="0">
                <a:srgbClr val="333333">
                  <a:alpha val="65000"/>
                </a:srgbClr>
              </a:outerShdw>
            </a:effectLst>
          </p:spPr>
        </p:pic>
        <p:pic>
          <p:nvPicPr>
            <p:cNvPr id="21" name="Picture 10">
              <a:extLst>
                <a:ext uri="{FF2B5EF4-FFF2-40B4-BE49-F238E27FC236}">
                  <a16:creationId xmlns:a16="http://schemas.microsoft.com/office/drawing/2014/main" id="{5675E826-CBFB-4FE0-87B6-8468553F7034}"/>
                </a:ext>
              </a:extLst>
            </p:cNvPr>
            <p:cNvPicPr>
              <a:picLocks noChangeAspect="1"/>
            </p:cNvPicPr>
            <p:nvPr/>
          </p:nvPicPr>
          <p:blipFill>
            <a:blip r:embed="rId10"/>
            <a:srcRect/>
            <a:stretch>
              <a:fillRect/>
            </a:stretch>
          </p:blipFill>
          <p:spPr>
            <a:xfrm>
              <a:off x="6492816" y="4466259"/>
              <a:ext cx="1721294" cy="1196299"/>
            </a:xfrm>
            <a:prstGeom prst="rect">
              <a:avLst/>
            </a:prstGeom>
            <a:ln>
              <a:noFill/>
            </a:ln>
            <a:effectLst>
              <a:outerShdw blurRad="292100" dist="139700" dir="2700000" algn="tl" rotWithShape="0">
                <a:srgbClr val="333333">
                  <a:alpha val="65000"/>
                </a:srgbClr>
              </a:outerShdw>
            </a:effectLst>
          </p:spPr>
        </p:pic>
        <p:pic>
          <p:nvPicPr>
            <p:cNvPr id="22" name="Picture 11">
              <a:extLst>
                <a:ext uri="{FF2B5EF4-FFF2-40B4-BE49-F238E27FC236}">
                  <a16:creationId xmlns:a16="http://schemas.microsoft.com/office/drawing/2014/main" id="{0F5B552E-33DD-4626-84CC-3C78B0E8E7E1}"/>
                </a:ext>
              </a:extLst>
            </p:cNvPr>
            <p:cNvPicPr>
              <a:picLocks noChangeAspect="1"/>
            </p:cNvPicPr>
            <p:nvPr/>
          </p:nvPicPr>
          <p:blipFill>
            <a:blip r:embed="rId11"/>
            <a:srcRect/>
            <a:stretch>
              <a:fillRect/>
            </a:stretch>
          </p:blipFill>
          <p:spPr>
            <a:xfrm>
              <a:off x="11494446" y="133227"/>
              <a:ext cx="1694468" cy="1575856"/>
            </a:xfrm>
            <a:prstGeom prst="rect">
              <a:avLst/>
            </a:prstGeom>
            <a:ln>
              <a:noFill/>
            </a:ln>
            <a:effectLst>
              <a:outerShdw blurRad="292100" dist="139700" dir="2700000" algn="tl" rotWithShape="0">
                <a:srgbClr val="333333">
                  <a:alpha val="65000"/>
                </a:srgbClr>
              </a:outerShdw>
            </a:effectLst>
          </p:spPr>
        </p:pic>
        <p:pic>
          <p:nvPicPr>
            <p:cNvPr id="23" name="Picture 12">
              <a:extLst>
                <a:ext uri="{FF2B5EF4-FFF2-40B4-BE49-F238E27FC236}">
                  <a16:creationId xmlns:a16="http://schemas.microsoft.com/office/drawing/2014/main" id="{4FFA7D68-F282-4884-91C3-4A4A602C322E}"/>
                </a:ext>
              </a:extLst>
            </p:cNvPr>
            <p:cNvPicPr>
              <a:picLocks noChangeAspect="1"/>
            </p:cNvPicPr>
            <p:nvPr/>
          </p:nvPicPr>
          <p:blipFill>
            <a:blip r:embed="rId12"/>
            <a:srcRect/>
            <a:stretch>
              <a:fillRect/>
            </a:stretch>
          </p:blipFill>
          <p:spPr>
            <a:xfrm rot="-5400000">
              <a:off x="5200005" y="1708631"/>
              <a:ext cx="1179867" cy="2681516"/>
            </a:xfrm>
            <a:prstGeom prst="rect">
              <a:avLst/>
            </a:prstGeom>
            <a:ln>
              <a:noFill/>
            </a:ln>
            <a:effectLst>
              <a:outerShdw blurRad="292100" dist="139700" dir="2700000" algn="tl" rotWithShape="0">
                <a:srgbClr val="333333">
                  <a:alpha val="65000"/>
                </a:srgbClr>
              </a:outerShdw>
            </a:effectLst>
          </p:spPr>
        </p:pic>
        <p:pic>
          <p:nvPicPr>
            <p:cNvPr id="24" name="Picture 13">
              <a:extLst>
                <a:ext uri="{FF2B5EF4-FFF2-40B4-BE49-F238E27FC236}">
                  <a16:creationId xmlns:a16="http://schemas.microsoft.com/office/drawing/2014/main" id="{3E0F7301-58F1-4658-8363-B0529D1BB695}"/>
                </a:ext>
              </a:extLst>
            </p:cNvPr>
            <p:cNvPicPr>
              <a:picLocks noChangeAspect="1"/>
            </p:cNvPicPr>
            <p:nvPr/>
          </p:nvPicPr>
          <p:blipFill>
            <a:blip r:embed="rId13"/>
            <a:srcRect/>
            <a:stretch>
              <a:fillRect/>
            </a:stretch>
          </p:blipFill>
          <p:spPr>
            <a:xfrm>
              <a:off x="11793320" y="2227080"/>
              <a:ext cx="1163847" cy="2116086"/>
            </a:xfrm>
            <a:prstGeom prst="rect">
              <a:avLst/>
            </a:prstGeom>
            <a:ln>
              <a:noFill/>
            </a:ln>
            <a:effectLst>
              <a:outerShdw blurRad="292100" dist="139700" dir="2700000" algn="tl" rotWithShape="0">
                <a:srgbClr val="333333">
                  <a:alpha val="65000"/>
                </a:srgbClr>
              </a:outerShdw>
            </a:effectLst>
          </p:spPr>
        </p:pic>
        <p:pic>
          <p:nvPicPr>
            <p:cNvPr id="25" name="Picture 14">
              <a:extLst>
                <a:ext uri="{FF2B5EF4-FFF2-40B4-BE49-F238E27FC236}">
                  <a16:creationId xmlns:a16="http://schemas.microsoft.com/office/drawing/2014/main" id="{12C55044-CE8F-4ADD-B7C6-D28091742E17}"/>
                </a:ext>
              </a:extLst>
            </p:cNvPr>
            <p:cNvPicPr>
              <a:picLocks noChangeAspect="1"/>
            </p:cNvPicPr>
            <p:nvPr/>
          </p:nvPicPr>
          <p:blipFill>
            <a:blip r:embed="rId14"/>
            <a:srcRect/>
            <a:stretch>
              <a:fillRect/>
            </a:stretch>
          </p:blipFill>
          <p:spPr>
            <a:xfrm>
              <a:off x="9190780" y="43360"/>
              <a:ext cx="1738034" cy="1755590"/>
            </a:xfrm>
            <a:prstGeom prst="rect">
              <a:avLst/>
            </a:prstGeom>
            <a:ln>
              <a:noFill/>
            </a:ln>
            <a:effectLst>
              <a:outerShdw blurRad="292100" dist="139700" dir="2700000" algn="tl" rotWithShape="0">
                <a:srgbClr val="333333">
                  <a:alpha val="65000"/>
                </a:srgbClr>
              </a:outerShdw>
            </a:effectLst>
          </p:spPr>
        </p:pic>
        <p:pic>
          <p:nvPicPr>
            <p:cNvPr id="26" name="Picture 15">
              <a:extLst>
                <a:ext uri="{FF2B5EF4-FFF2-40B4-BE49-F238E27FC236}">
                  <a16:creationId xmlns:a16="http://schemas.microsoft.com/office/drawing/2014/main" id="{50DD4946-E7AA-492A-8A6D-2CE7B34DEEA5}"/>
                </a:ext>
              </a:extLst>
            </p:cNvPr>
            <p:cNvPicPr>
              <a:picLocks noChangeAspect="1"/>
            </p:cNvPicPr>
            <p:nvPr/>
          </p:nvPicPr>
          <p:blipFill>
            <a:blip r:embed="rId15"/>
            <a:srcRect/>
            <a:stretch>
              <a:fillRect/>
            </a:stretch>
          </p:blipFill>
          <p:spPr>
            <a:xfrm>
              <a:off x="481532" y="2227080"/>
              <a:ext cx="544852" cy="2867640"/>
            </a:xfrm>
            <a:prstGeom prst="rect">
              <a:avLst/>
            </a:prstGeom>
            <a:ln>
              <a:noFill/>
            </a:ln>
            <a:effectLst>
              <a:outerShdw blurRad="292100" dist="139700" dir="2700000" algn="tl" rotWithShape="0">
                <a:srgbClr val="333333">
                  <a:alpha val="65000"/>
                </a:srgbClr>
              </a:outerShdw>
            </a:effectLst>
          </p:spPr>
        </p:pic>
        <p:pic>
          <p:nvPicPr>
            <p:cNvPr id="27" name="Picture 16">
              <a:extLst>
                <a:ext uri="{FF2B5EF4-FFF2-40B4-BE49-F238E27FC236}">
                  <a16:creationId xmlns:a16="http://schemas.microsoft.com/office/drawing/2014/main" id="{88483528-FAD0-4F59-A9BC-19CC37C39A42}"/>
                </a:ext>
              </a:extLst>
            </p:cNvPr>
            <p:cNvPicPr>
              <a:picLocks noChangeAspect="1"/>
            </p:cNvPicPr>
            <p:nvPr/>
          </p:nvPicPr>
          <p:blipFill>
            <a:blip r:embed="rId16"/>
            <a:srcRect/>
            <a:stretch>
              <a:fillRect/>
            </a:stretch>
          </p:blipFill>
          <p:spPr>
            <a:xfrm>
              <a:off x="7353463" y="2614857"/>
              <a:ext cx="2033942" cy="752559"/>
            </a:xfrm>
            <a:prstGeom prst="rect">
              <a:avLst/>
            </a:prstGeom>
            <a:ln>
              <a:noFill/>
            </a:ln>
            <a:effectLst>
              <a:outerShdw blurRad="292100" dist="139700" dir="2700000" algn="tl" rotWithShape="0">
                <a:srgbClr val="333333">
                  <a:alpha val="65000"/>
                </a:srgbClr>
              </a:outerShdw>
            </a:effectLst>
          </p:spPr>
        </p:pic>
        <p:pic>
          <p:nvPicPr>
            <p:cNvPr id="28" name="Picture 17">
              <a:extLst>
                <a:ext uri="{FF2B5EF4-FFF2-40B4-BE49-F238E27FC236}">
                  <a16:creationId xmlns:a16="http://schemas.microsoft.com/office/drawing/2014/main" id="{D49B580D-E856-4528-8F9F-31573DBDEAFA}"/>
                </a:ext>
              </a:extLst>
            </p:cNvPr>
            <p:cNvPicPr>
              <a:picLocks noChangeAspect="1"/>
            </p:cNvPicPr>
            <p:nvPr/>
          </p:nvPicPr>
          <p:blipFill>
            <a:blip r:embed="rId17"/>
            <a:srcRect/>
            <a:stretch>
              <a:fillRect/>
            </a:stretch>
          </p:blipFill>
          <p:spPr>
            <a:xfrm>
              <a:off x="6966175" y="169207"/>
              <a:ext cx="1629861" cy="1629861"/>
            </a:xfrm>
            <a:prstGeom prst="rect">
              <a:avLst/>
            </a:prstGeom>
            <a:ln>
              <a:noFill/>
            </a:ln>
            <a:effectLst>
              <a:outerShdw blurRad="292100" dist="139700" dir="2700000" algn="tl" rotWithShape="0">
                <a:srgbClr val="333333">
                  <a:alpha val="65000"/>
                </a:srgbClr>
              </a:outerShdw>
            </a:effectLst>
          </p:spPr>
        </p:pic>
        <p:pic>
          <p:nvPicPr>
            <p:cNvPr id="29" name="Picture 18">
              <a:extLst>
                <a:ext uri="{FF2B5EF4-FFF2-40B4-BE49-F238E27FC236}">
                  <a16:creationId xmlns:a16="http://schemas.microsoft.com/office/drawing/2014/main" id="{9553AEF9-65F6-4A24-BB55-EF5D235B60B9}"/>
                </a:ext>
              </a:extLst>
            </p:cNvPr>
            <p:cNvPicPr>
              <a:picLocks noChangeAspect="1"/>
            </p:cNvPicPr>
            <p:nvPr/>
          </p:nvPicPr>
          <p:blipFill>
            <a:blip r:embed="rId18"/>
            <a:srcRect/>
            <a:stretch>
              <a:fillRect/>
            </a:stretch>
          </p:blipFill>
          <p:spPr>
            <a:xfrm>
              <a:off x="11430927" y="4676862"/>
              <a:ext cx="2064284" cy="1971392"/>
            </a:xfrm>
            <a:prstGeom prst="rect">
              <a:avLst/>
            </a:prstGeom>
            <a:ln>
              <a:noFill/>
            </a:ln>
            <a:effectLst>
              <a:outerShdw blurRad="292100" dist="139700" dir="2700000" algn="tl" rotWithShape="0">
                <a:srgbClr val="333333">
                  <a:alpha val="65000"/>
                </a:srgbClr>
              </a:outerShdw>
            </a:effectLst>
          </p:spPr>
        </p:pic>
        <p:pic>
          <p:nvPicPr>
            <p:cNvPr id="30" name="Picture 19">
              <a:extLst>
                <a:ext uri="{FF2B5EF4-FFF2-40B4-BE49-F238E27FC236}">
                  <a16:creationId xmlns:a16="http://schemas.microsoft.com/office/drawing/2014/main" id="{709D31FA-0B2A-48AC-93F7-C631419E0221}"/>
                </a:ext>
              </a:extLst>
            </p:cNvPr>
            <p:cNvPicPr>
              <a:picLocks noChangeAspect="1"/>
            </p:cNvPicPr>
            <p:nvPr/>
          </p:nvPicPr>
          <p:blipFill>
            <a:blip r:embed="rId19"/>
            <a:srcRect/>
            <a:stretch>
              <a:fillRect/>
            </a:stretch>
          </p:blipFill>
          <p:spPr>
            <a:xfrm>
              <a:off x="9939011" y="2227080"/>
              <a:ext cx="1354295" cy="2116086"/>
            </a:xfrm>
            <a:prstGeom prst="rect">
              <a:avLst/>
            </a:prstGeom>
            <a:ln>
              <a:noFill/>
            </a:ln>
            <a:effectLst>
              <a:outerShdw blurRad="292100" dist="139700" dir="2700000" algn="tl" rotWithShape="0">
                <a:srgbClr val="333333">
                  <a:alpha val="65000"/>
                </a:srgbClr>
              </a:outerShdw>
            </a:effectLst>
          </p:spPr>
        </p:pic>
        <p:pic>
          <p:nvPicPr>
            <p:cNvPr id="31" name="Picture 20">
              <a:extLst>
                <a:ext uri="{FF2B5EF4-FFF2-40B4-BE49-F238E27FC236}">
                  <a16:creationId xmlns:a16="http://schemas.microsoft.com/office/drawing/2014/main" id="{B1FB2778-7BC4-4402-A7A7-D7F4A9C1D17C}"/>
                </a:ext>
              </a:extLst>
            </p:cNvPr>
            <p:cNvPicPr>
              <a:picLocks noChangeAspect="1"/>
            </p:cNvPicPr>
            <p:nvPr/>
          </p:nvPicPr>
          <p:blipFill>
            <a:blip r:embed="rId20"/>
            <a:srcRect/>
            <a:stretch>
              <a:fillRect/>
            </a:stretch>
          </p:blipFill>
          <p:spPr>
            <a:xfrm>
              <a:off x="4374492" y="4085944"/>
              <a:ext cx="1641644" cy="1608811"/>
            </a:xfrm>
            <a:prstGeom prst="rect">
              <a:avLst/>
            </a:prstGeom>
            <a:ln>
              <a:noFill/>
            </a:ln>
            <a:effectLst>
              <a:outerShdw blurRad="292100" dist="139700" dir="2700000" algn="tl" rotWithShape="0">
                <a:srgbClr val="333333">
                  <a:alpha val="65000"/>
                </a:srgbClr>
              </a:outerShdw>
            </a:effectLst>
          </p:spPr>
        </p:pic>
        <p:pic>
          <p:nvPicPr>
            <p:cNvPr id="32" name="Picture 21">
              <a:extLst>
                <a:ext uri="{FF2B5EF4-FFF2-40B4-BE49-F238E27FC236}">
                  <a16:creationId xmlns:a16="http://schemas.microsoft.com/office/drawing/2014/main" id="{37AE8F48-BDEA-4BBE-B38E-743749E056CB}"/>
                </a:ext>
              </a:extLst>
            </p:cNvPr>
            <p:cNvPicPr>
              <a:picLocks noChangeAspect="1"/>
            </p:cNvPicPr>
            <p:nvPr/>
          </p:nvPicPr>
          <p:blipFill>
            <a:blip r:embed="rId21"/>
            <a:srcRect/>
            <a:stretch>
              <a:fillRect/>
            </a:stretch>
          </p:blipFill>
          <p:spPr>
            <a:xfrm>
              <a:off x="0" y="5863818"/>
              <a:ext cx="1643318" cy="1257138"/>
            </a:xfrm>
            <a:prstGeom prst="rect">
              <a:avLst/>
            </a:prstGeom>
            <a:ln>
              <a:noFill/>
            </a:ln>
            <a:effectLst>
              <a:outerShdw blurRad="292100" dist="139700" dir="2700000" algn="tl" rotWithShape="0">
                <a:srgbClr val="333333">
                  <a:alpha val="65000"/>
                </a:srgbClr>
              </a:outerShdw>
            </a:effectLst>
          </p:spPr>
        </p:pic>
        <p:pic>
          <p:nvPicPr>
            <p:cNvPr id="33" name="Picture 22">
              <a:extLst>
                <a:ext uri="{FF2B5EF4-FFF2-40B4-BE49-F238E27FC236}">
                  <a16:creationId xmlns:a16="http://schemas.microsoft.com/office/drawing/2014/main" id="{4626CC41-7AD5-40D5-897F-610A4211F47D}"/>
                </a:ext>
              </a:extLst>
            </p:cNvPr>
            <p:cNvPicPr>
              <a:picLocks noChangeAspect="1"/>
            </p:cNvPicPr>
            <p:nvPr/>
          </p:nvPicPr>
          <p:blipFill>
            <a:blip r:embed="rId22"/>
            <a:srcRect/>
            <a:stretch>
              <a:fillRect/>
            </a:stretch>
          </p:blipFill>
          <p:spPr>
            <a:xfrm>
              <a:off x="10813991" y="6951893"/>
              <a:ext cx="1846521" cy="1264867"/>
            </a:xfrm>
            <a:prstGeom prst="rect">
              <a:avLst/>
            </a:prstGeom>
            <a:ln>
              <a:noFill/>
            </a:ln>
            <a:effectLst>
              <a:outerShdw blurRad="292100" dist="139700" dir="2700000" algn="tl" rotWithShape="0">
                <a:srgbClr val="333333">
                  <a:alpha val="65000"/>
                </a:srgbClr>
              </a:outerShdw>
            </a:effectLst>
          </p:spPr>
        </p:pic>
        <p:pic>
          <p:nvPicPr>
            <p:cNvPr id="34" name="Picture 23">
              <a:extLst>
                <a:ext uri="{FF2B5EF4-FFF2-40B4-BE49-F238E27FC236}">
                  <a16:creationId xmlns:a16="http://schemas.microsoft.com/office/drawing/2014/main" id="{D4E52EB9-AC67-406E-9E44-02D6B41510A1}"/>
                </a:ext>
              </a:extLst>
            </p:cNvPr>
            <p:cNvPicPr>
              <a:picLocks noChangeAspect="1"/>
            </p:cNvPicPr>
            <p:nvPr/>
          </p:nvPicPr>
          <p:blipFill>
            <a:blip r:embed="rId23"/>
            <a:srcRect/>
            <a:stretch>
              <a:fillRect/>
            </a:stretch>
          </p:blipFill>
          <p:spPr>
            <a:xfrm>
              <a:off x="8464936" y="6951893"/>
              <a:ext cx="1451690" cy="1183127"/>
            </a:xfrm>
            <a:prstGeom prst="rect">
              <a:avLst/>
            </a:prstGeom>
            <a:ln>
              <a:noFill/>
            </a:ln>
            <a:effectLst>
              <a:outerShdw blurRad="292100" dist="139700" dir="2700000" algn="tl" rotWithShape="0">
                <a:srgbClr val="333333">
                  <a:alpha val="65000"/>
                </a:srgbClr>
              </a:outerShdw>
            </a:effectLst>
          </p:spPr>
        </p:pic>
        <p:pic>
          <p:nvPicPr>
            <p:cNvPr id="35" name="Picture 24">
              <a:extLst>
                <a:ext uri="{FF2B5EF4-FFF2-40B4-BE49-F238E27FC236}">
                  <a16:creationId xmlns:a16="http://schemas.microsoft.com/office/drawing/2014/main" id="{E8BD438E-F6AC-423F-8E59-11390C788E69}"/>
                </a:ext>
              </a:extLst>
            </p:cNvPr>
            <p:cNvPicPr>
              <a:picLocks noChangeAspect="1"/>
            </p:cNvPicPr>
            <p:nvPr/>
          </p:nvPicPr>
          <p:blipFill>
            <a:blip r:embed="rId24"/>
            <a:srcRect/>
            <a:stretch>
              <a:fillRect/>
            </a:stretch>
          </p:blipFill>
          <p:spPr>
            <a:xfrm>
              <a:off x="6300748" y="6358072"/>
              <a:ext cx="1634967" cy="1981779"/>
            </a:xfrm>
            <a:prstGeom prst="rect">
              <a:avLst/>
            </a:prstGeom>
            <a:ln>
              <a:noFill/>
            </a:ln>
            <a:effectLst>
              <a:outerShdw blurRad="292100" dist="139700" dir="2700000" algn="tl" rotWithShape="0">
                <a:srgbClr val="333333">
                  <a:alpha val="65000"/>
                </a:srgbClr>
              </a:outerShdw>
            </a:effectLst>
          </p:spPr>
        </p:pic>
        <p:pic>
          <p:nvPicPr>
            <p:cNvPr id="36" name="Picture 25">
              <a:extLst>
                <a:ext uri="{FF2B5EF4-FFF2-40B4-BE49-F238E27FC236}">
                  <a16:creationId xmlns:a16="http://schemas.microsoft.com/office/drawing/2014/main" id="{FB63D234-0747-4ACB-BE68-2C63783E1D50}"/>
                </a:ext>
              </a:extLst>
            </p:cNvPr>
            <p:cNvPicPr>
              <a:picLocks noChangeAspect="1"/>
            </p:cNvPicPr>
            <p:nvPr/>
          </p:nvPicPr>
          <p:blipFill>
            <a:blip r:embed="rId25"/>
            <a:srcRect/>
            <a:stretch>
              <a:fillRect/>
            </a:stretch>
          </p:blipFill>
          <p:spPr>
            <a:xfrm>
              <a:off x="227113" y="8121538"/>
              <a:ext cx="1053691" cy="2026328"/>
            </a:xfrm>
            <a:prstGeom prst="rect">
              <a:avLst/>
            </a:prstGeom>
            <a:ln>
              <a:noFill/>
            </a:ln>
            <a:effectLst>
              <a:outerShdw blurRad="292100" dist="139700" dir="2700000" algn="tl" rotWithShape="0">
                <a:srgbClr val="333333">
                  <a:alpha val="65000"/>
                </a:srgbClr>
              </a:outerShdw>
            </a:effectLst>
          </p:spPr>
        </p:pic>
        <p:pic>
          <p:nvPicPr>
            <p:cNvPr id="37" name="Picture 26">
              <a:extLst>
                <a:ext uri="{FF2B5EF4-FFF2-40B4-BE49-F238E27FC236}">
                  <a16:creationId xmlns:a16="http://schemas.microsoft.com/office/drawing/2014/main" id="{E66BD91D-3D97-4E5E-8D6C-63729C94E35C}"/>
                </a:ext>
              </a:extLst>
            </p:cNvPr>
            <p:cNvPicPr>
              <a:picLocks noChangeAspect="1"/>
            </p:cNvPicPr>
            <p:nvPr/>
          </p:nvPicPr>
          <p:blipFill>
            <a:blip r:embed="rId26"/>
            <a:srcRect/>
            <a:stretch>
              <a:fillRect/>
            </a:stretch>
          </p:blipFill>
          <p:spPr>
            <a:xfrm>
              <a:off x="2053590" y="4832730"/>
              <a:ext cx="2004710" cy="862025"/>
            </a:xfrm>
            <a:prstGeom prst="rect">
              <a:avLst/>
            </a:prstGeom>
            <a:ln>
              <a:noFill/>
            </a:ln>
            <a:effectLst>
              <a:outerShdw blurRad="292100" dist="139700" dir="2700000" algn="tl" rotWithShape="0">
                <a:srgbClr val="333333">
                  <a:alpha val="65000"/>
                </a:srgbClr>
              </a:outerShdw>
            </a:effectLst>
          </p:spPr>
        </p:pic>
        <p:pic>
          <p:nvPicPr>
            <p:cNvPr id="38" name="Picture 27">
              <a:extLst>
                <a:ext uri="{FF2B5EF4-FFF2-40B4-BE49-F238E27FC236}">
                  <a16:creationId xmlns:a16="http://schemas.microsoft.com/office/drawing/2014/main" id="{D7877A25-1085-4057-B37E-3DF0F201B250}"/>
                </a:ext>
              </a:extLst>
            </p:cNvPr>
            <p:cNvPicPr>
              <a:picLocks noChangeAspect="1"/>
            </p:cNvPicPr>
            <p:nvPr/>
          </p:nvPicPr>
          <p:blipFill>
            <a:blip r:embed="rId27"/>
            <a:srcRect/>
            <a:stretch>
              <a:fillRect/>
            </a:stretch>
          </p:blipFill>
          <p:spPr>
            <a:xfrm>
              <a:off x="2452162" y="6358072"/>
              <a:ext cx="1765746" cy="1730431"/>
            </a:xfrm>
            <a:prstGeom prst="rect">
              <a:avLst/>
            </a:prstGeom>
            <a:ln>
              <a:noFill/>
            </a:ln>
            <a:effectLst>
              <a:outerShdw blurRad="292100" dist="139700" dir="2700000" algn="tl" rotWithShape="0">
                <a:srgbClr val="333333">
                  <a:alpha val="65000"/>
                </a:srgbClr>
              </a:outerShdw>
            </a:effectLst>
          </p:spPr>
        </p:pic>
        <p:pic>
          <p:nvPicPr>
            <p:cNvPr id="39" name="Picture 28">
              <a:extLst>
                <a:ext uri="{FF2B5EF4-FFF2-40B4-BE49-F238E27FC236}">
                  <a16:creationId xmlns:a16="http://schemas.microsoft.com/office/drawing/2014/main" id="{849C968C-F0D5-4140-AEA0-794BE63485C5}"/>
                </a:ext>
              </a:extLst>
            </p:cNvPr>
            <p:cNvPicPr>
              <a:picLocks noChangeAspect="1"/>
            </p:cNvPicPr>
            <p:nvPr/>
          </p:nvPicPr>
          <p:blipFill>
            <a:blip r:embed="rId28"/>
            <a:srcRect/>
            <a:stretch>
              <a:fillRect/>
            </a:stretch>
          </p:blipFill>
          <p:spPr>
            <a:xfrm>
              <a:off x="1951874" y="8718254"/>
              <a:ext cx="1805690" cy="1453581"/>
            </a:xfrm>
            <a:prstGeom prst="rect">
              <a:avLst/>
            </a:prstGeom>
            <a:ln>
              <a:noFill/>
            </a:ln>
            <a:effectLst>
              <a:outerShdw blurRad="292100" dist="139700" dir="2700000" algn="tl" rotWithShape="0">
                <a:srgbClr val="333333">
                  <a:alpha val="65000"/>
                </a:srgbClr>
              </a:outerShdw>
            </a:effectLst>
          </p:spPr>
        </p:pic>
        <p:pic>
          <p:nvPicPr>
            <p:cNvPr id="40" name="Picture 29">
              <a:extLst>
                <a:ext uri="{FF2B5EF4-FFF2-40B4-BE49-F238E27FC236}">
                  <a16:creationId xmlns:a16="http://schemas.microsoft.com/office/drawing/2014/main" id="{A6D6FD93-090A-47B3-BA88-0B75073A0B3D}"/>
                </a:ext>
              </a:extLst>
            </p:cNvPr>
            <p:cNvPicPr>
              <a:picLocks noChangeAspect="1"/>
            </p:cNvPicPr>
            <p:nvPr/>
          </p:nvPicPr>
          <p:blipFill>
            <a:blip r:embed="rId29"/>
            <a:srcRect/>
            <a:stretch>
              <a:fillRect/>
            </a:stretch>
          </p:blipFill>
          <p:spPr>
            <a:xfrm>
              <a:off x="4506406" y="8887568"/>
              <a:ext cx="1737117" cy="1459178"/>
            </a:xfrm>
            <a:prstGeom prst="rect">
              <a:avLst/>
            </a:prstGeom>
            <a:ln>
              <a:noFill/>
            </a:ln>
            <a:effectLst>
              <a:outerShdw blurRad="292100" dist="139700" dir="2700000" algn="tl" rotWithShape="0">
                <a:srgbClr val="333333">
                  <a:alpha val="65000"/>
                </a:srgbClr>
              </a:outerShdw>
            </a:effectLst>
          </p:spPr>
        </p:pic>
        <p:pic>
          <p:nvPicPr>
            <p:cNvPr id="41" name="Picture 30">
              <a:extLst>
                <a:ext uri="{FF2B5EF4-FFF2-40B4-BE49-F238E27FC236}">
                  <a16:creationId xmlns:a16="http://schemas.microsoft.com/office/drawing/2014/main" id="{5F56A903-1674-486F-88DD-90CAA34EBABE}"/>
                </a:ext>
              </a:extLst>
            </p:cNvPr>
            <p:cNvPicPr>
              <a:picLocks noChangeAspect="1"/>
            </p:cNvPicPr>
            <p:nvPr/>
          </p:nvPicPr>
          <p:blipFill>
            <a:blip r:embed="rId30"/>
            <a:srcRect/>
            <a:stretch>
              <a:fillRect/>
            </a:stretch>
          </p:blipFill>
          <p:spPr>
            <a:xfrm>
              <a:off x="7209871" y="8433284"/>
              <a:ext cx="1451690" cy="1738551"/>
            </a:xfrm>
            <a:prstGeom prst="rect">
              <a:avLst/>
            </a:prstGeom>
            <a:ln>
              <a:noFill/>
            </a:ln>
            <a:effectLst>
              <a:outerShdw blurRad="292100" dist="139700" dir="2700000" algn="tl" rotWithShape="0">
                <a:srgbClr val="333333">
                  <a:alpha val="65000"/>
                </a:srgbClr>
              </a:outerShdw>
            </a:effectLst>
          </p:spPr>
        </p:pic>
        <p:pic>
          <p:nvPicPr>
            <p:cNvPr id="42" name="Picture 31">
              <a:extLst>
                <a:ext uri="{FF2B5EF4-FFF2-40B4-BE49-F238E27FC236}">
                  <a16:creationId xmlns:a16="http://schemas.microsoft.com/office/drawing/2014/main" id="{03B59647-7528-416D-9F10-680212B86A02}"/>
                </a:ext>
              </a:extLst>
            </p:cNvPr>
            <p:cNvPicPr>
              <a:picLocks noChangeAspect="1"/>
            </p:cNvPicPr>
            <p:nvPr/>
          </p:nvPicPr>
          <p:blipFill>
            <a:blip r:embed="rId31"/>
            <a:srcRect/>
            <a:stretch>
              <a:fillRect/>
            </a:stretch>
          </p:blipFill>
          <p:spPr>
            <a:xfrm>
              <a:off x="9613237" y="8575769"/>
              <a:ext cx="1680069" cy="1596066"/>
            </a:xfrm>
            <a:prstGeom prst="rect">
              <a:avLst/>
            </a:prstGeom>
            <a:ln>
              <a:noFill/>
            </a:ln>
            <a:effectLst>
              <a:outerShdw blurRad="292100" dist="139700" dir="2700000" algn="tl" rotWithShape="0">
                <a:srgbClr val="333333">
                  <a:alpha val="65000"/>
                </a:srgbClr>
              </a:outerShdw>
            </a:effectLst>
          </p:spPr>
        </p:pic>
        <p:pic>
          <p:nvPicPr>
            <p:cNvPr id="43" name="Picture 32">
              <a:extLst>
                <a:ext uri="{FF2B5EF4-FFF2-40B4-BE49-F238E27FC236}">
                  <a16:creationId xmlns:a16="http://schemas.microsoft.com/office/drawing/2014/main" id="{209EEA14-3955-4631-BEA5-AF2A68395EB1}"/>
                </a:ext>
              </a:extLst>
            </p:cNvPr>
            <p:cNvPicPr>
              <a:picLocks noChangeAspect="1"/>
            </p:cNvPicPr>
            <p:nvPr/>
          </p:nvPicPr>
          <p:blipFill>
            <a:blip r:embed="rId32"/>
            <a:srcRect/>
            <a:stretch>
              <a:fillRect/>
            </a:stretch>
          </p:blipFill>
          <p:spPr>
            <a:xfrm>
              <a:off x="2339481" y="0"/>
              <a:ext cx="1224894" cy="2227080"/>
            </a:xfrm>
            <a:prstGeom prst="rect">
              <a:avLst/>
            </a:prstGeom>
            <a:ln>
              <a:noFill/>
            </a:ln>
            <a:effectLst>
              <a:outerShdw blurRad="292100" dist="139700" dir="2700000" algn="tl" rotWithShape="0">
                <a:srgbClr val="333333">
                  <a:alpha val="65000"/>
                </a:srgbClr>
              </a:outerShdw>
            </a:effectLst>
          </p:spPr>
        </p:pic>
      </p:grpSp>
      <p:sp>
        <p:nvSpPr>
          <p:cNvPr id="61" name="TextBox 60">
            <a:extLst>
              <a:ext uri="{FF2B5EF4-FFF2-40B4-BE49-F238E27FC236}">
                <a16:creationId xmlns:a16="http://schemas.microsoft.com/office/drawing/2014/main" id="{EE3C53B5-90D5-4CE8-9156-B9D9CEC1B11E}"/>
              </a:ext>
            </a:extLst>
          </p:cNvPr>
          <p:cNvSpPr txBox="1"/>
          <p:nvPr/>
        </p:nvSpPr>
        <p:spPr>
          <a:xfrm flipH="1">
            <a:off x="276437" y="195988"/>
            <a:ext cx="5472944" cy="584775"/>
          </a:xfrm>
          <a:prstGeom prst="rect">
            <a:avLst/>
          </a:prstGeom>
          <a:noFill/>
        </p:spPr>
        <p:txBody>
          <a:bodyPr wrap="square" rtlCol="0">
            <a:spAutoFit/>
          </a:bodyPr>
          <a:lstStyle/>
          <a:p>
            <a:r>
              <a:rPr lang="en-US" sz="3200" dirty="0">
                <a:latin typeface="SF Pro Display" panose="00000500000000000000" pitchFamily="2" charset="0"/>
                <a:ea typeface="SF Pro Display" panose="00000500000000000000" pitchFamily="2" charset="0"/>
              </a:rPr>
              <a:t>Conclusion and Future Work :</a:t>
            </a:r>
          </a:p>
        </p:txBody>
      </p:sp>
      <p:sp>
        <p:nvSpPr>
          <p:cNvPr id="63" name="TextBox 62">
            <a:extLst>
              <a:ext uri="{FF2B5EF4-FFF2-40B4-BE49-F238E27FC236}">
                <a16:creationId xmlns:a16="http://schemas.microsoft.com/office/drawing/2014/main" id="{1816756E-78F2-4123-9BDB-0A28303132BC}"/>
              </a:ext>
            </a:extLst>
          </p:cNvPr>
          <p:cNvSpPr txBox="1"/>
          <p:nvPr/>
        </p:nvSpPr>
        <p:spPr>
          <a:xfrm>
            <a:off x="115296" y="835722"/>
            <a:ext cx="6522619" cy="4493538"/>
          </a:xfrm>
          <a:prstGeom prst="rect">
            <a:avLst/>
          </a:prstGeom>
          <a:noFill/>
        </p:spPr>
        <p:txBody>
          <a:bodyPr wrap="square" rtlCol="0">
            <a:spAutoFit/>
          </a:bodyPr>
          <a:lstStyle/>
          <a:p>
            <a:pPr marL="285750" indent="-285750">
              <a:buFont typeface="Wingdings" panose="05000000000000000000" pitchFamily="2" charset="2"/>
              <a:buChar char="§"/>
            </a:pPr>
            <a:r>
              <a:rPr lang="en-US" sz="2200" dirty="0">
                <a:latin typeface="Google Sans" panose="020B0503030502040204" pitchFamily="34" charset="0"/>
                <a:ea typeface="SF Pro Display" panose="00000500000000000000" pitchFamily="2" charset="0"/>
              </a:rPr>
              <a:t>We will strive hard in making </a:t>
            </a:r>
            <a:r>
              <a:rPr lang="en-US" sz="2200" b="1" dirty="0">
                <a:latin typeface="Google Sans" panose="020B0503030502040204" pitchFamily="34" charset="0"/>
                <a:ea typeface="SF Pro Display" panose="00000500000000000000" pitchFamily="2" charset="0"/>
              </a:rPr>
              <a:t>HICET Edu, </a:t>
            </a:r>
            <a:r>
              <a:rPr lang="en-US" sz="2200" dirty="0">
                <a:latin typeface="Google Sans" panose="020B0503030502040204" pitchFamily="34" charset="0"/>
                <a:ea typeface="SF Pro Display" panose="00000500000000000000" pitchFamily="2" charset="0"/>
              </a:rPr>
              <a:t>a</a:t>
            </a:r>
          </a:p>
          <a:p>
            <a:r>
              <a:rPr lang="en-US" sz="2200" dirty="0">
                <a:latin typeface="Google Sans" panose="020B0503030502040204" pitchFamily="34" charset="0"/>
                <a:ea typeface="SF Pro Display" panose="00000500000000000000" pitchFamily="2" charset="0"/>
              </a:rPr>
              <a:t>perfectly crafted on-the-go mobile solution for students.</a:t>
            </a:r>
          </a:p>
          <a:p>
            <a:endParaRPr lang="en-US" sz="2200" dirty="0">
              <a:latin typeface="Google Sans" panose="020B0503030502040204" pitchFamily="34" charset="0"/>
              <a:ea typeface="SF Pro Display" panose="00000500000000000000" pitchFamily="2" charset="0"/>
            </a:endParaRPr>
          </a:p>
          <a:p>
            <a:pPr marL="285750" indent="-285750">
              <a:buFont typeface="Wingdings" panose="05000000000000000000" pitchFamily="2" charset="2"/>
              <a:buChar char="§"/>
            </a:pPr>
            <a:r>
              <a:rPr lang="en-US" sz="2200" dirty="0">
                <a:latin typeface="Google Sans" panose="020B0503030502040204" pitchFamily="34" charset="0"/>
                <a:ea typeface="SF Pro Display" panose="00000500000000000000" pitchFamily="2" charset="0"/>
              </a:rPr>
              <a:t>After analyzing the technical and time</a:t>
            </a:r>
          </a:p>
          <a:p>
            <a:r>
              <a:rPr lang="en-US" sz="2200" dirty="0">
                <a:latin typeface="Google Sans" panose="020B0503030502040204" pitchFamily="34" charset="0"/>
                <a:ea typeface="SF Pro Display" panose="00000500000000000000" pitchFamily="2" charset="0"/>
              </a:rPr>
              <a:t>constraints, decisions will be made on modifying features to this application</a:t>
            </a:r>
          </a:p>
          <a:p>
            <a:endParaRPr lang="en-US" sz="2200" dirty="0">
              <a:latin typeface="Google Sans" panose="020B0503030502040204" pitchFamily="34" charset="0"/>
              <a:ea typeface="SF Pro Display" panose="00000500000000000000" pitchFamily="2" charset="0"/>
            </a:endParaRPr>
          </a:p>
          <a:p>
            <a:pPr marL="285750" indent="-285750">
              <a:buFont typeface="Wingdings" panose="05000000000000000000" pitchFamily="2" charset="2"/>
              <a:buChar char="§"/>
            </a:pPr>
            <a:r>
              <a:rPr lang="en-US" sz="2200" b="1" dirty="0">
                <a:latin typeface="Google Sans" panose="020B0503030502040204" pitchFamily="34" charset="0"/>
                <a:ea typeface="SF Pro Display" panose="00000500000000000000" pitchFamily="2" charset="0"/>
              </a:rPr>
              <a:t>HiCET Edu </a:t>
            </a:r>
            <a:r>
              <a:rPr lang="en-US" sz="2200" dirty="0">
                <a:latin typeface="Google Sans" panose="020B0503030502040204" pitchFamily="34" charset="0"/>
                <a:ea typeface="SF Pro Display" panose="00000500000000000000" pitchFamily="2" charset="0"/>
              </a:rPr>
              <a:t>will be available as an open</a:t>
            </a:r>
          </a:p>
          <a:p>
            <a:r>
              <a:rPr lang="en-US" sz="2200" dirty="0">
                <a:latin typeface="Google Sans" panose="020B0503030502040204" pitchFamily="34" charset="0"/>
                <a:ea typeface="SF Pro Display" panose="00000500000000000000" pitchFamily="2" charset="0"/>
              </a:rPr>
              <a:t>source application ,so that the fellow students  can contribute their part in making this application as on of the best mobile campus management solutions.</a:t>
            </a:r>
          </a:p>
        </p:txBody>
      </p:sp>
      <p:sp>
        <p:nvSpPr>
          <p:cNvPr id="64" name="TextBox 63">
            <a:extLst>
              <a:ext uri="{FF2B5EF4-FFF2-40B4-BE49-F238E27FC236}">
                <a16:creationId xmlns:a16="http://schemas.microsoft.com/office/drawing/2014/main" id="{91587096-D4F9-4747-A091-F13A1B0BFECA}"/>
              </a:ext>
            </a:extLst>
          </p:cNvPr>
          <p:cNvSpPr txBox="1"/>
          <p:nvPr/>
        </p:nvSpPr>
        <p:spPr>
          <a:xfrm>
            <a:off x="585048" y="5735025"/>
            <a:ext cx="5012911" cy="707886"/>
          </a:xfrm>
          <a:prstGeom prst="rect">
            <a:avLst/>
          </a:prstGeom>
          <a:noFill/>
        </p:spPr>
        <p:txBody>
          <a:bodyPr wrap="none" rtlCol="0">
            <a:spAutoFit/>
          </a:bodyPr>
          <a:lstStyle/>
          <a:p>
            <a:r>
              <a:rPr lang="en-US" sz="2000" b="1" dirty="0">
                <a:latin typeface="SF Pro Text" panose="00000500000000000000" pitchFamily="2" charset="0"/>
                <a:ea typeface="SF Pro Text" panose="00000500000000000000" pitchFamily="2" charset="0"/>
              </a:rPr>
              <a:t>“Internet isn’t a luxury, it’s a necessity.”</a:t>
            </a:r>
          </a:p>
          <a:p>
            <a:r>
              <a:rPr lang="en-US" sz="2000" b="1" dirty="0">
                <a:latin typeface="SF Pro Text" panose="00000500000000000000" pitchFamily="2" charset="0"/>
                <a:ea typeface="SF Pro Text" panose="00000500000000000000" pitchFamily="2" charset="0"/>
              </a:rPr>
              <a:t>						-Barack Obama</a:t>
            </a:r>
          </a:p>
        </p:txBody>
      </p:sp>
    </p:spTree>
    <p:extLst>
      <p:ext uri="{BB962C8B-B14F-4D97-AF65-F5344CB8AC3E}">
        <p14:creationId xmlns:p14="http://schemas.microsoft.com/office/powerpoint/2010/main" val="55975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alpha val="20000"/>
              </a:schemeClr>
            </a:gs>
            <a:gs pos="100000">
              <a:schemeClr val="accent5">
                <a:lumMod val="20000"/>
                <a:lumOff val="80000"/>
              </a:schemeClr>
            </a:gs>
          </a:gsLst>
          <a:lin ang="5400000" scaled="1"/>
          <a:tileRect/>
        </a:gradFill>
        <a:effectLst/>
      </p:bgPr>
    </p:bg>
    <p:spTree>
      <p:nvGrpSpPr>
        <p:cNvPr id="1" name=""/>
        <p:cNvGrpSpPr/>
        <p:nvPr/>
      </p:nvGrpSpPr>
      <p:grpSpPr>
        <a:xfrm>
          <a:off x="0" y="0"/>
          <a:ext cx="0" cy="0"/>
          <a:chOff x="0" y="0"/>
          <a:chExt cx="0" cy="0"/>
        </a:xfrm>
      </p:grpSpPr>
      <p:grpSp>
        <p:nvGrpSpPr>
          <p:cNvPr id="2" name="Group 2"/>
          <p:cNvGrpSpPr/>
          <p:nvPr/>
        </p:nvGrpSpPr>
        <p:grpSpPr>
          <a:xfrm rot="-10800000">
            <a:off x="5597422" y="6322648"/>
            <a:ext cx="997157" cy="535352"/>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 name="Picture 4"/>
          <p:cNvPicPr>
            <a:picLocks noChangeAspect="1"/>
          </p:cNvPicPr>
          <p:nvPr/>
        </p:nvPicPr>
        <p:blipFill>
          <a:blip r:embed="rId2"/>
          <a:srcRect/>
          <a:stretch>
            <a:fillRect/>
          </a:stretch>
        </p:blipFill>
        <p:spPr>
          <a:xfrm rot="5400000">
            <a:off x="6003041" y="6537204"/>
            <a:ext cx="185915" cy="292153"/>
          </a:xfrm>
          <a:prstGeom prst="rect">
            <a:avLst/>
          </a:prstGeom>
        </p:spPr>
      </p:pic>
      <p:grpSp>
        <p:nvGrpSpPr>
          <p:cNvPr id="5" name="Group 5"/>
          <p:cNvGrpSpPr/>
          <p:nvPr/>
        </p:nvGrpSpPr>
        <p:grpSpPr>
          <a:xfrm>
            <a:off x="1447800" y="4788310"/>
            <a:ext cx="2590518" cy="611817"/>
            <a:chOff x="0" y="-38100"/>
            <a:chExt cx="5181037" cy="1223636"/>
          </a:xfrm>
        </p:grpSpPr>
        <p:sp>
          <p:nvSpPr>
            <p:cNvPr id="6" name="TextBox 6"/>
            <p:cNvSpPr txBox="1"/>
            <p:nvPr/>
          </p:nvSpPr>
          <p:spPr>
            <a:xfrm>
              <a:off x="0" y="-38100"/>
              <a:ext cx="5181037" cy="640945"/>
            </a:xfrm>
            <a:prstGeom prst="rect">
              <a:avLst/>
            </a:prstGeom>
          </p:spPr>
          <p:txBody>
            <a:bodyPr lIns="0" tIns="0" rIns="0" bIns="0" rtlCol="0" anchor="t">
              <a:spAutoFit/>
            </a:bodyPr>
            <a:lstStyle/>
            <a:p>
              <a:pPr algn="ctr">
                <a:lnSpc>
                  <a:spcPts val="2600"/>
                </a:lnSpc>
                <a:spcBef>
                  <a:spcPct val="0"/>
                </a:spcBef>
              </a:pPr>
              <a:r>
                <a:rPr lang="en-US" sz="2000" b="1" spc="-20" dirty="0">
                  <a:solidFill>
                    <a:srgbClr val="08104D"/>
                  </a:solidFill>
                  <a:latin typeface="Google Sans" panose="020B0503030502040204" pitchFamily="34" charset="0"/>
                </a:rPr>
                <a:t>Anandhakumar.P</a:t>
              </a:r>
            </a:p>
          </p:txBody>
        </p:sp>
        <p:sp>
          <p:nvSpPr>
            <p:cNvPr id="7" name="TextBox 7"/>
            <p:cNvSpPr txBox="1"/>
            <p:nvPr/>
          </p:nvSpPr>
          <p:spPr>
            <a:xfrm>
              <a:off x="0" y="626407"/>
              <a:ext cx="5181037" cy="559129"/>
            </a:xfrm>
            <a:prstGeom prst="rect">
              <a:avLst/>
            </a:prstGeom>
          </p:spPr>
          <p:txBody>
            <a:bodyPr lIns="0" tIns="0" rIns="0" bIns="0" rtlCol="0" anchor="t">
              <a:spAutoFit/>
            </a:bodyPr>
            <a:lstStyle/>
            <a:p>
              <a:pPr algn="ctr">
                <a:lnSpc>
                  <a:spcPts val="2367"/>
                </a:lnSpc>
              </a:pPr>
              <a:r>
                <a:rPr lang="en-US" sz="1667" dirty="0">
                  <a:solidFill>
                    <a:srgbClr val="08104D"/>
                  </a:solidFill>
                  <a:latin typeface="Aileron Regular"/>
                </a:rPr>
                <a:t>17110009</a:t>
              </a:r>
            </a:p>
          </p:txBody>
        </p:sp>
      </p:grpSp>
      <p:sp>
        <p:nvSpPr>
          <p:cNvPr id="16" name="TextBox 16"/>
          <p:cNvSpPr txBox="1"/>
          <p:nvPr/>
        </p:nvSpPr>
        <p:spPr>
          <a:xfrm>
            <a:off x="2514600" y="882651"/>
            <a:ext cx="7162800" cy="832216"/>
          </a:xfrm>
          <a:prstGeom prst="rect">
            <a:avLst/>
          </a:prstGeom>
        </p:spPr>
        <p:txBody>
          <a:bodyPr lIns="0" tIns="0" rIns="0" bIns="0" rtlCol="0" anchor="t">
            <a:spAutoFit/>
          </a:bodyPr>
          <a:lstStyle/>
          <a:p>
            <a:pPr algn="ctr">
              <a:lnSpc>
                <a:spcPts val="6720"/>
              </a:lnSpc>
              <a:spcBef>
                <a:spcPct val="0"/>
              </a:spcBef>
            </a:pPr>
            <a:r>
              <a:rPr lang="en-US" sz="5334" b="1" dirty="0">
                <a:solidFill>
                  <a:srgbClr val="08104D"/>
                </a:solidFill>
                <a:latin typeface="Google Sans" panose="020B0503030502040204" pitchFamily="34" charset="0"/>
              </a:rPr>
              <a:t>The Team</a:t>
            </a:r>
          </a:p>
        </p:txBody>
      </p:sp>
      <p:grpSp>
        <p:nvGrpSpPr>
          <p:cNvPr id="33" name="Group 33"/>
          <p:cNvGrpSpPr/>
          <p:nvPr/>
        </p:nvGrpSpPr>
        <p:grpSpPr>
          <a:xfrm>
            <a:off x="4800741" y="4788310"/>
            <a:ext cx="2590518" cy="611817"/>
            <a:chOff x="0" y="-38100"/>
            <a:chExt cx="5181037" cy="1223636"/>
          </a:xfrm>
        </p:grpSpPr>
        <p:sp>
          <p:nvSpPr>
            <p:cNvPr id="34" name="TextBox 34"/>
            <p:cNvSpPr txBox="1"/>
            <p:nvPr/>
          </p:nvSpPr>
          <p:spPr>
            <a:xfrm>
              <a:off x="0" y="-38100"/>
              <a:ext cx="5181037" cy="666851"/>
            </a:xfrm>
            <a:prstGeom prst="rect">
              <a:avLst/>
            </a:prstGeom>
          </p:spPr>
          <p:txBody>
            <a:bodyPr lIns="0" tIns="0" rIns="0" bIns="0" rtlCol="0" anchor="t">
              <a:spAutoFit/>
            </a:bodyPr>
            <a:lstStyle/>
            <a:p>
              <a:pPr algn="ctr">
                <a:lnSpc>
                  <a:spcPts val="2600"/>
                </a:lnSpc>
                <a:spcBef>
                  <a:spcPct val="0"/>
                </a:spcBef>
              </a:pPr>
              <a:r>
                <a:rPr lang="en-US" sz="2200" b="1" spc="-20" dirty="0">
                  <a:solidFill>
                    <a:srgbClr val="08104D"/>
                  </a:solidFill>
                  <a:latin typeface="Google Sans" panose="020B0503030502040204" pitchFamily="34" charset="0"/>
                </a:rPr>
                <a:t>Ashwin.G</a:t>
              </a:r>
            </a:p>
          </p:txBody>
        </p:sp>
        <p:sp>
          <p:nvSpPr>
            <p:cNvPr id="35" name="TextBox 35"/>
            <p:cNvSpPr txBox="1"/>
            <p:nvPr/>
          </p:nvSpPr>
          <p:spPr>
            <a:xfrm>
              <a:off x="0" y="626407"/>
              <a:ext cx="5181037" cy="559129"/>
            </a:xfrm>
            <a:prstGeom prst="rect">
              <a:avLst/>
            </a:prstGeom>
          </p:spPr>
          <p:txBody>
            <a:bodyPr lIns="0" tIns="0" rIns="0" bIns="0" rtlCol="0" anchor="t">
              <a:spAutoFit/>
            </a:bodyPr>
            <a:lstStyle/>
            <a:p>
              <a:pPr algn="ctr">
                <a:lnSpc>
                  <a:spcPts val="2367"/>
                </a:lnSpc>
              </a:pPr>
              <a:r>
                <a:rPr lang="en-US" sz="1667" dirty="0">
                  <a:solidFill>
                    <a:srgbClr val="08104D"/>
                  </a:solidFill>
                  <a:latin typeface="Aileron Regular"/>
                </a:rPr>
                <a:t>17110013</a:t>
              </a:r>
            </a:p>
          </p:txBody>
        </p:sp>
      </p:grpSp>
      <p:grpSp>
        <p:nvGrpSpPr>
          <p:cNvPr id="36" name="Group 36"/>
          <p:cNvGrpSpPr/>
          <p:nvPr/>
        </p:nvGrpSpPr>
        <p:grpSpPr>
          <a:xfrm>
            <a:off x="8153682" y="4788310"/>
            <a:ext cx="2590518" cy="611817"/>
            <a:chOff x="0" y="-38100"/>
            <a:chExt cx="5181037" cy="1223636"/>
          </a:xfrm>
        </p:grpSpPr>
        <p:sp>
          <p:nvSpPr>
            <p:cNvPr id="37" name="TextBox 37"/>
            <p:cNvSpPr txBox="1"/>
            <p:nvPr/>
          </p:nvSpPr>
          <p:spPr>
            <a:xfrm>
              <a:off x="0" y="-38100"/>
              <a:ext cx="5181037" cy="640945"/>
            </a:xfrm>
            <a:prstGeom prst="rect">
              <a:avLst/>
            </a:prstGeom>
          </p:spPr>
          <p:txBody>
            <a:bodyPr lIns="0" tIns="0" rIns="0" bIns="0" rtlCol="0" anchor="t">
              <a:spAutoFit/>
            </a:bodyPr>
            <a:lstStyle/>
            <a:p>
              <a:pPr algn="ctr">
                <a:lnSpc>
                  <a:spcPts val="2600"/>
                </a:lnSpc>
                <a:spcBef>
                  <a:spcPct val="0"/>
                </a:spcBef>
              </a:pPr>
              <a:r>
                <a:rPr lang="en-US" sz="2000" b="1" spc="-20" dirty="0">
                  <a:solidFill>
                    <a:srgbClr val="08104D"/>
                  </a:solidFill>
                  <a:latin typeface="Google Sans" panose="020B0503030502040204" pitchFamily="34" charset="0"/>
                </a:rPr>
                <a:t>Dinakaran.K.P</a:t>
              </a:r>
            </a:p>
          </p:txBody>
        </p:sp>
        <p:sp>
          <p:nvSpPr>
            <p:cNvPr id="38" name="TextBox 38"/>
            <p:cNvSpPr txBox="1"/>
            <p:nvPr/>
          </p:nvSpPr>
          <p:spPr>
            <a:xfrm>
              <a:off x="0" y="626407"/>
              <a:ext cx="5181037" cy="559129"/>
            </a:xfrm>
            <a:prstGeom prst="rect">
              <a:avLst/>
            </a:prstGeom>
          </p:spPr>
          <p:txBody>
            <a:bodyPr lIns="0" tIns="0" rIns="0" bIns="0" rtlCol="0" anchor="t">
              <a:spAutoFit/>
            </a:bodyPr>
            <a:lstStyle/>
            <a:p>
              <a:pPr algn="ctr">
                <a:lnSpc>
                  <a:spcPts val="2367"/>
                </a:lnSpc>
              </a:pPr>
              <a:r>
                <a:rPr lang="en-US" sz="1667" dirty="0">
                  <a:solidFill>
                    <a:srgbClr val="08104D"/>
                  </a:solidFill>
                  <a:latin typeface="Aileron Regular"/>
                </a:rPr>
                <a:t>17110027</a:t>
              </a:r>
            </a:p>
          </p:txBody>
        </p:sp>
      </p:grpSp>
      <p:grpSp>
        <p:nvGrpSpPr>
          <p:cNvPr id="39" name="Group 17">
            <a:extLst>
              <a:ext uri="{FF2B5EF4-FFF2-40B4-BE49-F238E27FC236}">
                <a16:creationId xmlns:a16="http://schemas.microsoft.com/office/drawing/2014/main" id="{E2C43F5D-152D-4875-B5EF-370F84257A04}"/>
              </a:ext>
            </a:extLst>
          </p:cNvPr>
          <p:cNvGrpSpPr/>
          <p:nvPr/>
        </p:nvGrpSpPr>
        <p:grpSpPr>
          <a:xfrm>
            <a:off x="5052692" y="2069690"/>
            <a:ext cx="2086615" cy="2382231"/>
            <a:chOff x="0" y="0"/>
            <a:chExt cx="3165426" cy="4016531"/>
          </a:xfrm>
        </p:grpSpPr>
        <p:pic>
          <p:nvPicPr>
            <p:cNvPr id="40" name="Picture 18">
              <a:extLst>
                <a:ext uri="{FF2B5EF4-FFF2-40B4-BE49-F238E27FC236}">
                  <a16:creationId xmlns:a16="http://schemas.microsoft.com/office/drawing/2014/main" id="{1B92108C-7AEC-487D-8A11-7D08DDC3DF4A}"/>
                </a:ext>
              </a:extLst>
            </p:cNvPr>
            <p:cNvPicPr>
              <a:picLocks noChangeAspect="1"/>
            </p:cNvPicPr>
            <p:nvPr/>
          </p:nvPicPr>
          <p:blipFill>
            <a:blip r:embed="rId3"/>
            <a:srcRect/>
            <a:stretch>
              <a:fillRect/>
            </a:stretch>
          </p:blipFill>
          <p:spPr>
            <a:xfrm>
              <a:off x="0" y="526668"/>
              <a:ext cx="3165426" cy="3280914"/>
            </a:xfrm>
            <a:prstGeom prst="rect">
              <a:avLst/>
            </a:prstGeom>
          </p:spPr>
        </p:pic>
        <p:grpSp>
          <p:nvGrpSpPr>
            <p:cNvPr id="41" name="Group 19">
              <a:extLst>
                <a:ext uri="{FF2B5EF4-FFF2-40B4-BE49-F238E27FC236}">
                  <a16:creationId xmlns:a16="http://schemas.microsoft.com/office/drawing/2014/main" id="{0E5DDD97-1FC3-4864-B1B3-33F720345084}"/>
                </a:ext>
              </a:extLst>
            </p:cNvPr>
            <p:cNvGrpSpPr>
              <a:grpSpLocks noChangeAspect="1"/>
            </p:cNvGrpSpPr>
            <p:nvPr/>
          </p:nvGrpSpPr>
          <p:grpSpPr>
            <a:xfrm>
              <a:off x="2835883" y="3702255"/>
              <a:ext cx="210654" cy="210654"/>
              <a:chOff x="0" y="0"/>
              <a:chExt cx="1708150" cy="1708150"/>
            </a:xfrm>
          </p:grpSpPr>
          <p:sp>
            <p:nvSpPr>
              <p:cNvPr id="46" name="Freeform 20">
                <a:extLst>
                  <a:ext uri="{FF2B5EF4-FFF2-40B4-BE49-F238E27FC236}">
                    <a16:creationId xmlns:a16="http://schemas.microsoft.com/office/drawing/2014/main" id="{8F226769-877C-430F-87D4-ADEF0FFBFC08}"/>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3241E4"/>
              </a:solidFill>
            </p:spPr>
          </p:sp>
        </p:grpSp>
        <p:grpSp>
          <p:nvGrpSpPr>
            <p:cNvPr id="42" name="Group 21">
              <a:extLst>
                <a:ext uri="{FF2B5EF4-FFF2-40B4-BE49-F238E27FC236}">
                  <a16:creationId xmlns:a16="http://schemas.microsoft.com/office/drawing/2014/main" id="{6BB712CE-987D-4B83-97E2-16C2567FE9F7}"/>
                </a:ext>
              </a:extLst>
            </p:cNvPr>
            <p:cNvGrpSpPr>
              <a:grpSpLocks noChangeAspect="1"/>
            </p:cNvGrpSpPr>
            <p:nvPr/>
          </p:nvGrpSpPr>
          <p:grpSpPr>
            <a:xfrm>
              <a:off x="99817" y="1418339"/>
              <a:ext cx="139220" cy="139220"/>
              <a:chOff x="1371600" y="6705600"/>
              <a:chExt cx="10972800" cy="10972800"/>
            </a:xfrm>
          </p:grpSpPr>
          <p:sp>
            <p:nvSpPr>
              <p:cNvPr id="45" name="Freeform 22">
                <a:extLst>
                  <a:ext uri="{FF2B5EF4-FFF2-40B4-BE49-F238E27FC236}">
                    <a16:creationId xmlns:a16="http://schemas.microsoft.com/office/drawing/2014/main" id="{75EB936C-616D-4D45-9900-A5C4818CC04F}"/>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3241E4"/>
              </a:solidFill>
            </p:spPr>
          </p:sp>
        </p:grpSp>
        <p:pic>
          <p:nvPicPr>
            <p:cNvPr id="43" name="Picture 23">
              <a:extLst>
                <a:ext uri="{FF2B5EF4-FFF2-40B4-BE49-F238E27FC236}">
                  <a16:creationId xmlns:a16="http://schemas.microsoft.com/office/drawing/2014/main" id="{F909A528-EBB5-47CC-B6F4-0A1380515FDB}"/>
                </a:ext>
              </a:extLst>
            </p:cNvPr>
            <p:cNvPicPr>
              <a:picLocks noChangeAspect="1"/>
            </p:cNvPicPr>
            <p:nvPr/>
          </p:nvPicPr>
          <p:blipFill>
            <a:blip r:embed="rId4"/>
            <a:srcRect/>
            <a:stretch>
              <a:fillRect/>
            </a:stretch>
          </p:blipFill>
          <p:spPr>
            <a:xfrm>
              <a:off x="176668" y="0"/>
              <a:ext cx="2764543" cy="4016531"/>
            </a:xfrm>
            <a:prstGeom prst="rect">
              <a:avLst/>
            </a:prstGeom>
          </p:spPr>
        </p:pic>
        <p:pic>
          <p:nvPicPr>
            <p:cNvPr id="44" name="Picture 24">
              <a:extLst>
                <a:ext uri="{FF2B5EF4-FFF2-40B4-BE49-F238E27FC236}">
                  <a16:creationId xmlns:a16="http://schemas.microsoft.com/office/drawing/2014/main" id="{BEB0B293-DE19-409E-A236-8BAE40188F9B}"/>
                </a:ext>
              </a:extLst>
            </p:cNvPr>
            <p:cNvPicPr>
              <a:picLocks noChangeAspect="1"/>
            </p:cNvPicPr>
            <p:nvPr/>
          </p:nvPicPr>
          <p:blipFill>
            <a:blip r:embed="rId5"/>
            <a:srcRect/>
            <a:stretch>
              <a:fillRect/>
            </a:stretch>
          </p:blipFill>
          <p:spPr>
            <a:xfrm>
              <a:off x="2941210" y="764061"/>
              <a:ext cx="189804" cy="189804"/>
            </a:xfrm>
            <a:prstGeom prst="rect">
              <a:avLst/>
            </a:prstGeom>
          </p:spPr>
        </p:pic>
      </p:grpSp>
      <p:pic>
        <p:nvPicPr>
          <p:cNvPr id="9" name="Picture 8">
            <a:extLst>
              <a:ext uri="{FF2B5EF4-FFF2-40B4-BE49-F238E27FC236}">
                <a16:creationId xmlns:a16="http://schemas.microsoft.com/office/drawing/2014/main" id="{9FDEE4E1-DDB4-4AC2-B6EA-FBAAC42BB1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85145" y="6445977"/>
            <a:ext cx="876482" cy="28869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5597420" y="6307494"/>
            <a:ext cx="1008652" cy="550506"/>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 name="Picture 4"/>
          <p:cNvPicPr>
            <a:picLocks noChangeAspect="1"/>
          </p:cNvPicPr>
          <p:nvPr/>
        </p:nvPicPr>
        <p:blipFill>
          <a:blip r:embed="rId2"/>
          <a:srcRect/>
          <a:stretch>
            <a:fillRect/>
          </a:stretch>
        </p:blipFill>
        <p:spPr>
          <a:xfrm rot="-5400000">
            <a:off x="6003042" y="6510383"/>
            <a:ext cx="185915" cy="292153"/>
          </a:xfrm>
          <a:prstGeom prst="rect">
            <a:avLst/>
          </a:prstGeom>
        </p:spPr>
      </p:pic>
      <p:grpSp>
        <p:nvGrpSpPr>
          <p:cNvPr id="5" name="Group 5"/>
          <p:cNvGrpSpPr/>
          <p:nvPr/>
        </p:nvGrpSpPr>
        <p:grpSpPr>
          <a:xfrm>
            <a:off x="4733925" y="204610"/>
            <a:ext cx="7229475" cy="5491340"/>
            <a:chOff x="-300944" y="-4138075"/>
            <a:chExt cx="11493838" cy="8475123"/>
          </a:xfrm>
        </p:grpSpPr>
        <p:sp>
          <p:nvSpPr>
            <p:cNvPr id="6" name="TextBox 6"/>
            <p:cNvSpPr txBox="1"/>
            <p:nvPr/>
          </p:nvSpPr>
          <p:spPr>
            <a:xfrm>
              <a:off x="-300942" y="-4138075"/>
              <a:ext cx="11133248" cy="1266331"/>
            </a:xfrm>
            <a:prstGeom prst="rect">
              <a:avLst/>
            </a:prstGeom>
          </p:spPr>
          <p:txBody>
            <a:bodyPr lIns="0" tIns="0" rIns="0" bIns="0" rtlCol="0" anchor="t">
              <a:spAutoFit/>
            </a:bodyPr>
            <a:lstStyle/>
            <a:p>
              <a:pPr>
                <a:lnSpc>
                  <a:spcPts val="7418"/>
                </a:lnSpc>
              </a:pPr>
              <a:r>
                <a:rPr lang="en-US" sz="3200" spc="-69" dirty="0">
                  <a:solidFill>
                    <a:srgbClr val="08104D"/>
                  </a:solidFill>
                  <a:latin typeface="SF Pro Display" panose="00000500000000000000" pitchFamily="2" charset="0"/>
                  <a:ea typeface="SF Pro Display" panose="00000500000000000000" pitchFamily="2" charset="0"/>
                </a:rPr>
                <a:t>Abstract:</a:t>
              </a:r>
            </a:p>
          </p:txBody>
        </p:sp>
        <p:sp>
          <p:nvSpPr>
            <p:cNvPr id="7" name="TextBox 7"/>
            <p:cNvSpPr txBox="1"/>
            <p:nvPr/>
          </p:nvSpPr>
          <p:spPr>
            <a:xfrm>
              <a:off x="-300944" y="-2584515"/>
              <a:ext cx="11493838" cy="6921563"/>
            </a:xfrm>
            <a:prstGeom prst="rect">
              <a:avLst/>
            </a:prstGeom>
          </p:spPr>
          <p:txBody>
            <a:bodyPr wrap="square" lIns="0" tIns="0" rIns="0" bIns="0" rtlCol="0" anchor="t">
              <a:spAutoFit/>
            </a:bodyPr>
            <a:lstStyle/>
            <a:p>
              <a:pPr algn="just"/>
              <a:r>
                <a:rPr lang="en-US" sz="2200" dirty="0">
                  <a:latin typeface="SF Pro Display" panose="00000500000000000000" pitchFamily="2" charset="0"/>
                  <a:ea typeface="SF Pro Display" panose="00000500000000000000" pitchFamily="2" charset="0"/>
                </a:rPr>
                <a:t>This application provides a way for students to provide basic academic activities through their smartphones instead of approaching the faculties on-premise. Students are facing issues in getting bonafide certificates and other certificates from college due to timing constraints. Students also feel uncomfortable in interacting with faculties regarding subject-related doubts and clarifications. This application enables a transparent medium through which the students can register application for leave, requesting bonafide from college , access their fees data and confirm the rectification of the issues they are facing. </a:t>
              </a:r>
            </a:p>
            <a:p>
              <a:pPr algn="just"/>
              <a:endParaRPr lang="en-US" sz="2200" dirty="0">
                <a:latin typeface="SF Pro Display" panose="00000500000000000000" pitchFamily="2" charset="0"/>
                <a:ea typeface="SF Pro Display" panose="00000500000000000000" pitchFamily="2" charset="0"/>
              </a:endParaRPr>
            </a:p>
            <a:p>
              <a:pPr algn="just"/>
              <a:r>
                <a:rPr lang="en-US" sz="2200" dirty="0">
                  <a:latin typeface="SF Pro Display" panose="00000500000000000000" pitchFamily="2" charset="0"/>
                  <a:ea typeface="SF Pro Display" panose="00000500000000000000" pitchFamily="2" charset="0"/>
                </a:rPr>
                <a:t>Keywords : Android Programming – Kotlin, Firebase.</a:t>
              </a:r>
            </a:p>
          </p:txBody>
        </p:sp>
      </p:grpSp>
      <p:pic>
        <p:nvPicPr>
          <p:cNvPr id="8" name="Picture 8"/>
          <p:cNvPicPr>
            <a:picLocks noChangeAspect="1"/>
          </p:cNvPicPr>
          <p:nvPr/>
        </p:nvPicPr>
        <p:blipFill>
          <a:blip r:embed="rId3"/>
          <a:srcRect/>
          <a:stretch>
            <a:fillRect/>
          </a:stretch>
        </p:blipFill>
        <p:spPr>
          <a:xfrm>
            <a:off x="79973" y="710893"/>
            <a:ext cx="4574395" cy="4741288"/>
          </a:xfrm>
          <a:prstGeom prst="rect">
            <a:avLst/>
          </a:prstGeom>
        </p:spPr>
      </p:pic>
      <p:grpSp>
        <p:nvGrpSpPr>
          <p:cNvPr id="9" name="Group 9"/>
          <p:cNvGrpSpPr>
            <a:grpSpLocks noChangeAspect="1"/>
          </p:cNvGrpSpPr>
          <p:nvPr/>
        </p:nvGrpSpPr>
        <p:grpSpPr>
          <a:xfrm>
            <a:off x="4162504" y="4872517"/>
            <a:ext cx="304418" cy="304418"/>
            <a:chOff x="0" y="0"/>
            <a:chExt cx="1708150" cy="1708150"/>
          </a:xfrm>
          <a:effectLst>
            <a:outerShdw blurRad="50800" dist="38100" dir="18900000" algn="bl" rotWithShape="0">
              <a:prstClr val="black">
                <a:alpha val="40000"/>
              </a:prstClr>
            </a:outerShdw>
          </a:effectLst>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5D50"/>
            </a:solidFill>
          </p:spPr>
        </p:sp>
      </p:grpSp>
      <p:grpSp>
        <p:nvGrpSpPr>
          <p:cNvPr id="11" name="Group 11"/>
          <p:cNvGrpSpPr>
            <a:grpSpLocks noChangeAspect="1"/>
          </p:cNvGrpSpPr>
          <p:nvPr/>
        </p:nvGrpSpPr>
        <p:grpSpPr>
          <a:xfrm>
            <a:off x="491339" y="2038709"/>
            <a:ext cx="201189" cy="201189"/>
            <a:chOff x="1371600" y="6705600"/>
            <a:chExt cx="10972800" cy="10972800"/>
          </a:xfrm>
          <a:effectLst>
            <a:outerShdw blurRad="50800" dist="38100" dir="18900000" algn="bl" rotWithShape="0">
              <a:prstClr val="black">
                <a:alpha val="40000"/>
              </a:prstClr>
            </a:outerShdw>
          </a:effectLst>
        </p:grpSpPr>
        <p:sp>
          <p:nvSpPr>
            <p:cNvPr id="12" name="Freeform 1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F5D50"/>
            </a:solidFill>
          </p:spPr>
        </p:sp>
      </p:grpSp>
      <p:pic>
        <p:nvPicPr>
          <p:cNvPr id="13" name="Picture 13"/>
          <p:cNvPicPr>
            <a:picLocks noChangeAspect="1"/>
          </p:cNvPicPr>
          <p:nvPr/>
        </p:nvPicPr>
        <p:blipFill>
          <a:blip r:embed="rId4"/>
          <a:srcRect/>
          <a:stretch>
            <a:fillRect/>
          </a:stretch>
        </p:blipFill>
        <p:spPr>
          <a:xfrm>
            <a:off x="992434" y="640537"/>
            <a:ext cx="2650883" cy="4819788"/>
          </a:xfrm>
          <a:prstGeom prst="rect">
            <a:avLst/>
          </a:prstGeom>
          <a:effectLst>
            <a:outerShdw blurRad="50800" dist="38100" dir="18900000" algn="bl"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grpSp>
        <p:nvGrpSpPr>
          <p:cNvPr id="11" name="Group 5">
            <a:extLst>
              <a:ext uri="{FF2B5EF4-FFF2-40B4-BE49-F238E27FC236}">
                <a16:creationId xmlns:a16="http://schemas.microsoft.com/office/drawing/2014/main" id="{249CD7DF-4678-428B-A4D6-3AA7BA06972E}"/>
              </a:ext>
            </a:extLst>
          </p:cNvPr>
          <p:cNvGrpSpPr/>
          <p:nvPr/>
        </p:nvGrpSpPr>
        <p:grpSpPr>
          <a:xfrm>
            <a:off x="239029" y="0"/>
            <a:ext cx="7368823" cy="6332612"/>
            <a:chOff x="-300213" y="-4267978"/>
            <a:chExt cx="11493838" cy="3528170"/>
          </a:xfrm>
        </p:grpSpPr>
        <p:sp>
          <p:nvSpPr>
            <p:cNvPr id="12" name="TextBox 6">
              <a:extLst>
                <a:ext uri="{FF2B5EF4-FFF2-40B4-BE49-F238E27FC236}">
                  <a16:creationId xmlns:a16="http://schemas.microsoft.com/office/drawing/2014/main" id="{AA1F7AF5-70B2-4918-BBE4-E38A19C47ADA}"/>
                </a:ext>
              </a:extLst>
            </p:cNvPr>
            <p:cNvSpPr txBox="1"/>
            <p:nvPr/>
          </p:nvSpPr>
          <p:spPr>
            <a:xfrm>
              <a:off x="-300213" y="-4267978"/>
              <a:ext cx="11133250" cy="451302"/>
            </a:xfrm>
            <a:prstGeom prst="rect">
              <a:avLst/>
            </a:prstGeom>
          </p:spPr>
          <p:txBody>
            <a:bodyPr lIns="0" tIns="0" rIns="0" bIns="0" rtlCol="0" anchor="t">
              <a:spAutoFit/>
            </a:bodyPr>
            <a:lstStyle/>
            <a:p>
              <a:pPr>
                <a:lnSpc>
                  <a:spcPts val="7418"/>
                </a:lnSpc>
              </a:pPr>
              <a:r>
                <a:rPr lang="en-US" sz="3200" spc="-69" dirty="0">
                  <a:solidFill>
                    <a:srgbClr val="08104D"/>
                  </a:solidFill>
                  <a:latin typeface="SF Pro Display" panose="00000500000000000000" pitchFamily="2" charset="0"/>
                  <a:ea typeface="SF Pro Display" panose="00000500000000000000" pitchFamily="2" charset="0"/>
                </a:rPr>
                <a:t>Introduction:</a:t>
              </a:r>
            </a:p>
          </p:txBody>
        </p:sp>
        <p:sp>
          <p:nvSpPr>
            <p:cNvPr id="13" name="TextBox 7">
              <a:extLst>
                <a:ext uri="{FF2B5EF4-FFF2-40B4-BE49-F238E27FC236}">
                  <a16:creationId xmlns:a16="http://schemas.microsoft.com/office/drawing/2014/main" id="{EA5230DB-1FBC-458F-992A-BECDA4FC256E}"/>
                </a:ext>
              </a:extLst>
            </p:cNvPr>
            <p:cNvSpPr txBox="1"/>
            <p:nvPr/>
          </p:nvSpPr>
          <p:spPr>
            <a:xfrm>
              <a:off x="-300213" y="-3757778"/>
              <a:ext cx="11493838" cy="3017970"/>
            </a:xfrm>
            <a:prstGeom prst="rect">
              <a:avLst/>
            </a:prstGeom>
          </p:spPr>
          <p:txBody>
            <a:bodyPr wrap="square" lIns="0" tIns="0" rIns="0" bIns="0" rtlCol="0" anchor="t">
              <a:spAutoFit/>
            </a:bodyPr>
            <a:lstStyle/>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According to a global study, about 94% of the students use smartphones every hour while they are in College. Keeping this in mind, we wanted to minimize the effort of students on managing their academic activities through their smartphones online.</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This Application can help them save their time standing in queue in the students section to request/resolve their queries and help them easily access their academic profile , schedule, events , remainders about finishing work before academic deadlines.</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As the smartphone market is only based on two main operating systems - Android and iOS, we decided to develop the app on both platforms only after successful development of the application in the former platform.</a:t>
              </a:r>
            </a:p>
          </p:txBody>
        </p:sp>
      </p:grpSp>
      <p:grpSp>
        <p:nvGrpSpPr>
          <p:cNvPr id="17" name="Group 9">
            <a:extLst>
              <a:ext uri="{FF2B5EF4-FFF2-40B4-BE49-F238E27FC236}">
                <a16:creationId xmlns:a16="http://schemas.microsoft.com/office/drawing/2014/main" id="{767370A1-D4B7-4B40-8CB8-EF08EAE1243E}"/>
              </a:ext>
            </a:extLst>
          </p:cNvPr>
          <p:cNvGrpSpPr>
            <a:grpSpLocks noChangeAspect="1"/>
          </p:cNvGrpSpPr>
          <p:nvPr/>
        </p:nvGrpSpPr>
        <p:grpSpPr>
          <a:xfrm>
            <a:off x="11474988" y="1386471"/>
            <a:ext cx="270400" cy="270400"/>
            <a:chOff x="0" y="0"/>
            <a:chExt cx="1708150" cy="1708150"/>
          </a:xfrm>
          <a:effectLst>
            <a:outerShdw blurRad="50800" dist="38100" algn="l" rotWithShape="0">
              <a:prstClr val="black">
                <a:alpha val="40000"/>
              </a:prstClr>
            </a:outerShdw>
          </a:effectLst>
        </p:grpSpPr>
        <p:sp>
          <p:nvSpPr>
            <p:cNvPr id="18" name="Freeform 10">
              <a:extLst>
                <a:ext uri="{FF2B5EF4-FFF2-40B4-BE49-F238E27FC236}">
                  <a16:creationId xmlns:a16="http://schemas.microsoft.com/office/drawing/2014/main" id="{DCBD03F4-57D6-40E6-8114-79090EFB1D6C}"/>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3241E4"/>
            </a:solidFill>
          </p:spPr>
        </p:sp>
      </p:grpSp>
      <p:grpSp>
        <p:nvGrpSpPr>
          <p:cNvPr id="19" name="Group 11">
            <a:extLst>
              <a:ext uri="{FF2B5EF4-FFF2-40B4-BE49-F238E27FC236}">
                <a16:creationId xmlns:a16="http://schemas.microsoft.com/office/drawing/2014/main" id="{94DB4798-4504-4A7F-BE0B-A92A723EA03C}"/>
              </a:ext>
            </a:extLst>
          </p:cNvPr>
          <p:cNvGrpSpPr>
            <a:grpSpLocks noChangeAspect="1"/>
          </p:cNvGrpSpPr>
          <p:nvPr/>
        </p:nvGrpSpPr>
        <p:grpSpPr>
          <a:xfrm>
            <a:off x="10109569" y="5937037"/>
            <a:ext cx="224471" cy="224471"/>
            <a:chOff x="1371600" y="6705600"/>
            <a:chExt cx="10972800" cy="10972800"/>
          </a:xfrm>
          <a:effectLst>
            <a:outerShdw blurRad="50800" dist="38100" algn="l" rotWithShape="0">
              <a:prstClr val="black">
                <a:alpha val="40000"/>
              </a:prstClr>
            </a:outerShdw>
          </a:effectLst>
        </p:grpSpPr>
        <p:sp>
          <p:nvSpPr>
            <p:cNvPr id="20" name="Freeform 12">
              <a:extLst>
                <a:ext uri="{FF2B5EF4-FFF2-40B4-BE49-F238E27FC236}">
                  <a16:creationId xmlns:a16="http://schemas.microsoft.com/office/drawing/2014/main" id="{65530935-53FD-4F90-B9EB-26A537CD0088}"/>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3241E4"/>
            </a:solidFill>
          </p:spPr>
        </p:sp>
      </p:grpSp>
      <p:pic>
        <p:nvPicPr>
          <p:cNvPr id="21" name="Picture 13">
            <a:extLst>
              <a:ext uri="{FF2B5EF4-FFF2-40B4-BE49-F238E27FC236}">
                <a16:creationId xmlns:a16="http://schemas.microsoft.com/office/drawing/2014/main" id="{12C2294D-9D3C-41CA-8C3B-FCF88705F1F5}"/>
              </a:ext>
            </a:extLst>
          </p:cNvPr>
          <p:cNvPicPr>
            <a:picLocks noChangeAspect="1"/>
          </p:cNvPicPr>
          <p:nvPr/>
        </p:nvPicPr>
        <p:blipFill>
          <a:blip r:embed="rId3"/>
          <a:srcRect/>
          <a:stretch>
            <a:fillRect/>
          </a:stretch>
        </p:blipFill>
        <p:spPr>
          <a:xfrm>
            <a:off x="8111769" y="1476690"/>
            <a:ext cx="3767176" cy="3904619"/>
          </a:xfrm>
          <a:prstGeom prst="rect">
            <a:avLst/>
          </a:prstGeom>
          <a:effectLst>
            <a:outerShdw blurRad="50800" dist="38100" algn="l" rotWithShape="0">
              <a:prstClr val="black">
                <a:alpha val="40000"/>
              </a:prstClr>
            </a:outerShdw>
          </a:effectLst>
        </p:spPr>
      </p:pic>
      <p:pic>
        <p:nvPicPr>
          <p:cNvPr id="22" name="Picture 14">
            <a:extLst>
              <a:ext uri="{FF2B5EF4-FFF2-40B4-BE49-F238E27FC236}">
                <a16:creationId xmlns:a16="http://schemas.microsoft.com/office/drawing/2014/main" id="{E841EF5F-D395-4BF2-B87C-8AAEA36602AC}"/>
              </a:ext>
            </a:extLst>
          </p:cNvPr>
          <p:cNvPicPr>
            <a:picLocks noChangeAspect="1"/>
          </p:cNvPicPr>
          <p:nvPr/>
        </p:nvPicPr>
        <p:blipFill>
          <a:blip r:embed="rId4"/>
          <a:srcRect/>
          <a:stretch>
            <a:fillRect/>
          </a:stretch>
        </p:blipFill>
        <p:spPr>
          <a:xfrm>
            <a:off x="8171750" y="1924147"/>
            <a:ext cx="244644" cy="244644"/>
          </a:xfrm>
          <a:prstGeom prst="rect">
            <a:avLst/>
          </a:prstGeom>
          <a:effectLst>
            <a:outerShdw blurRad="50800" dist="38100" algn="l" rotWithShape="0">
              <a:prstClr val="black">
                <a:alpha val="40000"/>
              </a:prstClr>
            </a:outerShdw>
          </a:effectLst>
        </p:spPr>
      </p:pic>
      <p:pic>
        <p:nvPicPr>
          <p:cNvPr id="23" name="Picture 15">
            <a:extLst>
              <a:ext uri="{FF2B5EF4-FFF2-40B4-BE49-F238E27FC236}">
                <a16:creationId xmlns:a16="http://schemas.microsoft.com/office/drawing/2014/main" id="{B05E1515-0237-4AB8-AF66-E1252889A7A4}"/>
              </a:ext>
            </a:extLst>
          </p:cNvPr>
          <p:cNvPicPr>
            <a:picLocks noChangeAspect="1"/>
          </p:cNvPicPr>
          <p:nvPr/>
        </p:nvPicPr>
        <p:blipFill>
          <a:blip r:embed="rId5"/>
          <a:srcRect/>
          <a:stretch>
            <a:fillRect/>
          </a:stretch>
        </p:blipFill>
        <p:spPr>
          <a:xfrm>
            <a:off x="8698223" y="2303139"/>
            <a:ext cx="3047165" cy="2894806"/>
          </a:xfrm>
          <a:prstGeom prst="rect">
            <a:avLst/>
          </a:prstGeom>
          <a:effectLst>
            <a:outerShdw blurRad="50800" dist="38100" algn="l" rotWithShape="0">
              <a:prstClr val="black">
                <a:alpha val="40000"/>
              </a:prstClr>
            </a:outerShdw>
          </a:effectLst>
        </p:spPr>
      </p:pic>
      <p:grpSp>
        <p:nvGrpSpPr>
          <p:cNvPr id="24" name="Group 2">
            <a:extLst>
              <a:ext uri="{FF2B5EF4-FFF2-40B4-BE49-F238E27FC236}">
                <a16:creationId xmlns:a16="http://schemas.microsoft.com/office/drawing/2014/main" id="{715613B9-5686-4444-8AFE-395DD23D0E5E}"/>
              </a:ext>
            </a:extLst>
          </p:cNvPr>
          <p:cNvGrpSpPr/>
          <p:nvPr/>
        </p:nvGrpSpPr>
        <p:grpSpPr>
          <a:xfrm rot="-10800000">
            <a:off x="5603240" y="6332612"/>
            <a:ext cx="985520" cy="525388"/>
            <a:chOff x="0" y="0"/>
            <a:chExt cx="2354580" cy="1264123"/>
          </a:xfrm>
        </p:grpSpPr>
        <p:sp>
          <p:nvSpPr>
            <p:cNvPr id="25" name="Freeform 3">
              <a:extLst>
                <a:ext uri="{FF2B5EF4-FFF2-40B4-BE49-F238E27FC236}">
                  <a16:creationId xmlns:a16="http://schemas.microsoft.com/office/drawing/2014/main" id="{735C7EE1-23F2-4405-ABA9-ECFBEE960F89}"/>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26" name="Picture 4">
            <a:extLst>
              <a:ext uri="{FF2B5EF4-FFF2-40B4-BE49-F238E27FC236}">
                <a16:creationId xmlns:a16="http://schemas.microsoft.com/office/drawing/2014/main" id="{20A2B44D-FFDA-4488-8193-7D2B804B5039}"/>
              </a:ext>
            </a:extLst>
          </p:cNvPr>
          <p:cNvPicPr>
            <a:picLocks noChangeAspect="1"/>
          </p:cNvPicPr>
          <p:nvPr/>
        </p:nvPicPr>
        <p:blipFill>
          <a:blip r:embed="rId6"/>
          <a:srcRect/>
          <a:stretch>
            <a:fillRect/>
          </a:stretch>
        </p:blipFill>
        <p:spPr>
          <a:xfrm rot="16200000">
            <a:off x="6003043" y="6537206"/>
            <a:ext cx="185915" cy="292153"/>
          </a:xfrm>
          <a:prstGeom prst="rect">
            <a:avLst/>
          </a:prstGeom>
        </p:spPr>
      </p:pic>
    </p:spTree>
    <p:extLst>
      <p:ext uri="{BB962C8B-B14F-4D97-AF65-F5344CB8AC3E}">
        <p14:creationId xmlns:p14="http://schemas.microsoft.com/office/powerpoint/2010/main" val="305053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grpSp>
        <p:nvGrpSpPr>
          <p:cNvPr id="11" name="Group 5">
            <a:extLst>
              <a:ext uri="{FF2B5EF4-FFF2-40B4-BE49-F238E27FC236}">
                <a16:creationId xmlns:a16="http://schemas.microsoft.com/office/drawing/2014/main" id="{249CD7DF-4678-428B-A4D6-3AA7BA06972E}"/>
              </a:ext>
            </a:extLst>
          </p:cNvPr>
          <p:cNvGrpSpPr/>
          <p:nvPr/>
        </p:nvGrpSpPr>
        <p:grpSpPr>
          <a:xfrm>
            <a:off x="239029" y="-1"/>
            <a:ext cx="7368823" cy="5994056"/>
            <a:chOff x="-300213" y="-4267978"/>
            <a:chExt cx="11493838" cy="3339546"/>
          </a:xfrm>
        </p:grpSpPr>
        <p:sp>
          <p:nvSpPr>
            <p:cNvPr id="12" name="TextBox 6">
              <a:extLst>
                <a:ext uri="{FF2B5EF4-FFF2-40B4-BE49-F238E27FC236}">
                  <a16:creationId xmlns:a16="http://schemas.microsoft.com/office/drawing/2014/main" id="{AA1F7AF5-70B2-4918-BBE4-E38A19C47ADA}"/>
                </a:ext>
              </a:extLst>
            </p:cNvPr>
            <p:cNvSpPr txBox="1"/>
            <p:nvPr/>
          </p:nvSpPr>
          <p:spPr>
            <a:xfrm>
              <a:off x="-300213" y="-4267978"/>
              <a:ext cx="11133250" cy="448623"/>
            </a:xfrm>
            <a:prstGeom prst="rect">
              <a:avLst/>
            </a:prstGeom>
          </p:spPr>
          <p:txBody>
            <a:bodyPr lIns="0" tIns="0" rIns="0" bIns="0" rtlCol="0" anchor="t">
              <a:spAutoFit/>
            </a:bodyPr>
            <a:lstStyle/>
            <a:p>
              <a:pPr>
                <a:lnSpc>
                  <a:spcPts val="7418"/>
                </a:lnSpc>
              </a:pPr>
              <a:r>
                <a:rPr lang="en-US" sz="3200" spc="-69" dirty="0">
                  <a:solidFill>
                    <a:srgbClr val="08104D"/>
                  </a:solidFill>
                  <a:latin typeface="SF Pro Display" panose="00000500000000000000" pitchFamily="2" charset="0"/>
                  <a:ea typeface="SF Pro Display" panose="00000500000000000000" pitchFamily="2" charset="0"/>
                </a:rPr>
                <a:t>Existing System &amp; Limitations : </a:t>
              </a:r>
            </a:p>
          </p:txBody>
        </p:sp>
        <p:sp>
          <p:nvSpPr>
            <p:cNvPr id="13" name="TextBox 7">
              <a:extLst>
                <a:ext uri="{FF2B5EF4-FFF2-40B4-BE49-F238E27FC236}">
                  <a16:creationId xmlns:a16="http://schemas.microsoft.com/office/drawing/2014/main" id="{EA5230DB-1FBC-458F-992A-BECDA4FC256E}"/>
                </a:ext>
              </a:extLst>
            </p:cNvPr>
            <p:cNvSpPr txBox="1"/>
            <p:nvPr/>
          </p:nvSpPr>
          <p:spPr>
            <a:xfrm>
              <a:off x="-300213" y="-3757778"/>
              <a:ext cx="11493838" cy="2829346"/>
            </a:xfrm>
            <a:prstGeom prst="rect">
              <a:avLst/>
            </a:prstGeom>
          </p:spPr>
          <p:txBody>
            <a:bodyPr wrap="square" lIns="0" tIns="0" rIns="0" bIns="0" rtlCol="0" anchor="t">
              <a:spAutoFit/>
            </a:bodyPr>
            <a:lstStyle/>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Currently, desktop/web version is officially available for students access which provide  similar but limited functionalities (no DN, Outdated UI , Limited functions).</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Only alpha(unreleased) version of this software is available which is yet to be revealed officially.</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This alpha version named ‘e-Campus HICET’ provides only minimal capabilities when compared to its web version.</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Students still need to appear in-person regarding many queries. This situation can be minimized to a better extent with our application which provides personalized profiles to each student with better accessible features , with optimizing authenticity and authority to a certain level.</a:t>
              </a:r>
            </a:p>
          </p:txBody>
        </p:sp>
      </p:grpSp>
      <p:grpSp>
        <p:nvGrpSpPr>
          <p:cNvPr id="14" name="Group 2">
            <a:extLst>
              <a:ext uri="{FF2B5EF4-FFF2-40B4-BE49-F238E27FC236}">
                <a16:creationId xmlns:a16="http://schemas.microsoft.com/office/drawing/2014/main" id="{F0F8F353-6990-44A6-8788-8467EF1E14FA}"/>
              </a:ext>
            </a:extLst>
          </p:cNvPr>
          <p:cNvGrpSpPr/>
          <p:nvPr/>
        </p:nvGrpSpPr>
        <p:grpSpPr>
          <a:xfrm rot="-10800000">
            <a:off x="5597421" y="6322648"/>
            <a:ext cx="997157" cy="535352"/>
            <a:chOff x="0" y="0"/>
            <a:chExt cx="2354580" cy="1264123"/>
          </a:xfrm>
        </p:grpSpPr>
        <p:sp>
          <p:nvSpPr>
            <p:cNvPr id="15" name="Freeform 3">
              <a:extLst>
                <a:ext uri="{FF2B5EF4-FFF2-40B4-BE49-F238E27FC236}">
                  <a16:creationId xmlns:a16="http://schemas.microsoft.com/office/drawing/2014/main" id="{7E667FC2-F051-452F-9867-BB85B182BE06}"/>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16" name="Picture 4">
            <a:extLst>
              <a:ext uri="{FF2B5EF4-FFF2-40B4-BE49-F238E27FC236}">
                <a16:creationId xmlns:a16="http://schemas.microsoft.com/office/drawing/2014/main" id="{3AF38154-E16D-4129-8C29-E695EB1E3811}"/>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pic>
        <p:nvPicPr>
          <p:cNvPr id="19" name="Picture 18">
            <a:extLst>
              <a:ext uri="{FF2B5EF4-FFF2-40B4-BE49-F238E27FC236}">
                <a16:creationId xmlns:a16="http://schemas.microsoft.com/office/drawing/2014/main" id="{54BD565D-CE34-4394-B46A-B74BDCA97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221" y="248007"/>
            <a:ext cx="4095750" cy="1114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2" name="Group 23">
            <a:extLst>
              <a:ext uri="{FF2B5EF4-FFF2-40B4-BE49-F238E27FC236}">
                <a16:creationId xmlns:a16="http://schemas.microsoft.com/office/drawing/2014/main" id="{B6FD3099-F7CD-4818-8366-EEE02EE3CD26}"/>
              </a:ext>
            </a:extLst>
          </p:cNvPr>
          <p:cNvGrpSpPr/>
          <p:nvPr/>
        </p:nvGrpSpPr>
        <p:grpSpPr>
          <a:xfrm>
            <a:off x="7732536" y="1504300"/>
            <a:ext cx="4345119" cy="4818348"/>
            <a:chOff x="0" y="0"/>
            <a:chExt cx="5793492" cy="6424465"/>
          </a:xfrm>
          <a:effectLst>
            <a:outerShdw blurRad="50800" dist="38100" algn="l" rotWithShape="0">
              <a:prstClr val="black">
                <a:alpha val="40000"/>
              </a:prstClr>
            </a:outerShdw>
          </a:effectLst>
        </p:grpSpPr>
        <p:pic>
          <p:nvPicPr>
            <p:cNvPr id="23" name="Picture 24">
              <a:extLst>
                <a:ext uri="{FF2B5EF4-FFF2-40B4-BE49-F238E27FC236}">
                  <a16:creationId xmlns:a16="http://schemas.microsoft.com/office/drawing/2014/main" id="{77CB030B-B19F-492E-A667-3AD9A807F28C}"/>
                </a:ext>
              </a:extLst>
            </p:cNvPr>
            <p:cNvPicPr>
              <a:picLocks noChangeAspect="1"/>
            </p:cNvPicPr>
            <p:nvPr/>
          </p:nvPicPr>
          <p:blipFill>
            <a:blip r:embed="rId4"/>
            <a:srcRect/>
            <a:stretch>
              <a:fillRect/>
            </a:stretch>
          </p:blipFill>
          <p:spPr>
            <a:xfrm>
              <a:off x="143198" y="716446"/>
              <a:ext cx="5507096" cy="5708019"/>
            </a:xfrm>
            <a:prstGeom prst="rect">
              <a:avLst/>
            </a:prstGeom>
          </p:spPr>
        </p:pic>
        <p:pic>
          <p:nvPicPr>
            <p:cNvPr id="24" name="Picture 25">
              <a:extLst>
                <a:ext uri="{FF2B5EF4-FFF2-40B4-BE49-F238E27FC236}">
                  <a16:creationId xmlns:a16="http://schemas.microsoft.com/office/drawing/2014/main" id="{92DE41E7-93C4-4ACA-AD85-7BAD0F83013B}"/>
                </a:ext>
              </a:extLst>
            </p:cNvPr>
            <p:cNvPicPr>
              <a:picLocks noChangeAspect="1"/>
            </p:cNvPicPr>
            <p:nvPr/>
          </p:nvPicPr>
          <p:blipFill>
            <a:blip r:embed="rId5"/>
            <a:srcRect/>
            <a:stretch>
              <a:fillRect/>
            </a:stretch>
          </p:blipFill>
          <p:spPr>
            <a:xfrm>
              <a:off x="0" y="330924"/>
              <a:ext cx="5793492" cy="5532785"/>
            </a:xfrm>
            <a:prstGeom prst="rect">
              <a:avLst/>
            </a:prstGeom>
          </p:spPr>
        </p:pic>
        <p:grpSp>
          <p:nvGrpSpPr>
            <p:cNvPr id="25" name="Group 26">
              <a:extLst>
                <a:ext uri="{FF2B5EF4-FFF2-40B4-BE49-F238E27FC236}">
                  <a16:creationId xmlns:a16="http://schemas.microsoft.com/office/drawing/2014/main" id="{10C6B994-B2EE-4789-A12B-12D1A45EB775}"/>
                </a:ext>
              </a:extLst>
            </p:cNvPr>
            <p:cNvGrpSpPr>
              <a:grpSpLocks noChangeAspect="1"/>
            </p:cNvGrpSpPr>
            <p:nvPr/>
          </p:nvGrpSpPr>
          <p:grpSpPr>
            <a:xfrm>
              <a:off x="143198" y="2034211"/>
              <a:ext cx="490720" cy="490720"/>
              <a:chOff x="0" y="0"/>
              <a:chExt cx="1708150" cy="1708150"/>
            </a:xfrm>
          </p:grpSpPr>
          <p:sp>
            <p:nvSpPr>
              <p:cNvPr id="29" name="Freeform 27">
                <a:extLst>
                  <a:ext uri="{FF2B5EF4-FFF2-40B4-BE49-F238E27FC236}">
                    <a16:creationId xmlns:a16="http://schemas.microsoft.com/office/drawing/2014/main" id="{197AD457-DCF2-408B-97F5-4E6C9BEA602C}"/>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5D50"/>
              </a:solidFill>
            </p:spPr>
            <p:txBody>
              <a:bodyPr/>
              <a:lstStyle/>
              <a:p>
                <a:endParaRPr lang="en-US" dirty="0"/>
              </a:p>
            </p:txBody>
          </p:sp>
        </p:grpSp>
        <p:grpSp>
          <p:nvGrpSpPr>
            <p:cNvPr id="26" name="Group 28">
              <a:extLst>
                <a:ext uri="{FF2B5EF4-FFF2-40B4-BE49-F238E27FC236}">
                  <a16:creationId xmlns:a16="http://schemas.microsoft.com/office/drawing/2014/main" id="{C211AE9C-A609-4393-B876-24383F09B216}"/>
                </a:ext>
              </a:extLst>
            </p:cNvPr>
            <p:cNvGrpSpPr>
              <a:grpSpLocks noChangeAspect="1"/>
            </p:cNvGrpSpPr>
            <p:nvPr/>
          </p:nvGrpSpPr>
          <p:grpSpPr>
            <a:xfrm>
              <a:off x="4632751" y="6120827"/>
              <a:ext cx="303637" cy="303637"/>
              <a:chOff x="1371600" y="6705600"/>
              <a:chExt cx="10972800" cy="10972800"/>
            </a:xfrm>
          </p:grpSpPr>
          <p:sp>
            <p:nvSpPr>
              <p:cNvPr id="28" name="Freeform 29">
                <a:extLst>
                  <a:ext uri="{FF2B5EF4-FFF2-40B4-BE49-F238E27FC236}">
                    <a16:creationId xmlns:a16="http://schemas.microsoft.com/office/drawing/2014/main" id="{5CB018A1-D47C-4196-BC7E-282246BA972D}"/>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F5D50"/>
              </a:solidFill>
            </p:spPr>
            <p:txBody>
              <a:bodyPr/>
              <a:lstStyle/>
              <a:p>
                <a:endParaRPr lang="en-US" dirty="0"/>
              </a:p>
            </p:txBody>
          </p:sp>
        </p:grpSp>
        <p:pic>
          <p:nvPicPr>
            <p:cNvPr id="27" name="Picture 30">
              <a:extLst>
                <a:ext uri="{FF2B5EF4-FFF2-40B4-BE49-F238E27FC236}">
                  <a16:creationId xmlns:a16="http://schemas.microsoft.com/office/drawing/2014/main" id="{46C0CC74-ED85-48C6-84EA-F313CB8CF2F0}"/>
                </a:ext>
              </a:extLst>
            </p:cNvPr>
            <p:cNvPicPr>
              <a:picLocks noChangeAspect="1"/>
            </p:cNvPicPr>
            <p:nvPr/>
          </p:nvPicPr>
          <p:blipFill>
            <a:blip r:embed="rId6"/>
            <a:srcRect/>
            <a:stretch>
              <a:fillRect/>
            </a:stretch>
          </p:blipFill>
          <p:spPr>
            <a:xfrm>
              <a:off x="4301827" y="0"/>
              <a:ext cx="330924" cy="330924"/>
            </a:xfrm>
            <a:prstGeom prst="rect">
              <a:avLst/>
            </a:prstGeom>
          </p:spPr>
        </p:pic>
      </p:grpSp>
    </p:spTree>
    <p:extLst>
      <p:ext uri="{BB962C8B-B14F-4D97-AF65-F5344CB8AC3E}">
        <p14:creationId xmlns:p14="http://schemas.microsoft.com/office/powerpoint/2010/main" val="246462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grpSp>
        <p:nvGrpSpPr>
          <p:cNvPr id="11" name="Group 5">
            <a:extLst>
              <a:ext uri="{FF2B5EF4-FFF2-40B4-BE49-F238E27FC236}">
                <a16:creationId xmlns:a16="http://schemas.microsoft.com/office/drawing/2014/main" id="{249CD7DF-4678-428B-A4D6-3AA7BA06972E}"/>
              </a:ext>
            </a:extLst>
          </p:cNvPr>
          <p:cNvGrpSpPr/>
          <p:nvPr/>
        </p:nvGrpSpPr>
        <p:grpSpPr>
          <a:xfrm>
            <a:off x="4506229" y="-42859"/>
            <a:ext cx="7368823" cy="6332612"/>
            <a:chOff x="-300213" y="-4267978"/>
            <a:chExt cx="11493838" cy="3528170"/>
          </a:xfrm>
        </p:grpSpPr>
        <p:sp>
          <p:nvSpPr>
            <p:cNvPr id="12" name="TextBox 6">
              <a:extLst>
                <a:ext uri="{FF2B5EF4-FFF2-40B4-BE49-F238E27FC236}">
                  <a16:creationId xmlns:a16="http://schemas.microsoft.com/office/drawing/2014/main" id="{AA1F7AF5-70B2-4918-BBE4-E38A19C47ADA}"/>
                </a:ext>
              </a:extLst>
            </p:cNvPr>
            <p:cNvSpPr txBox="1"/>
            <p:nvPr/>
          </p:nvSpPr>
          <p:spPr>
            <a:xfrm>
              <a:off x="-300213" y="-4267978"/>
              <a:ext cx="11133250" cy="448623"/>
            </a:xfrm>
            <a:prstGeom prst="rect">
              <a:avLst/>
            </a:prstGeom>
          </p:spPr>
          <p:txBody>
            <a:bodyPr lIns="0" tIns="0" rIns="0" bIns="0" rtlCol="0" anchor="t">
              <a:spAutoFit/>
            </a:bodyPr>
            <a:lstStyle/>
            <a:p>
              <a:pPr>
                <a:lnSpc>
                  <a:spcPts val="7418"/>
                </a:lnSpc>
              </a:pPr>
              <a:r>
                <a:rPr lang="en-US" sz="3200" spc="-69" dirty="0">
                  <a:solidFill>
                    <a:srgbClr val="08104D"/>
                  </a:solidFill>
                  <a:latin typeface="SF Pro Display" panose="00000500000000000000" pitchFamily="2" charset="0"/>
                  <a:ea typeface="SF Pro Display" panose="00000500000000000000" pitchFamily="2" charset="0"/>
                </a:rPr>
                <a:t>Proposed System &amp; Advantages :</a:t>
              </a:r>
            </a:p>
          </p:txBody>
        </p:sp>
        <p:sp>
          <p:nvSpPr>
            <p:cNvPr id="13" name="TextBox 7">
              <a:extLst>
                <a:ext uri="{FF2B5EF4-FFF2-40B4-BE49-F238E27FC236}">
                  <a16:creationId xmlns:a16="http://schemas.microsoft.com/office/drawing/2014/main" id="{EA5230DB-1FBC-458F-992A-BECDA4FC256E}"/>
                </a:ext>
              </a:extLst>
            </p:cNvPr>
            <p:cNvSpPr txBox="1"/>
            <p:nvPr/>
          </p:nvSpPr>
          <p:spPr>
            <a:xfrm>
              <a:off x="-300213" y="-3757778"/>
              <a:ext cx="11493838" cy="3017970"/>
            </a:xfrm>
            <a:prstGeom prst="rect">
              <a:avLst/>
            </a:prstGeom>
          </p:spPr>
          <p:txBody>
            <a:bodyPr wrap="square" lIns="0" tIns="0" rIns="0" bIns="0" rtlCol="0" anchor="t">
              <a:spAutoFit/>
            </a:bodyPr>
            <a:lstStyle/>
            <a:p>
              <a:pPr algn="just"/>
              <a:endParaRPr lang="en-US" sz="2200" b="1" dirty="0">
                <a:latin typeface="SF Pro Display" panose="00000500000000000000" pitchFamily="2" charset="0"/>
                <a:ea typeface="SF Pro Display" panose="00000500000000000000" pitchFamily="2" charset="0"/>
              </a:endParaRPr>
            </a:p>
            <a:p>
              <a:pPr marL="342900" indent="-342900" algn="just">
                <a:buFont typeface="Wingdings" panose="05000000000000000000" pitchFamily="2" charset="2"/>
                <a:buChar char="§"/>
              </a:pPr>
              <a:r>
                <a:rPr lang="en-US" sz="2200" b="1" dirty="0">
                  <a:latin typeface="SF Pro Display" panose="00000500000000000000" pitchFamily="2" charset="0"/>
                  <a:ea typeface="SF Pro Display" panose="00000500000000000000" pitchFamily="2" charset="0"/>
                </a:rPr>
                <a:t>HiCET Edu </a:t>
              </a:r>
              <a:r>
                <a:rPr lang="en-US" sz="2200" dirty="0">
                  <a:latin typeface="SF Pro Display" panose="00000500000000000000" pitchFamily="2" charset="0"/>
                  <a:ea typeface="SF Pro Display" panose="00000500000000000000" pitchFamily="2" charset="0"/>
                </a:rPr>
                <a:t> can be installed on any smartphone running on Android 6.0 Marshmallow(API 23) &amp;  above and, available to download on Google Play Store. </a:t>
              </a:r>
              <a:endParaRPr lang="en-US" sz="2200" b="1" dirty="0">
                <a:latin typeface="SF Pro Display" panose="00000500000000000000" pitchFamily="2" charset="0"/>
                <a:ea typeface="SF Pro Display" panose="00000500000000000000" pitchFamily="2" charset="0"/>
              </a:endParaRPr>
            </a:p>
            <a:p>
              <a:pPr algn="just"/>
              <a:endParaRPr lang="en-US" sz="2200" dirty="0">
                <a:latin typeface="SF Pro Display" panose="00000500000000000000" pitchFamily="2" charset="0"/>
                <a:ea typeface="SF Pro Display" panose="00000500000000000000" pitchFamily="2" charset="0"/>
                <a:sym typeface="Wingdings" panose="05000000000000000000" pitchFamily="2" charset="2"/>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sym typeface="Wingdings" panose="05000000000000000000" pitchFamily="2" charset="2"/>
                </a:rPr>
                <a:t>Students can login into the application using their registered mobile number with OTP.</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sym typeface="Wingdings" panose="05000000000000000000" pitchFamily="2" charset="2"/>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sym typeface="Wingdings" panose="05000000000000000000" pitchFamily="2" charset="2"/>
                </a:rPr>
                <a:t>Session terminates automatically when their sim cards are once changed, which preventing spoofing.</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sym typeface="Wingdings" panose="05000000000000000000" pitchFamily="2" charset="2"/>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sym typeface="Wingdings" panose="05000000000000000000" pitchFamily="2" charset="2"/>
                </a:rPr>
                <a:t>Clutter-free modern UI with Android API 29,even supporting all current and future flagship android smartphones available in the market.</a:t>
              </a:r>
            </a:p>
            <a:p>
              <a:pPr marL="342900" indent="-342900" algn="just">
                <a:buFont typeface="Wingdings" panose="05000000000000000000" pitchFamily="2" charset="2"/>
                <a:buChar char="§"/>
              </a:pPr>
              <a:endParaRPr lang="en-US" sz="2200" dirty="0">
                <a:latin typeface="SF Pro Display" panose="00000500000000000000" pitchFamily="2" charset="0"/>
                <a:ea typeface="SF Pro Display" panose="00000500000000000000" pitchFamily="2" charset="0"/>
                <a:sym typeface="Wingdings" panose="05000000000000000000" pitchFamily="2" charset="2"/>
              </a:endParaRPr>
            </a:p>
            <a:p>
              <a:pPr marL="342900" indent="-342900" algn="just">
                <a:buFont typeface="Wingdings" panose="05000000000000000000" pitchFamily="2" charset="2"/>
                <a:buChar char="§"/>
              </a:pPr>
              <a:r>
                <a:rPr lang="en-US" sz="2200" dirty="0">
                  <a:latin typeface="SF Pro Display" panose="00000500000000000000" pitchFamily="2" charset="0"/>
                  <a:ea typeface="SF Pro Display" panose="00000500000000000000" pitchFamily="2" charset="0"/>
                </a:rPr>
                <a:t>Still under proposal and development , yet to release.</a:t>
              </a:r>
              <a:r>
                <a:rPr lang="en-US" sz="2200" dirty="0">
                  <a:latin typeface="SF Pro Display" panose="00000500000000000000" pitchFamily="2" charset="0"/>
                  <a:ea typeface="SF Pro Display" panose="00000500000000000000" pitchFamily="2" charset="0"/>
                  <a:sym typeface="Wingdings" panose="05000000000000000000" pitchFamily="2" charset="2"/>
                </a:rPr>
                <a:t> </a:t>
              </a:r>
            </a:p>
          </p:txBody>
        </p:sp>
      </p:grpSp>
      <p:grpSp>
        <p:nvGrpSpPr>
          <p:cNvPr id="43" name="Group 2">
            <a:extLst>
              <a:ext uri="{FF2B5EF4-FFF2-40B4-BE49-F238E27FC236}">
                <a16:creationId xmlns:a16="http://schemas.microsoft.com/office/drawing/2014/main" id="{0903FF4E-60B1-4F51-B594-F70443A639E4}"/>
              </a:ext>
            </a:extLst>
          </p:cNvPr>
          <p:cNvGrpSpPr/>
          <p:nvPr/>
        </p:nvGrpSpPr>
        <p:grpSpPr>
          <a:xfrm rot="-10800000">
            <a:off x="5597422" y="6322648"/>
            <a:ext cx="997157" cy="535352"/>
            <a:chOff x="0" y="0"/>
            <a:chExt cx="2354580" cy="1264123"/>
          </a:xfrm>
          <a:solidFill>
            <a:schemeClr val="accent1">
              <a:lumMod val="60000"/>
              <a:lumOff val="40000"/>
            </a:schemeClr>
          </a:solidFill>
        </p:grpSpPr>
        <p:sp>
          <p:nvSpPr>
            <p:cNvPr id="44" name="Freeform 3">
              <a:extLst>
                <a:ext uri="{FF2B5EF4-FFF2-40B4-BE49-F238E27FC236}">
                  <a16:creationId xmlns:a16="http://schemas.microsoft.com/office/drawing/2014/main" id="{99303E3F-C522-468B-99E6-B2C2CF247E89}"/>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grpFill/>
          </p:spPr>
        </p:sp>
      </p:grpSp>
      <p:pic>
        <p:nvPicPr>
          <p:cNvPr id="45" name="Picture 4">
            <a:extLst>
              <a:ext uri="{FF2B5EF4-FFF2-40B4-BE49-F238E27FC236}">
                <a16:creationId xmlns:a16="http://schemas.microsoft.com/office/drawing/2014/main" id="{C71A9619-D7F6-4B16-A08B-F0BEAD35974C}"/>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pic>
        <p:nvPicPr>
          <p:cNvPr id="46" name="Picture 45">
            <a:extLst>
              <a:ext uri="{FF2B5EF4-FFF2-40B4-BE49-F238E27FC236}">
                <a16:creationId xmlns:a16="http://schemas.microsoft.com/office/drawing/2014/main" id="{C44A2488-F82A-438D-81DD-6A4926818D92}"/>
              </a:ext>
            </a:extLst>
          </p:cNvPr>
          <p:cNvPicPr>
            <a:picLocks noChangeAspect="1"/>
          </p:cNvPicPr>
          <p:nvPr/>
        </p:nvPicPr>
        <p:blipFill>
          <a:blip r:embed="rId3"/>
          <a:stretch>
            <a:fillRect/>
          </a:stretch>
        </p:blipFill>
        <p:spPr>
          <a:xfrm>
            <a:off x="698104" y="1657196"/>
            <a:ext cx="2918713" cy="35436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6223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F139E5A-7AF6-4751-B79F-3C32E15DEB7C}"/>
              </a:ext>
            </a:extLst>
          </p:cNvPr>
          <p:cNvGraphicFramePr/>
          <p:nvPr>
            <p:extLst>
              <p:ext uri="{D42A27DB-BD31-4B8C-83A1-F6EECF244321}">
                <p14:modId xmlns:p14="http://schemas.microsoft.com/office/powerpoint/2010/main" val="2715341030"/>
              </p:ext>
            </p:extLst>
          </p:nvPr>
        </p:nvGraphicFramePr>
        <p:xfrm>
          <a:off x="2032000" y="719666"/>
          <a:ext cx="8128000" cy="5996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6597EB5-CB91-4C65-BFC1-77122FA49F83}"/>
              </a:ext>
            </a:extLst>
          </p:cNvPr>
          <p:cNvSpPr txBox="1"/>
          <p:nvPr/>
        </p:nvSpPr>
        <p:spPr>
          <a:xfrm flipH="1">
            <a:off x="198118" y="142240"/>
            <a:ext cx="6558281" cy="584775"/>
          </a:xfrm>
          <a:prstGeom prst="rect">
            <a:avLst/>
          </a:prstGeom>
          <a:noFill/>
        </p:spPr>
        <p:txBody>
          <a:bodyPr wrap="square" rtlCol="0">
            <a:spAutoFit/>
          </a:bodyPr>
          <a:lstStyle/>
          <a:p>
            <a:r>
              <a:rPr lang="en-US" sz="3200" dirty="0">
                <a:solidFill>
                  <a:srgbClr val="1E1E78"/>
                </a:solidFill>
                <a:latin typeface="SF Pro Display" panose="00000500000000000000" pitchFamily="2" charset="0"/>
                <a:ea typeface="SF Pro Display" panose="00000500000000000000" pitchFamily="2" charset="0"/>
              </a:rPr>
              <a:t>Proposed System Architecture :</a:t>
            </a:r>
          </a:p>
        </p:txBody>
      </p:sp>
      <p:grpSp>
        <p:nvGrpSpPr>
          <p:cNvPr id="6" name="Group 2">
            <a:extLst>
              <a:ext uri="{FF2B5EF4-FFF2-40B4-BE49-F238E27FC236}">
                <a16:creationId xmlns:a16="http://schemas.microsoft.com/office/drawing/2014/main" id="{95364332-E862-4EE6-BA85-378BD79D737A}"/>
              </a:ext>
            </a:extLst>
          </p:cNvPr>
          <p:cNvGrpSpPr/>
          <p:nvPr/>
        </p:nvGrpSpPr>
        <p:grpSpPr>
          <a:xfrm rot="-10800000">
            <a:off x="5597421" y="6322648"/>
            <a:ext cx="997157" cy="535352"/>
            <a:chOff x="0" y="0"/>
            <a:chExt cx="2354580" cy="1264123"/>
          </a:xfrm>
          <a:solidFill>
            <a:schemeClr val="accent2"/>
          </a:solidFill>
        </p:grpSpPr>
        <p:sp>
          <p:nvSpPr>
            <p:cNvPr id="7" name="Freeform 3">
              <a:extLst>
                <a:ext uri="{FF2B5EF4-FFF2-40B4-BE49-F238E27FC236}">
                  <a16:creationId xmlns:a16="http://schemas.microsoft.com/office/drawing/2014/main" id="{A609691A-2C7C-4DCE-A200-B161D5F495F0}"/>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grpFill/>
          </p:spPr>
        </p:sp>
      </p:grpSp>
      <p:pic>
        <p:nvPicPr>
          <p:cNvPr id="8" name="Picture 4">
            <a:extLst>
              <a:ext uri="{FF2B5EF4-FFF2-40B4-BE49-F238E27FC236}">
                <a16:creationId xmlns:a16="http://schemas.microsoft.com/office/drawing/2014/main" id="{E93D2B1F-317F-4FE6-AEC8-60AA0F4A45AE}"/>
              </a:ext>
            </a:extLst>
          </p:cNvPr>
          <p:cNvPicPr>
            <a:picLocks noChangeAspect="1"/>
          </p:cNvPicPr>
          <p:nvPr/>
        </p:nvPicPr>
        <p:blipFill>
          <a:blip r:embed="rId7"/>
          <a:srcRect/>
          <a:stretch>
            <a:fillRect/>
          </a:stretch>
        </p:blipFill>
        <p:spPr>
          <a:xfrm rot="16200000">
            <a:off x="6003043" y="6537206"/>
            <a:ext cx="185915" cy="292153"/>
          </a:xfrm>
          <a:prstGeom prst="rect">
            <a:avLst/>
          </a:prstGeom>
          <a:solidFill>
            <a:schemeClr val="accent2"/>
          </a:solidFill>
        </p:spPr>
      </p:pic>
    </p:spTree>
    <p:extLst>
      <p:ext uri="{BB962C8B-B14F-4D97-AF65-F5344CB8AC3E}">
        <p14:creationId xmlns:p14="http://schemas.microsoft.com/office/powerpoint/2010/main" val="280740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DA591-6D4E-40D0-A2E3-12437AD16552}"/>
              </a:ext>
            </a:extLst>
          </p:cNvPr>
          <p:cNvSpPr txBox="1"/>
          <p:nvPr/>
        </p:nvSpPr>
        <p:spPr>
          <a:xfrm>
            <a:off x="630189" y="624246"/>
            <a:ext cx="11303731" cy="5847755"/>
          </a:xfrm>
          <a:prstGeom prst="rect">
            <a:avLst/>
          </a:prstGeom>
          <a:noFill/>
        </p:spPr>
        <p:txBody>
          <a:bodyPr wrap="square" rtlCol="0">
            <a:spAutoFit/>
          </a:bodyPr>
          <a:lstStyle/>
          <a:p>
            <a:pPr marL="342900" indent="-342900" algn="just">
              <a:buAutoNum type="alphaLcParenBoth"/>
            </a:pPr>
            <a:r>
              <a:rPr lang="en-US" sz="2200" b="1" dirty="0">
                <a:solidFill>
                  <a:srgbClr val="000000"/>
                </a:solidFill>
                <a:latin typeface="SF Pro Display" panose="00000500000000000000" pitchFamily="2" charset="0"/>
                <a:ea typeface="SF Pro Display" panose="00000500000000000000" pitchFamily="2" charset="0"/>
              </a:rPr>
              <a:t>User Module</a:t>
            </a:r>
            <a:r>
              <a:rPr lang="en-US" sz="2200" dirty="0">
                <a:solidFill>
                  <a:srgbClr val="000000"/>
                </a:solidFill>
                <a:latin typeface="SF Pro Display" panose="00000500000000000000" pitchFamily="2" charset="0"/>
                <a:ea typeface="SF Pro Display" panose="00000500000000000000" pitchFamily="2" charset="0"/>
              </a:rPr>
              <a:t>:</a:t>
            </a: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Authenticating user with registered Mobile Number as username and OTP as password.</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If username and password is valid then they will be taken to their static screens.</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When they get matched with each other, system checks their status and transfer the control to respective user-interface.</a:t>
            </a:r>
          </a:p>
          <a:p>
            <a:pPr algn="just"/>
            <a:endParaRPr lang="en-US" sz="2200" dirty="0">
              <a:solidFill>
                <a:srgbClr val="000000"/>
              </a:solidFill>
              <a:latin typeface="SF Pro Display" panose="00000500000000000000" pitchFamily="2" charset="0"/>
              <a:ea typeface="SF Pro Display" panose="00000500000000000000" pitchFamily="2" charset="0"/>
            </a:endParaRPr>
          </a:p>
          <a:p>
            <a:pPr algn="just"/>
            <a:r>
              <a:rPr lang="en-US" sz="2200" b="1" dirty="0">
                <a:solidFill>
                  <a:srgbClr val="000000"/>
                </a:solidFill>
                <a:latin typeface="SF Pro Display" panose="00000500000000000000" pitchFamily="2" charset="0"/>
                <a:ea typeface="SF Pro Display" panose="00000500000000000000" pitchFamily="2" charset="0"/>
              </a:rPr>
              <a:t>(b) Database Module </a:t>
            </a:r>
            <a:r>
              <a:rPr lang="en-US" sz="2200" dirty="0">
                <a:solidFill>
                  <a:srgbClr val="000000"/>
                </a:solidFill>
                <a:latin typeface="SF Pro Display" panose="00000500000000000000" pitchFamily="2" charset="0"/>
                <a:ea typeface="SF Pro Display" panose="00000500000000000000" pitchFamily="2" charset="0"/>
              </a:rPr>
              <a:t>:</a:t>
            </a: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Uses MySQL as its database and Apache Tomcat Server because of their simplicity and flexibility. </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Stores every single information about students, faculty and model their data on specified operations.</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The operations can be storing student attendance, result data or can be authentication credentials.</a:t>
            </a:r>
          </a:p>
        </p:txBody>
      </p:sp>
      <p:sp>
        <p:nvSpPr>
          <p:cNvPr id="4" name="TextBox 6">
            <a:extLst>
              <a:ext uri="{FF2B5EF4-FFF2-40B4-BE49-F238E27FC236}">
                <a16:creationId xmlns:a16="http://schemas.microsoft.com/office/drawing/2014/main" id="{44D5BAA4-FA99-483A-8C01-F99D891B9DA8}"/>
              </a:ext>
            </a:extLst>
          </p:cNvPr>
          <p:cNvSpPr txBox="1"/>
          <p:nvPr/>
        </p:nvSpPr>
        <p:spPr>
          <a:xfrm>
            <a:off x="258079" y="-180975"/>
            <a:ext cx="7137646" cy="805221"/>
          </a:xfrm>
          <a:prstGeom prst="rect">
            <a:avLst/>
          </a:prstGeom>
        </p:spPr>
        <p:txBody>
          <a:bodyPr lIns="0" tIns="0" rIns="0" bIns="0" rtlCol="0" anchor="t">
            <a:spAutoFit/>
          </a:bodyPr>
          <a:lstStyle/>
          <a:p>
            <a:pPr>
              <a:lnSpc>
                <a:spcPts val="7418"/>
              </a:lnSpc>
            </a:pPr>
            <a:r>
              <a:rPr lang="en-US" sz="3200" spc="-69" dirty="0">
                <a:solidFill>
                  <a:srgbClr val="08104D"/>
                </a:solidFill>
                <a:latin typeface="SF Pro Display" panose="00000500000000000000" pitchFamily="2" charset="0"/>
                <a:ea typeface="SF Pro Display" panose="00000500000000000000" pitchFamily="2" charset="0"/>
              </a:rPr>
              <a:t>Modules : </a:t>
            </a:r>
          </a:p>
        </p:txBody>
      </p:sp>
      <p:grpSp>
        <p:nvGrpSpPr>
          <p:cNvPr id="5" name="Group 2">
            <a:extLst>
              <a:ext uri="{FF2B5EF4-FFF2-40B4-BE49-F238E27FC236}">
                <a16:creationId xmlns:a16="http://schemas.microsoft.com/office/drawing/2014/main" id="{9E03F664-A57D-4958-973E-B7FD626EDBE1}"/>
              </a:ext>
            </a:extLst>
          </p:cNvPr>
          <p:cNvGrpSpPr/>
          <p:nvPr/>
        </p:nvGrpSpPr>
        <p:grpSpPr>
          <a:xfrm rot="-10800000">
            <a:off x="5603240" y="6332612"/>
            <a:ext cx="985520" cy="525388"/>
            <a:chOff x="0" y="0"/>
            <a:chExt cx="2354580" cy="1264123"/>
          </a:xfrm>
        </p:grpSpPr>
        <p:sp>
          <p:nvSpPr>
            <p:cNvPr id="6" name="Freeform 3">
              <a:extLst>
                <a:ext uri="{FF2B5EF4-FFF2-40B4-BE49-F238E27FC236}">
                  <a16:creationId xmlns:a16="http://schemas.microsoft.com/office/drawing/2014/main" id="{D7764800-3F15-4541-AA83-AC0829EB78D9}"/>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7" name="Picture 4">
            <a:extLst>
              <a:ext uri="{FF2B5EF4-FFF2-40B4-BE49-F238E27FC236}">
                <a16:creationId xmlns:a16="http://schemas.microsoft.com/office/drawing/2014/main" id="{F3DDB9C2-98BD-4ED7-8753-45C1B58543B8}"/>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spTree>
    <p:extLst>
      <p:ext uri="{BB962C8B-B14F-4D97-AF65-F5344CB8AC3E}">
        <p14:creationId xmlns:p14="http://schemas.microsoft.com/office/powerpoint/2010/main" val="353653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AD5B-F643-44EA-805E-E919BC4A1BBC}"/>
              </a:ext>
            </a:extLst>
          </p:cNvPr>
          <p:cNvSpPr/>
          <p:nvPr/>
        </p:nvSpPr>
        <p:spPr>
          <a:xfrm>
            <a:off x="325120" y="251377"/>
            <a:ext cx="11684000" cy="5847755"/>
          </a:xfrm>
          <a:prstGeom prst="rect">
            <a:avLst/>
          </a:prstGeom>
        </p:spPr>
        <p:txBody>
          <a:bodyPr wrap="square">
            <a:spAutoFit/>
          </a:bodyPr>
          <a:lstStyle/>
          <a:p>
            <a:pPr algn="just"/>
            <a:r>
              <a:rPr lang="en-US" sz="2200" b="1" dirty="0">
                <a:solidFill>
                  <a:srgbClr val="000000"/>
                </a:solidFill>
                <a:latin typeface="SF Pro Display" panose="00000500000000000000" pitchFamily="2" charset="0"/>
                <a:ea typeface="SF Pro Display" panose="00000500000000000000" pitchFamily="2" charset="0"/>
              </a:rPr>
              <a:t>(c) Staff</a:t>
            </a:r>
            <a:r>
              <a:rPr lang="en-US" sz="2200" dirty="0">
                <a:solidFill>
                  <a:srgbClr val="000000"/>
                </a:solidFill>
                <a:latin typeface="SF Pro Display" panose="00000500000000000000" pitchFamily="2" charset="0"/>
                <a:ea typeface="SF Pro Display" panose="00000500000000000000" pitchFamily="2" charset="0"/>
              </a:rPr>
              <a:t> </a:t>
            </a:r>
            <a:r>
              <a:rPr lang="en-US" sz="2200" b="1" dirty="0">
                <a:solidFill>
                  <a:srgbClr val="000000"/>
                </a:solidFill>
                <a:latin typeface="SF Pro Display" panose="00000500000000000000" pitchFamily="2" charset="0"/>
                <a:ea typeface="SF Pro Display" panose="00000500000000000000" pitchFamily="2" charset="0"/>
              </a:rPr>
              <a:t>Module </a:t>
            </a:r>
            <a:r>
              <a:rPr lang="en-US" sz="2200" dirty="0">
                <a:solidFill>
                  <a:srgbClr val="000000"/>
                </a:solidFill>
                <a:latin typeface="SF Pro Display" panose="00000500000000000000" pitchFamily="2" charset="0"/>
                <a:ea typeface="SF Pro Display" panose="00000500000000000000" pitchFamily="2" charset="0"/>
              </a:rPr>
              <a:t>:</a:t>
            </a: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Designed for faculty , which use mobile phone to take attendance, upload result and upload college notifications.</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 The entered admin details are encrypted and sent to server for verification.</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Only after successful authentication the operations are performed. If username and password cannot match, he/she can enter in to next static screen.</a:t>
            </a:r>
          </a:p>
          <a:p>
            <a:pPr algn="just"/>
            <a:endParaRPr lang="en-US" sz="2200" dirty="0">
              <a:solidFill>
                <a:srgbClr val="000000"/>
              </a:solidFill>
              <a:latin typeface="SF Pro Display" panose="00000500000000000000" pitchFamily="2" charset="0"/>
              <a:ea typeface="SF Pro Display" panose="00000500000000000000" pitchFamily="2" charset="0"/>
            </a:endParaRPr>
          </a:p>
          <a:p>
            <a:pPr algn="just"/>
            <a:r>
              <a:rPr lang="en-US" sz="2200" dirty="0">
                <a:solidFill>
                  <a:srgbClr val="000000"/>
                </a:solidFill>
                <a:latin typeface="SF Pro Display" panose="00000500000000000000" pitchFamily="2" charset="0"/>
                <a:ea typeface="SF Pro Display" panose="00000500000000000000" pitchFamily="2" charset="0"/>
              </a:rPr>
              <a:t>(</a:t>
            </a:r>
            <a:r>
              <a:rPr lang="en-US" sz="2200" b="1" dirty="0">
                <a:solidFill>
                  <a:srgbClr val="000000"/>
                </a:solidFill>
                <a:latin typeface="SF Pro Display" panose="00000500000000000000" pitchFamily="2" charset="0"/>
                <a:ea typeface="SF Pro Display" panose="00000500000000000000" pitchFamily="2" charset="0"/>
              </a:rPr>
              <a:t>d) Notification Module</a:t>
            </a:r>
            <a:r>
              <a:rPr lang="en-US" sz="2200" dirty="0">
                <a:solidFill>
                  <a:srgbClr val="000000"/>
                </a:solidFill>
                <a:latin typeface="SF Pro Display" panose="00000500000000000000" pitchFamily="2" charset="0"/>
                <a:ea typeface="SF Pro Display" panose="00000500000000000000" pitchFamily="2" charset="0"/>
              </a:rPr>
              <a:t>:</a:t>
            </a: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This module allows the department HOD to update students about any college related information through notifications.</a:t>
            </a:r>
          </a:p>
          <a:p>
            <a:pPr marL="285750" indent="-285750" algn="just">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lgn="just">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The students can view notifications provided by the interface provided by application.</a:t>
            </a:r>
          </a:p>
          <a:p>
            <a:pPr algn="just"/>
            <a:r>
              <a:rPr lang="en-US" sz="2200" dirty="0">
                <a:solidFill>
                  <a:srgbClr val="000000"/>
                </a:solidFill>
                <a:latin typeface="SF Pro Display" panose="00000500000000000000" pitchFamily="2" charset="0"/>
                <a:ea typeface="SF Pro Display" panose="00000500000000000000" pitchFamily="2" charset="0"/>
              </a:rPr>
              <a:t> </a:t>
            </a: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HOD can send message to only available options like all student, all faculty, specific faculty and to all.</a:t>
            </a:r>
            <a:endParaRPr lang="en-US" sz="2200" dirty="0">
              <a:latin typeface="SF Pro Display" panose="00000500000000000000" pitchFamily="2" charset="0"/>
              <a:ea typeface="SF Pro Display" panose="00000500000000000000" pitchFamily="2" charset="0"/>
            </a:endParaRPr>
          </a:p>
        </p:txBody>
      </p:sp>
      <p:grpSp>
        <p:nvGrpSpPr>
          <p:cNvPr id="6" name="Group 5">
            <a:extLst>
              <a:ext uri="{FF2B5EF4-FFF2-40B4-BE49-F238E27FC236}">
                <a16:creationId xmlns:a16="http://schemas.microsoft.com/office/drawing/2014/main" id="{515A0B40-1BDF-4D75-B284-5DCE5EEC74DD}"/>
              </a:ext>
            </a:extLst>
          </p:cNvPr>
          <p:cNvGrpSpPr/>
          <p:nvPr/>
        </p:nvGrpSpPr>
        <p:grpSpPr>
          <a:xfrm rot="-10800000">
            <a:off x="5668540" y="6322648"/>
            <a:ext cx="997157" cy="535352"/>
            <a:chOff x="0" y="0"/>
            <a:chExt cx="2354580" cy="1264123"/>
          </a:xfrm>
        </p:grpSpPr>
        <p:sp>
          <p:nvSpPr>
            <p:cNvPr id="7" name="Freeform 3">
              <a:extLst>
                <a:ext uri="{FF2B5EF4-FFF2-40B4-BE49-F238E27FC236}">
                  <a16:creationId xmlns:a16="http://schemas.microsoft.com/office/drawing/2014/main" id="{D8660B0D-50EF-42F7-8AD9-8D8F0FF827CC}"/>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8" name="Picture 7">
            <a:extLst>
              <a:ext uri="{FF2B5EF4-FFF2-40B4-BE49-F238E27FC236}">
                <a16:creationId xmlns:a16="http://schemas.microsoft.com/office/drawing/2014/main" id="{D6A0A5E6-61A5-4911-B512-488D70FF3FDD}"/>
              </a:ext>
            </a:extLst>
          </p:cNvPr>
          <p:cNvPicPr>
            <a:picLocks noChangeAspect="1"/>
          </p:cNvPicPr>
          <p:nvPr/>
        </p:nvPicPr>
        <p:blipFill>
          <a:blip r:embed="rId2"/>
          <a:srcRect/>
          <a:stretch>
            <a:fillRect/>
          </a:stretch>
        </p:blipFill>
        <p:spPr>
          <a:xfrm rot="16200000">
            <a:off x="6074162" y="6457030"/>
            <a:ext cx="185915" cy="292153"/>
          </a:xfrm>
          <a:prstGeom prst="rect">
            <a:avLst/>
          </a:prstGeom>
        </p:spPr>
      </p:pic>
    </p:spTree>
    <p:extLst>
      <p:ext uri="{BB962C8B-B14F-4D97-AF65-F5344CB8AC3E}">
        <p14:creationId xmlns:p14="http://schemas.microsoft.com/office/powerpoint/2010/main" val="283919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4AF4E-27B6-4F19-A4ED-6861E5CE3C66}"/>
              </a:ext>
            </a:extLst>
          </p:cNvPr>
          <p:cNvSpPr/>
          <p:nvPr/>
        </p:nvSpPr>
        <p:spPr>
          <a:xfrm>
            <a:off x="394075" y="289679"/>
            <a:ext cx="11111697" cy="4493538"/>
          </a:xfrm>
          <a:prstGeom prst="rect">
            <a:avLst/>
          </a:prstGeom>
        </p:spPr>
        <p:txBody>
          <a:bodyPr wrap="square">
            <a:spAutoFit/>
          </a:bodyPr>
          <a:lstStyle/>
          <a:p>
            <a:r>
              <a:rPr lang="en-US" sz="2200" b="1" dirty="0">
                <a:solidFill>
                  <a:srgbClr val="000000"/>
                </a:solidFill>
                <a:latin typeface="SF Pro Display" panose="00000500000000000000" pitchFamily="2" charset="0"/>
                <a:ea typeface="SF Pro Display" panose="00000500000000000000" pitchFamily="2" charset="0"/>
              </a:rPr>
              <a:t>(e) Discussion Forum Module: </a:t>
            </a: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This module is a feature where students and teachers can discuss the queries from the students.</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This discussion is done with the mobile device via this feature and upon any interaction in a particular discussion thread.</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All the users ( involved ) in that discussion gets a notification on their devices .</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In this discussion forum, the respective subject teachers can upload notes, respond to student queries. </a:t>
            </a:r>
          </a:p>
          <a:p>
            <a:pPr marL="285750" indent="-285750">
              <a:buFont typeface="Arial" panose="020B0604020202020204" pitchFamily="34" charset="0"/>
              <a:buChar char="•"/>
            </a:pPr>
            <a:endParaRPr lang="en-US" sz="2200" dirty="0">
              <a:solidFill>
                <a:srgbClr val="000000"/>
              </a:solidFill>
              <a:latin typeface="SF Pro Display" panose="00000500000000000000" pitchFamily="2" charset="0"/>
              <a:ea typeface="SF Pro Display" panose="00000500000000000000" pitchFamily="2" charset="0"/>
            </a:endParaRPr>
          </a:p>
          <a:p>
            <a:pPr marL="285750" indent="-285750">
              <a:buFont typeface="Arial" panose="020B0604020202020204" pitchFamily="34" charset="0"/>
              <a:buChar char="•"/>
            </a:pPr>
            <a:r>
              <a:rPr lang="en-US" sz="2200" dirty="0">
                <a:solidFill>
                  <a:srgbClr val="000000"/>
                </a:solidFill>
                <a:latin typeface="SF Pro Display" panose="00000500000000000000" pitchFamily="2" charset="0"/>
                <a:ea typeface="SF Pro Display" panose="00000500000000000000" pitchFamily="2" charset="0"/>
              </a:rPr>
              <a:t>The student can put forth their queries and at the same time upload any notes.</a:t>
            </a:r>
            <a:endParaRPr lang="en-US" sz="2200" dirty="0">
              <a:latin typeface="SF Pro Display" panose="00000500000000000000" pitchFamily="2" charset="0"/>
              <a:ea typeface="SF Pro Display" panose="00000500000000000000" pitchFamily="2" charset="0"/>
            </a:endParaRPr>
          </a:p>
        </p:txBody>
      </p:sp>
      <p:grpSp>
        <p:nvGrpSpPr>
          <p:cNvPr id="6" name="Group 5">
            <a:extLst>
              <a:ext uri="{FF2B5EF4-FFF2-40B4-BE49-F238E27FC236}">
                <a16:creationId xmlns:a16="http://schemas.microsoft.com/office/drawing/2014/main" id="{9F7F600D-86CF-4186-AB3F-6CB72CAB52E1}"/>
              </a:ext>
            </a:extLst>
          </p:cNvPr>
          <p:cNvGrpSpPr/>
          <p:nvPr/>
        </p:nvGrpSpPr>
        <p:grpSpPr>
          <a:xfrm rot="-10800000">
            <a:off x="5597422" y="6322648"/>
            <a:ext cx="997157" cy="535352"/>
            <a:chOff x="0" y="0"/>
            <a:chExt cx="2354580" cy="1264123"/>
          </a:xfrm>
          <a:solidFill>
            <a:schemeClr val="accent1">
              <a:lumMod val="60000"/>
              <a:lumOff val="40000"/>
            </a:schemeClr>
          </a:solidFill>
        </p:grpSpPr>
        <p:sp>
          <p:nvSpPr>
            <p:cNvPr id="7" name="Freeform 3">
              <a:extLst>
                <a:ext uri="{FF2B5EF4-FFF2-40B4-BE49-F238E27FC236}">
                  <a16:creationId xmlns:a16="http://schemas.microsoft.com/office/drawing/2014/main" id="{9A8A091C-6D2E-47AD-A526-FD13FEF11EA1}"/>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grpFill/>
          </p:spPr>
        </p:sp>
      </p:grpSp>
      <p:pic>
        <p:nvPicPr>
          <p:cNvPr id="8" name="Picture 7">
            <a:extLst>
              <a:ext uri="{FF2B5EF4-FFF2-40B4-BE49-F238E27FC236}">
                <a16:creationId xmlns:a16="http://schemas.microsoft.com/office/drawing/2014/main" id="{73AD3D0C-13FD-4A44-8850-8863821B6696}"/>
              </a:ext>
            </a:extLst>
          </p:cNvPr>
          <p:cNvPicPr>
            <a:picLocks noChangeAspect="1"/>
          </p:cNvPicPr>
          <p:nvPr/>
        </p:nvPicPr>
        <p:blipFill>
          <a:blip r:embed="rId2"/>
          <a:srcRect/>
          <a:stretch>
            <a:fillRect/>
          </a:stretch>
        </p:blipFill>
        <p:spPr>
          <a:xfrm rot="16200000">
            <a:off x="6003043" y="6537206"/>
            <a:ext cx="185915" cy="292153"/>
          </a:xfrm>
          <a:prstGeom prst="rect">
            <a:avLst/>
          </a:prstGeom>
        </p:spPr>
      </p:pic>
    </p:spTree>
    <p:extLst>
      <p:ext uri="{BB962C8B-B14F-4D97-AF65-F5344CB8AC3E}">
        <p14:creationId xmlns:p14="http://schemas.microsoft.com/office/powerpoint/2010/main" val="163787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1011</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Aileron Regular</vt:lpstr>
      <vt:lpstr>Arial</vt:lpstr>
      <vt:lpstr>Calibri</vt:lpstr>
      <vt:lpstr>Calibri Light</vt:lpstr>
      <vt:lpstr>Google Sans</vt:lpstr>
      <vt:lpstr>SF Pro Display</vt:lpstr>
      <vt:lpstr>SF Pro Text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Gounder</dc:creator>
  <cp:lastModifiedBy>Ashwin Gounder</cp:lastModifiedBy>
  <cp:revision>34</cp:revision>
  <dcterms:created xsi:type="dcterms:W3CDTF">2020-02-09T17:11:05Z</dcterms:created>
  <dcterms:modified xsi:type="dcterms:W3CDTF">2020-02-10T01:37:55Z</dcterms:modified>
</cp:coreProperties>
</file>