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simple example</a:t>
            </a:r>
            <a:br/>
            <a:br/>
            <a:r>
              <a:rPr/>
              <a:t>Ly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numpy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np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Generate data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np.linspace(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np.sin(x)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Plot</a:t>
            </a:r>
            <a:br/>
            <a:r>
              <a:rPr>
                <a:latin typeface="Courier"/>
              </a:rPr>
              <a:t>plt.plot(x, y)</a:t>
            </a:r>
            <a:br/>
            <a:r>
              <a:rPr>
                <a:latin typeface="Courier"/>
              </a:rPr>
              <a:t>plt.xlabel(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plt.ylabel(</a:t>
            </a:r>
            <a:r>
              <a:rPr>
                <a:solidFill>
                  <a:srgbClr val="4070A0"/>
                </a:solidFill>
                <a:latin typeface="Courier"/>
              </a:rPr>
              <a:t>"sin(x)"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"Figure 01"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plt.show()</a:t>
            </a:r>
          </a:p>
        </p:txBody>
      </p:sp>
      <p:pic>
        <p:nvPicPr>
          <p:cNvPr descr="test_ly_files/figure-pptx/fig-sine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Sine function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Document</dc:title>
  <dc:creator>Ly</dc:creator>
  <cp:keywords/>
  <dcterms:created xsi:type="dcterms:W3CDTF">2025-02-26T17:16:35Z</dcterms:created>
  <dcterms:modified xsi:type="dcterms:W3CDTF">2025-02-26T17:16:35Z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data">
    <vt:lpwstr>2024-02-26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A simple example</vt:lpwstr>
  </property>
  <property fmtid="{D5CDD505-2E9C-101B-9397-08002B2CF9AE}" pid="12" name="toc-title">
    <vt:lpwstr>Table of contents</vt:lpwstr>
  </property>
</Properties>
</file>