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62" r:id="rId4"/>
    <p:sldId id="259" r:id="rId5"/>
    <p:sldId id="260" r:id="rId6"/>
    <p:sldId id="271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84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969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2415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8301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77274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58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1264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59703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5787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364751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406408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11418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E37E7FA-6307-45FC-9FD1-784EAB132C6A}" type="datetimeFigureOut">
              <a:rPr lang="fa-IR" smtClean="0"/>
              <a:t>03/03/1447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806DF07-D30B-4FAE-A63E-F55C3107D4B4}" type="slidenum">
              <a:rPr lang="fa-IR" smtClean="0"/>
              <a:t>‹#›</a:t>
            </a:fld>
            <a:endParaRPr lang="fa-I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938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1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r" defTabSz="914400" rtl="1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r" defTabSz="914400" rtl="1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9F1AE-B0AF-943A-FEE5-D1DACDD3D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5400" b="1" dirty="0"/>
              <a:t>پروژه خانه هوشمند با </a:t>
            </a:r>
            <a:r>
              <a:rPr lang="en-US" sz="5400" b="1" dirty="0"/>
              <a:t>ESP32</a:t>
            </a:r>
            <a:endParaRPr lang="fa-IR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265DA-AD2C-F42F-3F16-633266B7C2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fa-IR" dirty="0"/>
              <a:t>اشکان توسلی 1404/06/09</a:t>
            </a:r>
          </a:p>
          <a:p>
            <a:pPr algn="r"/>
            <a:r>
              <a:rPr lang="fa-IR" dirty="0"/>
              <a:t>استاد محمد زاده درس سیستم نهفته</a:t>
            </a:r>
          </a:p>
        </p:txBody>
      </p:sp>
    </p:spTree>
    <p:extLst>
      <p:ext uri="{BB962C8B-B14F-4D97-AF65-F5344CB8AC3E}">
        <p14:creationId xmlns:p14="http://schemas.microsoft.com/office/powerpoint/2010/main" val="9430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DCB1-8EC6-655A-8B5D-2B2DD53F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/>
              <a:t>معرفی پروژه</a:t>
            </a:r>
            <a:endParaRPr lang="fa-IR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3EF0E22-896A-ADBC-AAF4-76F91C16FEC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52047" y="2055335"/>
            <a:ext cx="390363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تعریف خانه هوشمند</a:t>
            </a:r>
            <a:endParaRPr kumimoji="0" lang="fa-IR" altLang="fa-I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چرا از</a:t>
            </a:r>
            <a:r>
              <a:rPr kumimoji="0" lang="fa-IR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a-IR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r>
              <a:rPr kumimoji="0" lang="fa-IR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ar-SA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استفاده کردیم؟</a:t>
            </a:r>
            <a:endParaRPr kumimoji="0" lang="fa-IR" altLang="fa-I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امکانات کلی پروژه</a:t>
            </a:r>
            <a:endParaRPr kumimoji="0" lang="ar-SA" altLang="fa-I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9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smart home system">
            <a:extLst>
              <a:ext uri="{FF2B5EF4-FFF2-40B4-BE49-F238E27FC236}">
                <a16:creationId xmlns:a16="http://schemas.microsoft.com/office/drawing/2014/main" id="{1B083FB7-D3E6-1AFC-D01C-EB1EA813D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6" y="2321169"/>
            <a:ext cx="5986094" cy="3915507"/>
          </a:xfrm>
          <a:prstGeom prst="rect">
            <a:avLst/>
          </a:prstGeom>
        </p:spPr>
      </p:pic>
      <p:pic>
        <p:nvPicPr>
          <p:cNvPr id="5" name="Picture 4" descr="A diagram of a circuit&#10;&#10;AI-generated content may be incorrect.">
            <a:extLst>
              <a:ext uri="{FF2B5EF4-FFF2-40B4-BE49-F238E27FC236}">
                <a16:creationId xmlns:a16="http://schemas.microsoft.com/office/drawing/2014/main" id="{211000AC-AD2C-11E0-E2CD-202D552A50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0"/>
            <a:ext cx="6164437" cy="3563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484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04C6E-99C4-13C2-7C7B-1289FAF4E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سخت‌افزارهای استفاده ‌شده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DD70AD29-97D1-D6B1-24C5-FB55A20F93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247293" y="2841751"/>
            <a:ext cx="7908388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لیست قطعات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سنسور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DHT11 (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دما و رطوبت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LDR (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تشخیص نور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fa-IR" altLang="fa-I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بازر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LED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های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RGB</a:t>
            </a: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ماژول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WiFi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داخلی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fa-IR" sz="1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575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0076-CB7C-35E2-D5D1-E95BB0008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نرم‌افزار پروژه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8F140F-47A2-36B8-AFBA-5AE3CD49BD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0063" y="1827034"/>
            <a:ext cx="421561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بک‌اند: برنامه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C++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روی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esp32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فرانت‌اند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React</a:t>
            </a:r>
            <a:r>
              <a:rPr kumimoji="0" lang="en-US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fa-I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+ Tailwind + Axios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موبایل: خروجی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Cordova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برای</a:t>
            </a: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iOS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a-IR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API </a:t>
            </a: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برای تبادل داده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web view&#10;&#10;AI-generated content may be incorrect.">
            <a:extLst>
              <a:ext uri="{FF2B5EF4-FFF2-40B4-BE49-F238E27FC236}">
                <a16:creationId xmlns:a16="http://schemas.microsoft.com/office/drawing/2014/main" id="{EB113B07-5920-60B9-3823-8B8A78974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324" y="122401"/>
            <a:ext cx="7447352" cy="611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04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06E06-0270-6D15-1B5D-E1543F66C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/>
              <a:t>نتیجه‌گیری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E0AE97D-335F-9377-61E7-3D7E73C4D3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5545" y="1848303"/>
            <a:ext cx="588013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پروژه چه امکاناتی دارد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چرا مفید است (صرفه‌جویی انرژی، امنیت بیشتر، راحتی)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fa-I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پیشنهادات برای توسعه آینده (مثلاً اضافه کردن کنترل صوتی یا اپ اندروید)</a:t>
            </a:r>
            <a:endParaRPr kumimoji="0" lang="fa-IR" altLang="fa-I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992046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</TotalTime>
  <Words>114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Retrospect</vt:lpstr>
      <vt:lpstr>پروژه خانه هوشمند با ESP32</vt:lpstr>
      <vt:lpstr>معرفی پروژه</vt:lpstr>
      <vt:lpstr>PowerPoint Presentation</vt:lpstr>
      <vt:lpstr>سخت‌افزارهای استفاده ‌شده</vt:lpstr>
      <vt:lpstr>نرم‌افزار پروژه</vt:lpstr>
      <vt:lpstr>PowerPoint Presentation</vt:lpstr>
      <vt:lpstr>نتیجه‌گیری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Ashkan Tavassoli</dc:creator>
  <cp:lastModifiedBy>Ashkan Tavassoli</cp:lastModifiedBy>
  <cp:revision>4</cp:revision>
  <dcterms:created xsi:type="dcterms:W3CDTF">2025-05-31T18:41:02Z</dcterms:created>
  <dcterms:modified xsi:type="dcterms:W3CDTF">2025-08-26T17:06:00Z</dcterms:modified>
</cp:coreProperties>
</file>