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241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830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274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8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126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970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5787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6475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640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1418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37E7FA-6307-45FC-9FD1-784EAB132C6A}" type="datetimeFigureOut">
              <a:rPr lang="fa-IR" smtClean="0"/>
              <a:t>04/12/1446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38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F1AE-B0AF-943A-FEE5-D1DACDD3D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5400" dirty="0"/>
              <a:t>سیستم نظارتی و وب سرور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265DA-AD2C-F42F-3F16-633266B7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اشکان توسلی 1404/3/11</a:t>
            </a:r>
          </a:p>
          <a:p>
            <a:r>
              <a:rPr lang="fa-IR" dirty="0"/>
              <a:t>استاد محمد زاده درس سیستم نهفته</a:t>
            </a:r>
          </a:p>
        </p:txBody>
      </p:sp>
    </p:spTree>
    <p:extLst>
      <p:ext uri="{BB962C8B-B14F-4D97-AF65-F5344CB8AC3E}">
        <p14:creationId xmlns:p14="http://schemas.microsoft.com/office/powerpoint/2010/main" val="943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CB1-8EC6-655A-8B5D-2B2DD53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معرفی پروژه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14819F-FB37-DBE3-FB84-59792B3C7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66077" y="2073071"/>
            <a:ext cx="4455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پروژه با استفاده از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 32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طراحی شده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قابلیت اندازه‌گیری دما، رطوبت و نور محیط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دارای کنترل از راه دور از طریق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WiFi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 API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نمایش وضعیت با نوار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LED RGB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9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D885-F5E7-92F6-E1A8-D412EBA2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اهداف پروژه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4B22F4-D91C-233B-9986-B79F2087E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32198" y="2051301"/>
            <a:ext cx="39324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مانیتور کردن محیط (دما، نور، رطوبت)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پاسخ‌دهی خودکار از طریق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buzzer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heater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قابلیت کنترل دستی از طریق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keypad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ارسال داده‌ها به صورت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از طریق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WiF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9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4C6E-99C4-13C2-7C7B-1289FAF4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نحوه کارکرد کلی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B16C82-6185-999F-99B6-4F86EAEDC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45871" y="1985986"/>
            <a:ext cx="32079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خواندن داده‌ها از سنسورها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نمایش وضعیت روی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LED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فعال‌سازی هشدارها بر اساس شرایط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کنترل از طریق صفحه کلید یا رابط وب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5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0076-CB7C-35E2-D5D1-E95BB000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ویژگی‌های نرم‌افزاری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44D4BA-6818-CB75-C242-A0E0F07E3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5813" y="1913975"/>
            <a:ext cx="34179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استفاده از کتابخانه‌های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FastLED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ESPAsyncWebServer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ArduinoJson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DHT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های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 GET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برای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دریافت داده‌ها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تغییر وضعیت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buzzer، heater، light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7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131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سیستم نظارتی و وب سرور</vt:lpstr>
      <vt:lpstr>معرفی پروژه</vt:lpstr>
      <vt:lpstr>اهداف پروژه</vt:lpstr>
      <vt:lpstr>نحوه کارکرد کلی</vt:lpstr>
      <vt:lpstr>ویژگی‌های نرم‌افزاری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Ashkan Tavassoli</dc:creator>
  <cp:lastModifiedBy>Ashkan Tavassoli</cp:lastModifiedBy>
  <cp:revision>3</cp:revision>
  <dcterms:created xsi:type="dcterms:W3CDTF">2025-05-31T18:41:02Z</dcterms:created>
  <dcterms:modified xsi:type="dcterms:W3CDTF">2025-05-31T18:42:11Z</dcterms:modified>
</cp:coreProperties>
</file>