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9"/>
  </p:notesMasterIdLst>
  <p:handoutMasterIdLst>
    <p:handoutMasterId r:id="rId10"/>
  </p:handoutMasterIdLst>
  <p:sldIdLst>
    <p:sldId id="3343" r:id="rId5"/>
    <p:sldId id="3373" r:id="rId6"/>
    <p:sldId id="5368" r:id="rId7"/>
    <p:sldId id="5367" r:id="rId8"/>
  </p:sldIdLst>
  <p:sldSz cx="12188825" cy="6858000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userDrawn="1">
          <p15:clr>
            <a:srgbClr val="A4A3A4"/>
          </p15:clr>
        </p15:guide>
        <p15:guide id="2">
          <p15:clr>
            <a:srgbClr val="A4A3A4"/>
          </p15:clr>
        </p15:guide>
        <p15:guide id="3" orient="horz" pos="1820" userDrawn="1">
          <p15:clr>
            <a:srgbClr val="A4A3A4"/>
          </p15:clr>
        </p15:guide>
        <p15:guide id="4" orient="horz" pos="3861" userDrawn="1">
          <p15:clr>
            <a:srgbClr val="A4A3A4"/>
          </p15:clr>
        </p15:guide>
        <p15:guide id="5" orient="horz" pos="3997" userDrawn="1">
          <p15:clr>
            <a:srgbClr val="A4A3A4"/>
          </p15:clr>
        </p15:guide>
        <p15:guide id="6" orient="horz" pos="731" userDrawn="1">
          <p15:clr>
            <a:srgbClr val="A4A3A4"/>
          </p15:clr>
        </p15:guide>
        <p15:guide id="7" orient="horz" pos="368" userDrawn="1">
          <p15:clr>
            <a:srgbClr val="A4A3A4"/>
          </p15:clr>
        </p15:guide>
        <p15:guide id="8" orient="horz" pos="1638" userDrawn="1">
          <p15:clr>
            <a:srgbClr val="A4A3A4"/>
          </p15:clr>
        </p15:guide>
        <p15:guide id="9" orient="horz" pos="2364" userDrawn="1">
          <p15:clr>
            <a:srgbClr val="A4A3A4"/>
          </p15:clr>
        </p15:guide>
        <p15:guide id="10" orient="horz" pos="4269" userDrawn="1">
          <p15:clr>
            <a:srgbClr val="A4A3A4"/>
          </p15:clr>
        </p15:guide>
        <p15:guide id="11" orient="horz" pos="663" userDrawn="1">
          <p15:clr>
            <a:srgbClr val="A4A3A4"/>
          </p15:clr>
        </p15:guide>
        <p15:guide id="12" orient="horz" pos="527" userDrawn="1">
          <p15:clr>
            <a:srgbClr val="A4A3A4"/>
          </p15:clr>
        </p15:guide>
        <p15:guide id="13" orient="horz" pos="799" userDrawn="1">
          <p15:clr>
            <a:srgbClr val="A4A3A4"/>
          </p15:clr>
        </p15:guide>
        <p15:guide id="14" orient="horz" pos="3203" userDrawn="1">
          <p15:clr>
            <a:srgbClr val="A4A3A4"/>
          </p15:clr>
        </p15:guide>
        <p15:guide id="15" orient="horz" pos="3385" userDrawn="1">
          <p15:clr>
            <a:srgbClr val="A4A3A4"/>
          </p15:clr>
        </p15:guide>
        <p15:guide id="16" pos="4877">
          <p15:clr>
            <a:srgbClr val="A4A3A4"/>
          </p15:clr>
        </p15:guide>
        <p15:guide id="17" pos="3408" userDrawn="1">
          <p15:clr>
            <a:srgbClr val="A4A3A4"/>
          </p15:clr>
        </p15:guide>
        <p15:guide id="18" pos="7529">
          <p15:clr>
            <a:srgbClr val="A4A3A4"/>
          </p15:clr>
        </p15:guide>
        <p15:guide id="19" pos="3703" userDrawn="1">
          <p15:clr>
            <a:srgbClr val="A4A3A4"/>
          </p15:clr>
        </p15:guide>
        <p15:guide id="20" pos="346" userDrawn="1">
          <p15:clr>
            <a:srgbClr val="A4A3A4"/>
          </p15:clr>
        </p15:guide>
        <p15:guide id="21" pos="97" userDrawn="1">
          <p15:clr>
            <a:srgbClr val="A4A3A4"/>
          </p15:clr>
        </p15:guide>
        <p15:guide id="22" pos="6923" userDrawn="1">
          <p15:clr>
            <a:srgbClr val="A4A3A4"/>
          </p15:clr>
        </p15:guide>
        <p15:guide id="23" pos="6481">
          <p15:clr>
            <a:srgbClr val="A4A3A4"/>
          </p15:clr>
        </p15:guide>
        <p15:guide id="24" pos="6704">
          <p15:clr>
            <a:srgbClr val="A4A3A4"/>
          </p15:clr>
        </p15:guide>
        <p15:guide id="25" pos="3975" userDrawn="1">
          <p15:clr>
            <a:srgbClr val="A4A3A4"/>
          </p15:clr>
        </p15:guide>
        <p15:guide id="26" pos="7212">
          <p15:clr>
            <a:srgbClr val="A4A3A4"/>
          </p15:clr>
        </p15:guide>
        <p15:guide id="27" pos="1004" userDrawn="1">
          <p15:clr>
            <a:srgbClr val="A4A3A4"/>
          </p15:clr>
        </p15:guide>
        <p15:guide id="28" pos="747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whittingham" initials="k" lastIdx="1" clrIdx="0"/>
  <p:cmAuthor id="1" name="Kevin Whittingham" initials="KW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72B037"/>
    <a:srgbClr val="0F4B8F"/>
    <a:srgbClr val="CCECFF"/>
    <a:srgbClr val="2CACAD"/>
    <a:srgbClr val="8E59A3"/>
    <a:srgbClr val="32373E"/>
    <a:srgbClr val="62459B"/>
    <a:srgbClr val="0F7DC2"/>
    <a:srgbClr val="13AB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69" autoAdjust="0"/>
    <p:restoredTop sz="64747" autoAdjust="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>
        <p:guide orient="horz"/>
        <p:guide/>
        <p:guide orient="horz" pos="1820"/>
        <p:guide orient="horz" pos="3861"/>
        <p:guide orient="horz" pos="3997"/>
        <p:guide orient="horz" pos="731"/>
        <p:guide orient="horz" pos="368"/>
        <p:guide orient="horz" pos="1638"/>
        <p:guide orient="horz" pos="2364"/>
        <p:guide orient="horz" pos="4269"/>
        <p:guide orient="horz" pos="663"/>
        <p:guide orient="horz" pos="527"/>
        <p:guide orient="horz" pos="799"/>
        <p:guide orient="horz" pos="3203"/>
        <p:guide orient="horz" pos="3385"/>
        <p:guide pos="4877"/>
        <p:guide pos="3408"/>
        <p:guide pos="7529"/>
        <p:guide pos="3703"/>
        <p:guide pos="346"/>
        <p:guide pos="97"/>
        <p:guide pos="6923"/>
        <p:guide pos="6481"/>
        <p:guide pos="6704"/>
        <p:guide pos="3975"/>
        <p:guide pos="7212"/>
        <p:guide pos="1004"/>
        <p:guide pos="7476"/>
      </p:guideLst>
    </p:cSldViewPr>
  </p:slideViewPr>
  <p:outlineViewPr>
    <p:cViewPr>
      <p:scale>
        <a:sx n="33" d="100"/>
        <a:sy n="33" d="100"/>
      </p:scale>
      <p:origin x="0" y="-103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40" d="100"/>
        <a:sy n="140" d="100"/>
      </p:scale>
      <p:origin x="0" y="-9038"/>
    </p:cViewPr>
  </p:sorterViewPr>
  <p:notesViewPr>
    <p:cSldViewPr snapToObjects="1" showGuides="1">
      <p:cViewPr>
        <p:scale>
          <a:sx n="100" d="100"/>
          <a:sy n="100" d="100"/>
        </p:scale>
        <p:origin x="1896" y="6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shish Anish Easow" userId="0c77b890-9ee8-4485-ad9c-16d8b0127ee7" providerId="ADAL" clId="{4D1C490D-E30E-4CF1-A243-D6E5D567B671}"/>
    <pc:docChg chg="custSel modSld sldOrd">
      <pc:chgData name="Ashish Anish Easow" userId="0c77b890-9ee8-4485-ad9c-16d8b0127ee7" providerId="ADAL" clId="{4D1C490D-E30E-4CF1-A243-D6E5D567B671}" dt="2021-02-08T11:02:32.287" v="713"/>
      <pc:docMkLst>
        <pc:docMk/>
      </pc:docMkLst>
      <pc:sldChg chg="delSp modSp mod ord">
        <pc:chgData name="Ashish Anish Easow" userId="0c77b890-9ee8-4485-ad9c-16d8b0127ee7" providerId="ADAL" clId="{4D1C490D-E30E-4CF1-A243-D6E5D567B671}" dt="2021-02-08T11:02:32.287" v="713"/>
        <pc:sldMkLst>
          <pc:docMk/>
          <pc:sldMk cId="1449156663" sldId="5369"/>
        </pc:sldMkLst>
        <pc:spChg chg="mod">
          <ac:chgData name="Ashish Anish Easow" userId="0c77b890-9ee8-4485-ad9c-16d8b0127ee7" providerId="ADAL" clId="{4D1C490D-E30E-4CF1-A243-D6E5D567B671}" dt="2021-02-01T08:56:54.616" v="58" actId="255"/>
          <ac:spMkLst>
            <pc:docMk/>
            <pc:sldMk cId="1449156663" sldId="5369"/>
            <ac:spMk id="4" creationId="{1B0785BE-DE67-45C7-900D-30CA6C39FF92}"/>
          </ac:spMkLst>
        </pc:spChg>
        <pc:spChg chg="mod">
          <ac:chgData name="Ashish Anish Easow" userId="0c77b890-9ee8-4485-ad9c-16d8b0127ee7" providerId="ADAL" clId="{4D1C490D-E30E-4CF1-A243-D6E5D567B671}" dt="2021-02-01T08:58:50.359" v="98" actId="1076"/>
          <ac:spMkLst>
            <pc:docMk/>
            <pc:sldMk cId="1449156663" sldId="5369"/>
            <ac:spMk id="5" creationId="{BC113D2B-CC22-4F07-BE57-2DE1D092F1B3}"/>
          </ac:spMkLst>
        </pc:spChg>
        <pc:spChg chg="mod">
          <ac:chgData name="Ashish Anish Easow" userId="0c77b890-9ee8-4485-ad9c-16d8b0127ee7" providerId="ADAL" clId="{4D1C490D-E30E-4CF1-A243-D6E5D567B671}" dt="2021-02-01T08:58:32.901" v="94" actId="255"/>
          <ac:spMkLst>
            <pc:docMk/>
            <pc:sldMk cId="1449156663" sldId="5369"/>
            <ac:spMk id="6" creationId="{16FF6E5C-53B4-45E8-A6D5-F2C23EF7163D}"/>
          </ac:spMkLst>
        </pc:spChg>
        <pc:spChg chg="mod">
          <ac:chgData name="Ashish Anish Easow" userId="0c77b890-9ee8-4485-ad9c-16d8b0127ee7" providerId="ADAL" clId="{4D1C490D-E30E-4CF1-A243-D6E5D567B671}" dt="2021-02-01T08:58:36.531" v="95" actId="255"/>
          <ac:spMkLst>
            <pc:docMk/>
            <pc:sldMk cId="1449156663" sldId="5369"/>
            <ac:spMk id="11" creationId="{4A35C726-F203-46E5-A790-2BC3BFB3214D}"/>
          </ac:spMkLst>
        </pc:spChg>
        <pc:spChg chg="mod">
          <ac:chgData name="Ashish Anish Easow" userId="0c77b890-9ee8-4485-ad9c-16d8b0127ee7" providerId="ADAL" clId="{4D1C490D-E30E-4CF1-A243-D6E5D567B671}" dt="2021-02-01T09:02:18.181" v="524" actId="108"/>
          <ac:spMkLst>
            <pc:docMk/>
            <pc:sldMk cId="1449156663" sldId="5369"/>
            <ac:spMk id="14" creationId="{6E690B4E-9F32-4654-8DC5-32188DBE3F09}"/>
          </ac:spMkLst>
        </pc:spChg>
        <pc:spChg chg="del mod">
          <ac:chgData name="Ashish Anish Easow" userId="0c77b890-9ee8-4485-ad9c-16d8b0127ee7" providerId="ADAL" clId="{4D1C490D-E30E-4CF1-A243-D6E5D567B671}" dt="2021-02-01T09:00:55.781" v="351" actId="478"/>
          <ac:spMkLst>
            <pc:docMk/>
            <pc:sldMk cId="1449156663" sldId="5369"/>
            <ac:spMk id="17" creationId="{7013D565-5D97-4D18-991C-92874D5CD5CC}"/>
          </ac:spMkLst>
        </pc:spChg>
        <pc:spChg chg="mod">
          <ac:chgData name="Ashish Anish Easow" userId="0c77b890-9ee8-4485-ad9c-16d8b0127ee7" providerId="ADAL" clId="{4D1C490D-E30E-4CF1-A243-D6E5D567B671}" dt="2021-02-01T08:57:19.584" v="63" actId="14100"/>
          <ac:spMkLst>
            <pc:docMk/>
            <pc:sldMk cId="1449156663" sldId="5369"/>
            <ac:spMk id="18" creationId="{7E0A72B6-AD8B-4899-A40D-505254E6BF80}"/>
          </ac:spMkLst>
        </pc:spChg>
        <pc:spChg chg="mod">
          <ac:chgData name="Ashish Anish Easow" userId="0c77b890-9ee8-4485-ad9c-16d8b0127ee7" providerId="ADAL" clId="{4D1C490D-E30E-4CF1-A243-D6E5D567B671}" dt="2021-02-01T08:58:41.832" v="96" actId="108"/>
          <ac:spMkLst>
            <pc:docMk/>
            <pc:sldMk cId="1449156663" sldId="5369"/>
            <ac:spMk id="19" creationId="{ACCD3EC6-03DD-4846-B913-9CCBCAC9C575}"/>
          </ac:spMkLst>
        </pc:spChg>
        <pc:spChg chg="mod">
          <ac:chgData name="Ashish Anish Easow" userId="0c77b890-9ee8-4485-ad9c-16d8b0127ee7" providerId="ADAL" clId="{4D1C490D-E30E-4CF1-A243-D6E5D567B671}" dt="2021-02-01T09:02:09.622" v="523" actId="1076"/>
          <ac:spMkLst>
            <pc:docMk/>
            <pc:sldMk cId="1449156663" sldId="5369"/>
            <ac:spMk id="20" creationId="{CED1B94C-06D7-4DE1-9F8A-C24B27FD8501}"/>
          </ac:spMkLst>
        </pc:spChg>
        <pc:spChg chg="mod">
          <ac:chgData name="Ashish Anish Easow" userId="0c77b890-9ee8-4485-ad9c-16d8b0127ee7" providerId="ADAL" clId="{4D1C490D-E30E-4CF1-A243-D6E5D567B671}" dt="2021-02-01T09:08:24.345" v="711" actId="20577"/>
          <ac:spMkLst>
            <pc:docMk/>
            <pc:sldMk cId="1449156663" sldId="5369"/>
            <ac:spMk id="21" creationId="{DD4FE0E3-C0D1-47E2-939F-704A1B9844D8}"/>
          </ac:spMkLst>
        </pc:spChg>
        <pc:spChg chg="mod">
          <ac:chgData name="Ashish Anish Easow" userId="0c77b890-9ee8-4485-ad9c-16d8b0127ee7" providerId="ADAL" clId="{4D1C490D-E30E-4CF1-A243-D6E5D567B671}" dt="2021-02-01T08:56:22.346" v="35" actId="1076"/>
          <ac:spMkLst>
            <pc:docMk/>
            <pc:sldMk cId="1449156663" sldId="5369"/>
            <ac:spMk id="23" creationId="{86A4A0B9-F2EB-4551-9B4B-ADCB5E287B1F}"/>
          </ac:spMkLst>
        </pc:spChg>
        <pc:spChg chg="del mod">
          <ac:chgData name="Ashish Anish Easow" userId="0c77b890-9ee8-4485-ad9c-16d8b0127ee7" providerId="ADAL" clId="{4D1C490D-E30E-4CF1-A243-D6E5D567B671}" dt="2021-02-01T09:00:59.538" v="352" actId="478"/>
          <ac:spMkLst>
            <pc:docMk/>
            <pc:sldMk cId="1449156663" sldId="5369"/>
            <ac:spMk id="24" creationId="{FAC6FFE7-719D-4483-812F-0DD7E78C0886}"/>
          </ac:spMkLst>
        </pc:spChg>
        <pc:spChg chg="mod">
          <ac:chgData name="Ashish Anish Easow" userId="0c77b890-9ee8-4485-ad9c-16d8b0127ee7" providerId="ADAL" clId="{4D1C490D-E30E-4CF1-A243-D6E5D567B671}" dt="2021-02-01T09:01:01.962" v="353" actId="20577"/>
          <ac:spMkLst>
            <pc:docMk/>
            <pc:sldMk cId="1449156663" sldId="5369"/>
            <ac:spMk id="25" creationId="{B2B5CBA9-78E1-4982-AB52-B0C6E5C5FFED}"/>
          </ac:spMkLst>
        </pc:spChg>
        <pc:spChg chg="mod">
          <ac:chgData name="Ashish Anish Easow" userId="0c77b890-9ee8-4485-ad9c-16d8b0127ee7" providerId="ADAL" clId="{4D1C490D-E30E-4CF1-A243-D6E5D567B671}" dt="2021-02-01T09:01:05.101" v="354" actId="20577"/>
          <ac:spMkLst>
            <pc:docMk/>
            <pc:sldMk cId="1449156663" sldId="5369"/>
            <ac:spMk id="26" creationId="{C6F1FCF9-5F7C-4D2B-81F5-55D1E62E93BE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6532869"/>
            <a:ext cx="9144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>
                <a:solidFill>
                  <a:schemeClr val="tx1"/>
                </a:solidFill>
                <a:latin typeface="+mn-lt"/>
              </a:rPr>
              <a:t>Commercial In</a:t>
            </a:r>
            <a:r>
              <a:rPr lang="en-GB" sz="1000" baseline="0" dirty="0">
                <a:solidFill>
                  <a:schemeClr val="tx1"/>
                </a:solidFill>
                <a:latin typeface="+mn-lt"/>
              </a:rPr>
              <a:t> Confidence</a:t>
            </a:r>
            <a:endParaRPr lang="en-GB" sz="10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599891" y="6188779"/>
            <a:ext cx="1944216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algn="ctr"/>
            <a:fld id="{6CF861E8-1DE2-4EAB-A8AC-1FF12DFAA780}" type="slidenum">
              <a:rPr lang="en-GB" smtClean="0">
                <a:solidFill>
                  <a:sysClr val="windowText" lastClr="000000"/>
                </a:solidFill>
              </a:rPr>
              <a:pPr algn="ctr"/>
              <a:t>‹#›</a:t>
            </a:fld>
            <a:endParaRPr lang="en-GB" dirty="0">
              <a:solidFill>
                <a:sysClr val="windowText" lastClr="0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419035" y="6390736"/>
            <a:ext cx="248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i="0" dirty="0">
                <a:solidFill>
                  <a:srgbClr val="0F4B8F"/>
                </a:solidFill>
                <a:latin typeface="Calibri"/>
                <a:cs typeface="Calibri"/>
              </a:rPr>
              <a:t>blueprism.com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0521" y="6009736"/>
            <a:ext cx="1905000" cy="762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-1" y="-17721"/>
            <a:ext cx="9144000" cy="432048"/>
          </a:xfrm>
          <a:prstGeom prst="rect">
            <a:avLst/>
          </a:prstGeom>
          <a:solidFill>
            <a:srgbClr val="0F4B8F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10328" y="21301"/>
            <a:ext cx="7173428" cy="344091"/>
          </a:xfrm>
          <a:prstGeom prst="rect">
            <a:avLst/>
          </a:prstGeom>
        </p:spPr>
        <p:txBody>
          <a:bodyPr vert="horz" lIns="0" tIns="45720" rIns="91440" bIns="45720" rtlCol="0" anchor="ctr" anchorCtr="0"/>
          <a:lstStyle>
            <a:lvl1pPr algn="l">
              <a:defRPr sz="1200"/>
            </a:lvl1pPr>
          </a:lstStyle>
          <a:p>
            <a:endParaRPr lang="en-GB" sz="1400" b="1" dirty="0">
              <a:solidFill>
                <a:schemeClr val="bg1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7612020" y="-17721"/>
            <a:ext cx="1305521" cy="42364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200"/>
            </a:lvl1pPr>
          </a:lstStyle>
          <a:p>
            <a:fld id="{51B21432-30E5-A84E-BBB6-F82578D4E652}" type="datetime1">
              <a:rPr lang="en-GB" smtClean="0">
                <a:solidFill>
                  <a:schemeClr val="bg1"/>
                </a:solidFill>
              </a:rPr>
              <a:t>17/03/2021</a:t>
            </a:fld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947904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-1" y="-17721"/>
            <a:ext cx="9144000" cy="432048"/>
          </a:xfrm>
          <a:prstGeom prst="rect">
            <a:avLst/>
          </a:prstGeom>
          <a:solidFill>
            <a:srgbClr val="0F4B8F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753526" y="653753"/>
            <a:ext cx="3136900" cy="17653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30522" y="655881"/>
            <a:ext cx="5493606" cy="53538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Header Placeholder 1"/>
          <p:cNvSpPr>
            <a:spLocks noGrp="1"/>
          </p:cNvSpPr>
          <p:nvPr>
            <p:ph type="hdr" sz="quarter"/>
          </p:nvPr>
        </p:nvSpPr>
        <p:spPr>
          <a:xfrm>
            <a:off x="261018" y="26257"/>
            <a:ext cx="7173429" cy="344091"/>
          </a:xfrm>
          <a:prstGeom prst="rect">
            <a:avLst/>
          </a:prstGeom>
        </p:spPr>
        <p:txBody>
          <a:bodyPr vert="horz" lIns="0" tIns="45720" rIns="91440" bIns="45720" rtlCol="0" anchor="ctr" anchorCtr="0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GB" sz="1400" b="1" dirty="0"/>
          </a:p>
        </p:txBody>
      </p:sp>
      <p:sp>
        <p:nvSpPr>
          <p:cNvPr id="9" name="Date Placeholder 2"/>
          <p:cNvSpPr>
            <a:spLocks noGrp="1"/>
          </p:cNvSpPr>
          <p:nvPr>
            <p:ph type="dt" sz="quarter" idx="1"/>
          </p:nvPr>
        </p:nvSpPr>
        <p:spPr>
          <a:xfrm>
            <a:off x="7571907" y="22473"/>
            <a:ext cx="1305521" cy="344091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8510619-CCE7-AF4F-A395-36BFAEF1FF5B}" type="datetime1">
              <a:rPr lang="en-GB" smtClean="0"/>
              <a:pPr/>
              <a:t>17/03/2021</a:t>
            </a:fld>
            <a:endParaRPr lang="en-GB" dirty="0"/>
          </a:p>
        </p:txBody>
      </p:sp>
      <p:sp>
        <p:nvSpPr>
          <p:cNvPr id="15" name="TextBox 14"/>
          <p:cNvSpPr txBox="1"/>
          <p:nvPr/>
        </p:nvSpPr>
        <p:spPr>
          <a:xfrm>
            <a:off x="0" y="6532869"/>
            <a:ext cx="9144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>
                <a:solidFill>
                  <a:schemeClr val="tx1"/>
                </a:solidFill>
                <a:latin typeface="+mn-lt"/>
              </a:rPr>
              <a:t>Commercial In</a:t>
            </a:r>
            <a:r>
              <a:rPr lang="en-GB" sz="1000" baseline="0" dirty="0">
                <a:solidFill>
                  <a:schemeClr val="tx1"/>
                </a:solidFill>
                <a:latin typeface="+mn-lt"/>
              </a:rPr>
              <a:t> Confidence</a:t>
            </a:r>
            <a:endParaRPr lang="en-GB" sz="10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6" name="Slide Number Placeholder 4"/>
          <p:cNvSpPr>
            <a:spLocks noGrp="1"/>
          </p:cNvSpPr>
          <p:nvPr>
            <p:ph type="sldNum" sz="quarter" idx="5"/>
          </p:nvPr>
        </p:nvSpPr>
        <p:spPr>
          <a:xfrm>
            <a:off x="3599891" y="6188779"/>
            <a:ext cx="1944216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algn="ctr"/>
            <a:fld id="{6CF861E8-1DE2-4EAB-A8AC-1FF12DFAA780}" type="slidenum">
              <a:rPr lang="en-GB" smtClean="0">
                <a:solidFill>
                  <a:sysClr val="windowText" lastClr="000000"/>
                </a:solidFill>
              </a:rPr>
              <a:pPr algn="ctr"/>
              <a:t>‹#›</a:t>
            </a:fld>
            <a:endParaRPr lang="en-GB" dirty="0">
              <a:solidFill>
                <a:sysClr val="windowText" lastClr="0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419035" y="6390736"/>
            <a:ext cx="248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i="0" dirty="0">
                <a:solidFill>
                  <a:srgbClr val="0F4B8F"/>
                </a:solidFill>
                <a:latin typeface="Calibri"/>
                <a:cs typeface="Calibri"/>
              </a:rPr>
              <a:t>blueprism.com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21" y="6009736"/>
            <a:ext cx="19050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79457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53100" y="654050"/>
            <a:ext cx="3136900" cy="1765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Thanks Jovana, so what I’d like to talk to you all about today is Blue Prism delivery, development and </a:t>
            </a:r>
            <a:r>
              <a:rPr lang="en-GB" dirty="0" err="1"/>
              <a:t>devops</a:t>
            </a:r>
            <a:r>
              <a:rPr lang="en-GB" dirty="0"/>
              <a:t>, I will then handover to Ashish to talk you through his work on DevOps tooling. </a:t>
            </a:r>
          </a:p>
        </p:txBody>
      </p:sp>
    </p:spTree>
    <p:extLst>
      <p:ext uri="{BB962C8B-B14F-4D97-AF65-F5344CB8AC3E}">
        <p14:creationId xmlns:p14="http://schemas.microsoft.com/office/powerpoint/2010/main" val="40317636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53100" y="654050"/>
            <a:ext cx="3136900" cy="1765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863668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53100" y="654050"/>
            <a:ext cx="3136900" cy="1765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679914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53100" y="654050"/>
            <a:ext cx="3136900" cy="1765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050945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5754BBC-0009-4633-878F-7B744DCB9DA1}"/>
              </a:ext>
            </a:extLst>
          </p:cNvPr>
          <p:cNvSpPr/>
          <p:nvPr userDrawn="1"/>
        </p:nvSpPr>
        <p:spPr>
          <a:xfrm>
            <a:off x="4272552" y="0"/>
            <a:ext cx="79194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itle 9"/>
          <p:cNvSpPr>
            <a:spLocks noGrp="1"/>
          </p:cNvSpPr>
          <p:nvPr>
            <p:ph type="title" hasCustomPrompt="1"/>
          </p:nvPr>
        </p:nvSpPr>
        <p:spPr>
          <a:xfrm>
            <a:off x="4815136" y="1043873"/>
            <a:ext cx="6833535" cy="217087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6000" b="0" i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Calibri"/>
              </a:defRPr>
            </a:lvl1pPr>
          </a:lstStyle>
          <a:p>
            <a:r>
              <a:rPr lang="en-GB" dirty="0"/>
              <a:t>Click to edit Title</a:t>
            </a:r>
          </a:p>
        </p:txBody>
      </p:sp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15136" y="3238495"/>
            <a:ext cx="6833535" cy="196468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4000" b="0" i="0">
                <a:solidFill>
                  <a:schemeClr val="bg2"/>
                </a:solidFill>
                <a:latin typeface="Source Serif Pro" panose="02040603050405020204" pitchFamily="18" charset="0"/>
                <a:ea typeface="Source Serif Pro" panose="02040603050405020204" pitchFamily="18" charset="0"/>
                <a:cs typeface="Calibri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sub title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8360861-6AB1-814F-A1EF-98991F2242A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5775077" y="6468490"/>
            <a:ext cx="638671" cy="36576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3027E8A-8089-874A-B94B-79D229332F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B7B6EE-AD67-4040-A997-C1566B266A0E}"/>
              </a:ext>
            </a:extLst>
          </p:cNvPr>
          <p:cNvSpPr txBox="1"/>
          <p:nvPr userDrawn="1"/>
        </p:nvSpPr>
        <p:spPr>
          <a:xfrm>
            <a:off x="0" y="6485672"/>
            <a:ext cx="1970314" cy="36576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noAutofit/>
          </a:bodyPr>
          <a:lstStyle/>
          <a:p>
            <a:pPr marL="0" marR="0" indent="0" algn="ctr" defTabSz="41275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Source Serif"/>
                <a:ea typeface="Helvetica Neue"/>
                <a:cs typeface="Helvetica Neue"/>
                <a:sym typeface="Helvetica Neue"/>
              </a:rPr>
              <a:t>Commercial in Confidence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581897B-0080-49AF-B0C5-B967C4214A5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07537" y="713406"/>
            <a:ext cx="3793722" cy="66093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1721883-9A80-4209-A973-79D6CCF9BE3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alphaModFix amt="3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400447" y="4231764"/>
            <a:ext cx="2791553" cy="2626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759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lue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5873F9A4-21E2-044F-8B77-76C7C3A7D437}"/>
              </a:ext>
            </a:extLst>
          </p:cNvPr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628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4D05716-25AF-CD44-A2DA-203800959AB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9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7A2664-3449-034E-B3A2-6ED884794D93}"/>
              </a:ext>
            </a:extLst>
          </p:cNvPr>
          <p:cNvSpPr txBox="1"/>
          <p:nvPr userDrawn="1"/>
        </p:nvSpPr>
        <p:spPr>
          <a:xfrm>
            <a:off x="0" y="6485672"/>
            <a:ext cx="1970314" cy="36576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noAutofit/>
          </a:bodyPr>
          <a:lstStyle/>
          <a:p>
            <a:pPr marL="0" marR="0" indent="0" algn="ctr" defTabSz="41275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Source Serif"/>
                <a:ea typeface="Helvetica Neue"/>
                <a:cs typeface="Helvetica Neue"/>
                <a:sym typeface="Helvetica Neue"/>
              </a:rPr>
              <a:t>Commercial in Confidence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508EA0E-3AFD-674B-9329-FD9B6B74D34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3027E8A-8089-874A-B94B-79D229332F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B0DCED5-B94C-514F-A596-46F692AAE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0314" y="1310250"/>
            <a:ext cx="9610499" cy="1379786"/>
          </a:xfrm>
        </p:spPr>
        <p:txBody>
          <a:bodyPr>
            <a:noAutofit/>
          </a:bodyPr>
          <a:lstStyle>
            <a:lvl1pPr algn="l"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Line">
            <a:extLst>
              <a:ext uri="{FF2B5EF4-FFF2-40B4-BE49-F238E27FC236}">
                <a16:creationId xmlns:a16="http://schemas.microsoft.com/office/drawing/2014/main" id="{9E0122AD-576C-744A-BC06-1DD47E623B18}"/>
              </a:ext>
            </a:extLst>
          </p:cNvPr>
          <p:cNvSpPr/>
          <p:nvPr userDrawn="1"/>
        </p:nvSpPr>
        <p:spPr>
          <a:xfrm flipH="1" flipV="1">
            <a:off x="1764736" y="1384677"/>
            <a:ext cx="0" cy="1230932"/>
          </a:xfrm>
          <a:prstGeom prst="line">
            <a:avLst/>
          </a:prstGeom>
          <a:ln w="92075">
            <a:solidFill>
              <a:srgbClr val="EF6049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DCA4178-9F25-4F8F-8D94-3B8E0A0A98C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777515" y="6480682"/>
            <a:ext cx="1169141" cy="206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985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idebar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F13F63F-B2C5-9046-B1BF-7A404CB99EE6}"/>
              </a:ext>
            </a:extLst>
          </p:cNvPr>
          <p:cNvSpPr/>
          <p:nvPr userDrawn="1"/>
        </p:nvSpPr>
        <p:spPr>
          <a:xfrm>
            <a:off x="-1" y="0"/>
            <a:ext cx="351937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5A05A4-F3EB-6B4F-9C52-7898E6A26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2739" y="1"/>
            <a:ext cx="7828073" cy="123444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1823EDC-154D-DA45-8798-65DE0F4A37C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027E8A-8089-874A-B94B-79D229332F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195DB13-4B14-D94C-828D-125244F1976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752739" y="1344168"/>
            <a:ext cx="7828073" cy="50292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71BDBFC-32CC-7E40-962A-19684CF2644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44271" y="218485"/>
            <a:ext cx="3030832" cy="101659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288925" indent="0">
              <a:buNone/>
              <a:defRPr sz="2400">
                <a:solidFill>
                  <a:schemeClr val="bg1"/>
                </a:solidFill>
              </a:defRPr>
            </a:lvl2pPr>
            <a:lvl3pPr marL="579437" indent="0">
              <a:buNone/>
              <a:defRPr sz="2400">
                <a:solidFill>
                  <a:schemeClr val="bg1"/>
                </a:solidFill>
              </a:defRPr>
            </a:lvl3pPr>
            <a:lvl4pPr marL="857250" indent="0">
              <a:buNone/>
              <a:defRPr sz="2400">
                <a:solidFill>
                  <a:schemeClr val="bg1"/>
                </a:solidFill>
              </a:defRPr>
            </a:lvl4pPr>
            <a:lvl5pPr marL="1147762" indent="0">
              <a:buNone/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2708992-CA04-0B41-8431-5C526EAC652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44419" y="1344168"/>
            <a:ext cx="3030537" cy="50292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288925" indent="0">
              <a:buNone/>
              <a:defRPr sz="1800">
                <a:solidFill>
                  <a:schemeClr val="bg1"/>
                </a:solidFill>
              </a:defRPr>
            </a:lvl2pPr>
            <a:lvl3pPr marL="579437" indent="0">
              <a:buNone/>
              <a:defRPr sz="1800">
                <a:solidFill>
                  <a:schemeClr val="bg1"/>
                </a:solidFill>
              </a:defRPr>
            </a:lvl3pPr>
            <a:lvl4pPr marL="857250" indent="0">
              <a:buNone/>
              <a:defRPr sz="1800">
                <a:solidFill>
                  <a:schemeClr val="bg1"/>
                </a:solidFill>
              </a:defRPr>
            </a:lvl4pPr>
            <a:lvl5pPr marL="1147762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300AEB0-A360-3546-A26B-8DF0DB3BB70C}"/>
              </a:ext>
            </a:extLst>
          </p:cNvPr>
          <p:cNvSpPr txBox="1"/>
          <p:nvPr userDrawn="1"/>
        </p:nvSpPr>
        <p:spPr>
          <a:xfrm>
            <a:off x="0" y="6485672"/>
            <a:ext cx="1970314" cy="36576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noAutofit/>
          </a:bodyPr>
          <a:lstStyle/>
          <a:p>
            <a:pPr marL="0" marR="0" indent="0" algn="ctr" defTabSz="41275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Source Serif"/>
                <a:ea typeface="Helvetica Neue"/>
                <a:cs typeface="Helvetica Neue"/>
                <a:sym typeface="Helvetica Neue"/>
              </a:rPr>
              <a:t>Commercial in Confidence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948C044-4F93-4CC9-8D9C-4F00DD1A791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6546" y="6536591"/>
            <a:ext cx="1132408" cy="197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6960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idebar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F13F63F-B2C5-9046-B1BF-7A404CB99EE6}"/>
              </a:ext>
            </a:extLst>
          </p:cNvPr>
          <p:cNvSpPr/>
          <p:nvPr userDrawn="1"/>
        </p:nvSpPr>
        <p:spPr>
          <a:xfrm>
            <a:off x="8669448" y="0"/>
            <a:ext cx="351937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5A05A4-F3EB-6B4F-9C52-7898E6A26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"/>
            <a:ext cx="7828073" cy="123444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1823EDC-154D-DA45-8798-65DE0F4A37C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027E8A-8089-874A-B94B-79D229332F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195DB13-4B14-D94C-828D-125244F1976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3504" y="1344168"/>
            <a:ext cx="7828073" cy="50292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71BDBFC-32CC-7E40-962A-19684CF2644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913720" y="218485"/>
            <a:ext cx="3030832" cy="101659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288925" indent="0">
              <a:buNone/>
              <a:defRPr sz="2400">
                <a:solidFill>
                  <a:schemeClr val="bg1"/>
                </a:solidFill>
              </a:defRPr>
            </a:lvl2pPr>
            <a:lvl3pPr marL="579437" indent="0">
              <a:buNone/>
              <a:defRPr sz="2400">
                <a:solidFill>
                  <a:schemeClr val="bg1"/>
                </a:solidFill>
              </a:defRPr>
            </a:lvl3pPr>
            <a:lvl4pPr marL="857250" indent="0">
              <a:buNone/>
              <a:defRPr sz="2400">
                <a:solidFill>
                  <a:schemeClr val="bg1"/>
                </a:solidFill>
              </a:defRPr>
            </a:lvl4pPr>
            <a:lvl5pPr marL="1147762" indent="0">
              <a:buNone/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2708992-CA04-0B41-8431-5C526EAC652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913868" y="1344168"/>
            <a:ext cx="3030537" cy="50292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288925" indent="0">
              <a:buNone/>
              <a:defRPr sz="1800">
                <a:solidFill>
                  <a:schemeClr val="bg1"/>
                </a:solidFill>
              </a:defRPr>
            </a:lvl2pPr>
            <a:lvl3pPr marL="579437" indent="0">
              <a:buNone/>
              <a:defRPr sz="1800">
                <a:solidFill>
                  <a:schemeClr val="bg1"/>
                </a:solidFill>
              </a:defRPr>
            </a:lvl3pPr>
            <a:lvl4pPr marL="857250" indent="0">
              <a:buNone/>
              <a:defRPr sz="1800">
                <a:solidFill>
                  <a:schemeClr val="bg1"/>
                </a:solidFill>
              </a:defRPr>
            </a:lvl4pPr>
            <a:lvl5pPr marL="1147762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300AEB0-A360-3546-A26B-8DF0DB3BB70C}"/>
              </a:ext>
            </a:extLst>
          </p:cNvPr>
          <p:cNvSpPr txBox="1"/>
          <p:nvPr userDrawn="1"/>
        </p:nvSpPr>
        <p:spPr>
          <a:xfrm>
            <a:off x="0" y="6485672"/>
            <a:ext cx="1970314" cy="36576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noAutofit/>
          </a:bodyPr>
          <a:lstStyle/>
          <a:p>
            <a:pPr marL="0" marR="0" indent="0" algn="ctr" defTabSz="41275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Source Serif"/>
                <a:ea typeface="Helvetica Neue"/>
                <a:cs typeface="Helvetica Neue"/>
                <a:sym typeface="Helvetica Neue"/>
              </a:rPr>
              <a:t>Commercial in Confidence 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4C80508-5988-3746-8EE0-098335CB1CF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32752" y="6443533"/>
            <a:ext cx="1438970" cy="329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574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idebar Left A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F13F63F-B2C5-9046-B1BF-7A404CB99EE6}"/>
              </a:ext>
            </a:extLst>
          </p:cNvPr>
          <p:cNvSpPr/>
          <p:nvPr userDrawn="1"/>
        </p:nvSpPr>
        <p:spPr>
          <a:xfrm>
            <a:off x="-50622" y="-3350"/>
            <a:ext cx="4204408" cy="6861349"/>
          </a:xfrm>
          <a:custGeom>
            <a:avLst/>
            <a:gdLst>
              <a:gd name="connsiteX0" fmla="*/ 0 w 3519377"/>
              <a:gd name="connsiteY0" fmla="*/ 0 h 6858000"/>
              <a:gd name="connsiteX1" fmla="*/ 3519377 w 3519377"/>
              <a:gd name="connsiteY1" fmla="*/ 0 h 6858000"/>
              <a:gd name="connsiteX2" fmla="*/ 3519377 w 3519377"/>
              <a:gd name="connsiteY2" fmla="*/ 6858000 h 6858000"/>
              <a:gd name="connsiteX3" fmla="*/ 0 w 3519377"/>
              <a:gd name="connsiteY3" fmla="*/ 6858000 h 6858000"/>
              <a:gd name="connsiteX4" fmla="*/ 0 w 3519377"/>
              <a:gd name="connsiteY4" fmla="*/ 0 h 6858000"/>
              <a:gd name="connsiteX0" fmla="*/ 0 w 3519377"/>
              <a:gd name="connsiteY0" fmla="*/ 21265 h 6879265"/>
              <a:gd name="connsiteX1" fmla="*/ 3296094 w 3519377"/>
              <a:gd name="connsiteY1" fmla="*/ 0 h 6879265"/>
              <a:gd name="connsiteX2" fmla="*/ 3519377 w 3519377"/>
              <a:gd name="connsiteY2" fmla="*/ 6879265 h 6879265"/>
              <a:gd name="connsiteX3" fmla="*/ 0 w 3519377"/>
              <a:gd name="connsiteY3" fmla="*/ 6879265 h 6879265"/>
              <a:gd name="connsiteX4" fmla="*/ 0 w 3519377"/>
              <a:gd name="connsiteY4" fmla="*/ 21265 h 6879265"/>
              <a:gd name="connsiteX0" fmla="*/ 0 w 4082903"/>
              <a:gd name="connsiteY0" fmla="*/ 21265 h 6889897"/>
              <a:gd name="connsiteX1" fmla="*/ 3296094 w 4082903"/>
              <a:gd name="connsiteY1" fmla="*/ 0 h 6889897"/>
              <a:gd name="connsiteX2" fmla="*/ 4082903 w 4082903"/>
              <a:gd name="connsiteY2" fmla="*/ 6889897 h 6889897"/>
              <a:gd name="connsiteX3" fmla="*/ 0 w 4082903"/>
              <a:gd name="connsiteY3" fmla="*/ 6879265 h 6889897"/>
              <a:gd name="connsiteX4" fmla="*/ 0 w 4082903"/>
              <a:gd name="connsiteY4" fmla="*/ 21265 h 6889897"/>
              <a:gd name="connsiteX0" fmla="*/ 0 w 4082903"/>
              <a:gd name="connsiteY0" fmla="*/ 11838 h 6880470"/>
              <a:gd name="connsiteX1" fmla="*/ 3201826 w 4082903"/>
              <a:gd name="connsiteY1" fmla="*/ 0 h 6880470"/>
              <a:gd name="connsiteX2" fmla="*/ 4082903 w 4082903"/>
              <a:gd name="connsiteY2" fmla="*/ 6880470 h 6880470"/>
              <a:gd name="connsiteX3" fmla="*/ 0 w 4082903"/>
              <a:gd name="connsiteY3" fmla="*/ 6869838 h 6880470"/>
              <a:gd name="connsiteX4" fmla="*/ 0 w 4082903"/>
              <a:gd name="connsiteY4" fmla="*/ 11838 h 6880470"/>
              <a:gd name="connsiteX0" fmla="*/ 0 w 4082903"/>
              <a:gd name="connsiteY0" fmla="*/ 0 h 6868632"/>
              <a:gd name="connsiteX1" fmla="*/ 3173473 w 4082903"/>
              <a:gd name="connsiteY1" fmla="*/ 9427 h 6868632"/>
              <a:gd name="connsiteX2" fmla="*/ 4082903 w 4082903"/>
              <a:gd name="connsiteY2" fmla="*/ 6868632 h 6868632"/>
              <a:gd name="connsiteX3" fmla="*/ 0 w 4082903"/>
              <a:gd name="connsiteY3" fmla="*/ 6858000 h 6868632"/>
              <a:gd name="connsiteX4" fmla="*/ 0 w 4082903"/>
              <a:gd name="connsiteY4" fmla="*/ 0 h 6868632"/>
              <a:gd name="connsiteX0" fmla="*/ 0 w 4082903"/>
              <a:gd name="connsiteY0" fmla="*/ 11839 h 6880471"/>
              <a:gd name="connsiteX1" fmla="*/ 3180562 w 4082903"/>
              <a:gd name="connsiteY1" fmla="*/ 0 h 6880471"/>
              <a:gd name="connsiteX2" fmla="*/ 4082903 w 4082903"/>
              <a:gd name="connsiteY2" fmla="*/ 6880471 h 6880471"/>
              <a:gd name="connsiteX3" fmla="*/ 0 w 4082903"/>
              <a:gd name="connsiteY3" fmla="*/ 6869839 h 6880471"/>
              <a:gd name="connsiteX4" fmla="*/ 0 w 4082903"/>
              <a:gd name="connsiteY4" fmla="*/ 11839 h 6880471"/>
              <a:gd name="connsiteX0" fmla="*/ 0 w 4082903"/>
              <a:gd name="connsiteY0" fmla="*/ 0 h 6868632"/>
              <a:gd name="connsiteX1" fmla="*/ 3173474 w 4082903"/>
              <a:gd name="connsiteY1" fmla="*/ 9426 h 6868632"/>
              <a:gd name="connsiteX2" fmla="*/ 4082903 w 4082903"/>
              <a:gd name="connsiteY2" fmla="*/ 6868632 h 6868632"/>
              <a:gd name="connsiteX3" fmla="*/ 0 w 4082903"/>
              <a:gd name="connsiteY3" fmla="*/ 6858000 h 6868632"/>
              <a:gd name="connsiteX4" fmla="*/ 0 w 4082903"/>
              <a:gd name="connsiteY4" fmla="*/ 0 h 6868632"/>
              <a:gd name="connsiteX0" fmla="*/ 0 w 4082903"/>
              <a:gd name="connsiteY0" fmla="*/ 4751 h 6873383"/>
              <a:gd name="connsiteX1" fmla="*/ 3152209 w 4082903"/>
              <a:gd name="connsiteY1" fmla="*/ 0 h 6873383"/>
              <a:gd name="connsiteX2" fmla="*/ 4082903 w 4082903"/>
              <a:gd name="connsiteY2" fmla="*/ 6873383 h 6873383"/>
              <a:gd name="connsiteX3" fmla="*/ 0 w 4082903"/>
              <a:gd name="connsiteY3" fmla="*/ 6862751 h 6873383"/>
              <a:gd name="connsiteX4" fmla="*/ 0 w 4082903"/>
              <a:gd name="connsiteY4" fmla="*/ 4751 h 6873383"/>
              <a:gd name="connsiteX0" fmla="*/ 0 w 4082903"/>
              <a:gd name="connsiteY0" fmla="*/ 0 h 6868632"/>
              <a:gd name="connsiteX1" fmla="*/ 3180563 w 4082903"/>
              <a:gd name="connsiteY1" fmla="*/ 16514 h 6868632"/>
              <a:gd name="connsiteX2" fmla="*/ 4082903 w 4082903"/>
              <a:gd name="connsiteY2" fmla="*/ 6868632 h 6868632"/>
              <a:gd name="connsiteX3" fmla="*/ 0 w 4082903"/>
              <a:gd name="connsiteY3" fmla="*/ 6858000 h 6868632"/>
              <a:gd name="connsiteX4" fmla="*/ 0 w 4082903"/>
              <a:gd name="connsiteY4" fmla="*/ 0 h 6868632"/>
              <a:gd name="connsiteX0" fmla="*/ 0 w 4082903"/>
              <a:gd name="connsiteY0" fmla="*/ 0 h 6868632"/>
              <a:gd name="connsiteX1" fmla="*/ 3201828 w 4082903"/>
              <a:gd name="connsiteY1" fmla="*/ 9425 h 6868632"/>
              <a:gd name="connsiteX2" fmla="*/ 4082903 w 4082903"/>
              <a:gd name="connsiteY2" fmla="*/ 6868632 h 6868632"/>
              <a:gd name="connsiteX3" fmla="*/ 0 w 4082903"/>
              <a:gd name="connsiteY3" fmla="*/ 6858000 h 6868632"/>
              <a:gd name="connsiteX4" fmla="*/ 0 w 4082903"/>
              <a:gd name="connsiteY4" fmla="*/ 0 h 6868632"/>
              <a:gd name="connsiteX0" fmla="*/ 0 w 4082903"/>
              <a:gd name="connsiteY0" fmla="*/ 0 h 6868632"/>
              <a:gd name="connsiteX1" fmla="*/ 3180563 w 4082903"/>
              <a:gd name="connsiteY1" fmla="*/ 2336 h 6868632"/>
              <a:gd name="connsiteX2" fmla="*/ 4082903 w 4082903"/>
              <a:gd name="connsiteY2" fmla="*/ 6868632 h 6868632"/>
              <a:gd name="connsiteX3" fmla="*/ 0 w 4082903"/>
              <a:gd name="connsiteY3" fmla="*/ 6858000 h 6868632"/>
              <a:gd name="connsiteX4" fmla="*/ 0 w 4082903"/>
              <a:gd name="connsiteY4" fmla="*/ 0 h 6868632"/>
              <a:gd name="connsiteX0" fmla="*/ 0 w 4082903"/>
              <a:gd name="connsiteY0" fmla="*/ 11841 h 6880473"/>
              <a:gd name="connsiteX1" fmla="*/ 3173475 w 4082903"/>
              <a:gd name="connsiteY1" fmla="*/ 0 h 6880473"/>
              <a:gd name="connsiteX2" fmla="*/ 4082903 w 4082903"/>
              <a:gd name="connsiteY2" fmla="*/ 6880473 h 6880473"/>
              <a:gd name="connsiteX3" fmla="*/ 0 w 4082903"/>
              <a:gd name="connsiteY3" fmla="*/ 6869841 h 6880473"/>
              <a:gd name="connsiteX4" fmla="*/ 0 w 4082903"/>
              <a:gd name="connsiteY4" fmla="*/ 11841 h 6880473"/>
              <a:gd name="connsiteX0" fmla="*/ 0 w 4082903"/>
              <a:gd name="connsiteY0" fmla="*/ 0 h 6868632"/>
              <a:gd name="connsiteX1" fmla="*/ 3173475 w 4082903"/>
              <a:gd name="connsiteY1" fmla="*/ 9424 h 6868632"/>
              <a:gd name="connsiteX2" fmla="*/ 4082903 w 4082903"/>
              <a:gd name="connsiteY2" fmla="*/ 6868632 h 6868632"/>
              <a:gd name="connsiteX3" fmla="*/ 0 w 4082903"/>
              <a:gd name="connsiteY3" fmla="*/ 6858000 h 6868632"/>
              <a:gd name="connsiteX4" fmla="*/ 0 w 4082903"/>
              <a:gd name="connsiteY4" fmla="*/ 0 h 6868632"/>
              <a:gd name="connsiteX0" fmla="*/ 0 w 4082903"/>
              <a:gd name="connsiteY0" fmla="*/ 11842 h 6880474"/>
              <a:gd name="connsiteX1" fmla="*/ 3173475 w 4082903"/>
              <a:gd name="connsiteY1" fmla="*/ 0 h 6880474"/>
              <a:gd name="connsiteX2" fmla="*/ 4082903 w 4082903"/>
              <a:gd name="connsiteY2" fmla="*/ 6880474 h 6880474"/>
              <a:gd name="connsiteX3" fmla="*/ 0 w 4082903"/>
              <a:gd name="connsiteY3" fmla="*/ 6869842 h 6880474"/>
              <a:gd name="connsiteX4" fmla="*/ 0 w 4082903"/>
              <a:gd name="connsiteY4" fmla="*/ 11842 h 6880474"/>
              <a:gd name="connsiteX0" fmla="*/ 0 w 4082903"/>
              <a:gd name="connsiteY0" fmla="*/ 0 h 6868632"/>
              <a:gd name="connsiteX1" fmla="*/ 3194740 w 4082903"/>
              <a:gd name="connsiteY1" fmla="*/ 9423 h 6868632"/>
              <a:gd name="connsiteX2" fmla="*/ 4082903 w 4082903"/>
              <a:gd name="connsiteY2" fmla="*/ 6868632 h 6868632"/>
              <a:gd name="connsiteX3" fmla="*/ 0 w 4082903"/>
              <a:gd name="connsiteY3" fmla="*/ 6858000 h 6868632"/>
              <a:gd name="connsiteX4" fmla="*/ 0 w 4082903"/>
              <a:gd name="connsiteY4" fmla="*/ 0 h 6868632"/>
              <a:gd name="connsiteX0" fmla="*/ 0 w 4082903"/>
              <a:gd name="connsiteY0" fmla="*/ 4754 h 6873386"/>
              <a:gd name="connsiteX1" fmla="*/ 3102591 w 4082903"/>
              <a:gd name="connsiteY1" fmla="*/ 0 h 6873386"/>
              <a:gd name="connsiteX2" fmla="*/ 4082903 w 4082903"/>
              <a:gd name="connsiteY2" fmla="*/ 6873386 h 6873386"/>
              <a:gd name="connsiteX3" fmla="*/ 0 w 4082903"/>
              <a:gd name="connsiteY3" fmla="*/ 6862754 h 6873386"/>
              <a:gd name="connsiteX4" fmla="*/ 0 w 4082903"/>
              <a:gd name="connsiteY4" fmla="*/ 4754 h 6873386"/>
              <a:gd name="connsiteX0" fmla="*/ 0 w 4082903"/>
              <a:gd name="connsiteY0" fmla="*/ 0 h 6876743"/>
              <a:gd name="connsiteX1" fmla="*/ 3102591 w 4082903"/>
              <a:gd name="connsiteY1" fmla="*/ 3357 h 6876743"/>
              <a:gd name="connsiteX2" fmla="*/ 4082903 w 4082903"/>
              <a:gd name="connsiteY2" fmla="*/ 6876743 h 6876743"/>
              <a:gd name="connsiteX3" fmla="*/ 0 w 4082903"/>
              <a:gd name="connsiteY3" fmla="*/ 6866111 h 6876743"/>
              <a:gd name="connsiteX4" fmla="*/ 0 w 4082903"/>
              <a:gd name="connsiteY4" fmla="*/ 0 h 6876743"/>
              <a:gd name="connsiteX0" fmla="*/ 7873 w 4090776"/>
              <a:gd name="connsiteY0" fmla="*/ 0 h 6876743"/>
              <a:gd name="connsiteX1" fmla="*/ 3110464 w 4090776"/>
              <a:gd name="connsiteY1" fmla="*/ 3357 h 6876743"/>
              <a:gd name="connsiteX2" fmla="*/ 4090776 w 4090776"/>
              <a:gd name="connsiteY2" fmla="*/ 6876743 h 6876743"/>
              <a:gd name="connsiteX3" fmla="*/ 0 w 4090776"/>
              <a:gd name="connsiteY3" fmla="*/ 6874221 h 6876743"/>
              <a:gd name="connsiteX4" fmla="*/ 7873 w 4090776"/>
              <a:gd name="connsiteY4" fmla="*/ 0 h 6876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90776" h="6876743">
                <a:moveTo>
                  <a:pt x="7873" y="0"/>
                </a:moveTo>
                <a:lnTo>
                  <a:pt x="3110464" y="3357"/>
                </a:lnTo>
                <a:lnTo>
                  <a:pt x="4090776" y="6876743"/>
                </a:lnTo>
                <a:lnTo>
                  <a:pt x="0" y="6874221"/>
                </a:lnTo>
                <a:cubicBezTo>
                  <a:pt x="2624" y="4582814"/>
                  <a:pt x="5249" y="2291407"/>
                  <a:pt x="7873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5A05A4-F3EB-6B4F-9C52-7898E6A26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2739" y="1"/>
            <a:ext cx="7828073" cy="123444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1823EDC-154D-DA45-8798-65DE0F4A37C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027E8A-8089-874A-B94B-79D229332F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195DB13-4B14-D94C-828D-125244F1976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752739" y="1344168"/>
            <a:ext cx="7828073" cy="50292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71BDBFC-32CC-7E40-962A-19684CF2644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44271" y="218485"/>
            <a:ext cx="3030832" cy="101659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288925" indent="0">
              <a:buNone/>
              <a:defRPr sz="2400">
                <a:solidFill>
                  <a:schemeClr val="bg1"/>
                </a:solidFill>
              </a:defRPr>
            </a:lvl2pPr>
            <a:lvl3pPr marL="579437" indent="0">
              <a:buNone/>
              <a:defRPr sz="2400">
                <a:solidFill>
                  <a:schemeClr val="bg1"/>
                </a:solidFill>
              </a:defRPr>
            </a:lvl3pPr>
            <a:lvl4pPr marL="857250" indent="0">
              <a:buNone/>
              <a:defRPr sz="2400">
                <a:solidFill>
                  <a:schemeClr val="bg1"/>
                </a:solidFill>
              </a:defRPr>
            </a:lvl4pPr>
            <a:lvl5pPr marL="1147762" indent="0">
              <a:buNone/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2708992-CA04-0B41-8431-5C526EAC652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44419" y="1344168"/>
            <a:ext cx="3030537" cy="50292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288925" indent="0">
              <a:buNone/>
              <a:defRPr sz="1800">
                <a:solidFill>
                  <a:schemeClr val="bg1"/>
                </a:solidFill>
              </a:defRPr>
            </a:lvl2pPr>
            <a:lvl3pPr marL="579437" indent="0">
              <a:buNone/>
              <a:defRPr sz="1800">
                <a:solidFill>
                  <a:schemeClr val="bg1"/>
                </a:solidFill>
              </a:defRPr>
            </a:lvl3pPr>
            <a:lvl4pPr marL="857250" indent="0">
              <a:buNone/>
              <a:defRPr sz="1800">
                <a:solidFill>
                  <a:schemeClr val="bg1"/>
                </a:solidFill>
              </a:defRPr>
            </a:lvl4pPr>
            <a:lvl5pPr marL="1147762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300AEB0-A360-3546-A26B-8DF0DB3BB70C}"/>
              </a:ext>
            </a:extLst>
          </p:cNvPr>
          <p:cNvSpPr txBox="1"/>
          <p:nvPr userDrawn="1"/>
        </p:nvSpPr>
        <p:spPr>
          <a:xfrm>
            <a:off x="0" y="6485672"/>
            <a:ext cx="1970314" cy="36576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noAutofit/>
          </a:bodyPr>
          <a:lstStyle/>
          <a:p>
            <a:pPr marL="0" marR="0" indent="0" algn="ctr" defTabSz="41275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Source Serif"/>
                <a:ea typeface="Helvetica Neue"/>
                <a:cs typeface="Helvetica Neue"/>
                <a:sym typeface="Helvetica Neue"/>
              </a:rPr>
              <a:t>Commercial in Confidence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690059D-AC2D-43C0-A2FC-9F39C3BDECA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6546" y="6536591"/>
            <a:ext cx="1132408" cy="197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4110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idebar Right A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3">
            <a:extLst>
              <a:ext uri="{FF2B5EF4-FFF2-40B4-BE49-F238E27FC236}">
                <a16:creationId xmlns:a16="http://schemas.microsoft.com/office/drawing/2014/main" id="{04297DC3-2E4A-5247-8D26-F45BBFD72D50}"/>
              </a:ext>
            </a:extLst>
          </p:cNvPr>
          <p:cNvSpPr/>
          <p:nvPr userDrawn="1"/>
        </p:nvSpPr>
        <p:spPr>
          <a:xfrm flipH="1">
            <a:off x="7992745" y="-3350"/>
            <a:ext cx="4206240" cy="6861349"/>
          </a:xfrm>
          <a:custGeom>
            <a:avLst/>
            <a:gdLst>
              <a:gd name="connsiteX0" fmla="*/ 0 w 3519377"/>
              <a:gd name="connsiteY0" fmla="*/ 0 h 6858000"/>
              <a:gd name="connsiteX1" fmla="*/ 3519377 w 3519377"/>
              <a:gd name="connsiteY1" fmla="*/ 0 h 6858000"/>
              <a:gd name="connsiteX2" fmla="*/ 3519377 w 3519377"/>
              <a:gd name="connsiteY2" fmla="*/ 6858000 h 6858000"/>
              <a:gd name="connsiteX3" fmla="*/ 0 w 3519377"/>
              <a:gd name="connsiteY3" fmla="*/ 6858000 h 6858000"/>
              <a:gd name="connsiteX4" fmla="*/ 0 w 3519377"/>
              <a:gd name="connsiteY4" fmla="*/ 0 h 6858000"/>
              <a:gd name="connsiteX0" fmla="*/ 0 w 3519377"/>
              <a:gd name="connsiteY0" fmla="*/ 21265 h 6879265"/>
              <a:gd name="connsiteX1" fmla="*/ 3296094 w 3519377"/>
              <a:gd name="connsiteY1" fmla="*/ 0 h 6879265"/>
              <a:gd name="connsiteX2" fmla="*/ 3519377 w 3519377"/>
              <a:gd name="connsiteY2" fmla="*/ 6879265 h 6879265"/>
              <a:gd name="connsiteX3" fmla="*/ 0 w 3519377"/>
              <a:gd name="connsiteY3" fmla="*/ 6879265 h 6879265"/>
              <a:gd name="connsiteX4" fmla="*/ 0 w 3519377"/>
              <a:gd name="connsiteY4" fmla="*/ 21265 h 6879265"/>
              <a:gd name="connsiteX0" fmla="*/ 0 w 4082903"/>
              <a:gd name="connsiteY0" fmla="*/ 21265 h 6889897"/>
              <a:gd name="connsiteX1" fmla="*/ 3296094 w 4082903"/>
              <a:gd name="connsiteY1" fmla="*/ 0 h 6889897"/>
              <a:gd name="connsiteX2" fmla="*/ 4082903 w 4082903"/>
              <a:gd name="connsiteY2" fmla="*/ 6889897 h 6889897"/>
              <a:gd name="connsiteX3" fmla="*/ 0 w 4082903"/>
              <a:gd name="connsiteY3" fmla="*/ 6879265 h 6889897"/>
              <a:gd name="connsiteX4" fmla="*/ 0 w 4082903"/>
              <a:gd name="connsiteY4" fmla="*/ 21265 h 6889897"/>
              <a:gd name="connsiteX0" fmla="*/ 0 w 4082903"/>
              <a:gd name="connsiteY0" fmla="*/ 11838 h 6880470"/>
              <a:gd name="connsiteX1" fmla="*/ 3201826 w 4082903"/>
              <a:gd name="connsiteY1" fmla="*/ 0 h 6880470"/>
              <a:gd name="connsiteX2" fmla="*/ 4082903 w 4082903"/>
              <a:gd name="connsiteY2" fmla="*/ 6880470 h 6880470"/>
              <a:gd name="connsiteX3" fmla="*/ 0 w 4082903"/>
              <a:gd name="connsiteY3" fmla="*/ 6869838 h 6880470"/>
              <a:gd name="connsiteX4" fmla="*/ 0 w 4082903"/>
              <a:gd name="connsiteY4" fmla="*/ 11838 h 6880470"/>
              <a:gd name="connsiteX0" fmla="*/ 0 w 4082903"/>
              <a:gd name="connsiteY0" fmla="*/ 0 h 6868632"/>
              <a:gd name="connsiteX1" fmla="*/ 3173473 w 4082903"/>
              <a:gd name="connsiteY1" fmla="*/ 9427 h 6868632"/>
              <a:gd name="connsiteX2" fmla="*/ 4082903 w 4082903"/>
              <a:gd name="connsiteY2" fmla="*/ 6868632 h 6868632"/>
              <a:gd name="connsiteX3" fmla="*/ 0 w 4082903"/>
              <a:gd name="connsiteY3" fmla="*/ 6858000 h 6868632"/>
              <a:gd name="connsiteX4" fmla="*/ 0 w 4082903"/>
              <a:gd name="connsiteY4" fmla="*/ 0 h 6868632"/>
              <a:gd name="connsiteX0" fmla="*/ 0 w 4082903"/>
              <a:gd name="connsiteY0" fmla="*/ 11839 h 6880471"/>
              <a:gd name="connsiteX1" fmla="*/ 3180562 w 4082903"/>
              <a:gd name="connsiteY1" fmla="*/ 0 h 6880471"/>
              <a:gd name="connsiteX2" fmla="*/ 4082903 w 4082903"/>
              <a:gd name="connsiteY2" fmla="*/ 6880471 h 6880471"/>
              <a:gd name="connsiteX3" fmla="*/ 0 w 4082903"/>
              <a:gd name="connsiteY3" fmla="*/ 6869839 h 6880471"/>
              <a:gd name="connsiteX4" fmla="*/ 0 w 4082903"/>
              <a:gd name="connsiteY4" fmla="*/ 11839 h 6880471"/>
              <a:gd name="connsiteX0" fmla="*/ 0 w 4082903"/>
              <a:gd name="connsiteY0" fmla="*/ 0 h 6868632"/>
              <a:gd name="connsiteX1" fmla="*/ 3173474 w 4082903"/>
              <a:gd name="connsiteY1" fmla="*/ 9426 h 6868632"/>
              <a:gd name="connsiteX2" fmla="*/ 4082903 w 4082903"/>
              <a:gd name="connsiteY2" fmla="*/ 6868632 h 6868632"/>
              <a:gd name="connsiteX3" fmla="*/ 0 w 4082903"/>
              <a:gd name="connsiteY3" fmla="*/ 6858000 h 6868632"/>
              <a:gd name="connsiteX4" fmla="*/ 0 w 4082903"/>
              <a:gd name="connsiteY4" fmla="*/ 0 h 6868632"/>
              <a:gd name="connsiteX0" fmla="*/ 0 w 4082903"/>
              <a:gd name="connsiteY0" fmla="*/ 4751 h 6873383"/>
              <a:gd name="connsiteX1" fmla="*/ 3152209 w 4082903"/>
              <a:gd name="connsiteY1" fmla="*/ 0 h 6873383"/>
              <a:gd name="connsiteX2" fmla="*/ 4082903 w 4082903"/>
              <a:gd name="connsiteY2" fmla="*/ 6873383 h 6873383"/>
              <a:gd name="connsiteX3" fmla="*/ 0 w 4082903"/>
              <a:gd name="connsiteY3" fmla="*/ 6862751 h 6873383"/>
              <a:gd name="connsiteX4" fmla="*/ 0 w 4082903"/>
              <a:gd name="connsiteY4" fmla="*/ 4751 h 6873383"/>
              <a:gd name="connsiteX0" fmla="*/ 0 w 4082903"/>
              <a:gd name="connsiteY0" fmla="*/ 0 h 6868632"/>
              <a:gd name="connsiteX1" fmla="*/ 3180563 w 4082903"/>
              <a:gd name="connsiteY1" fmla="*/ 16514 h 6868632"/>
              <a:gd name="connsiteX2" fmla="*/ 4082903 w 4082903"/>
              <a:gd name="connsiteY2" fmla="*/ 6868632 h 6868632"/>
              <a:gd name="connsiteX3" fmla="*/ 0 w 4082903"/>
              <a:gd name="connsiteY3" fmla="*/ 6858000 h 6868632"/>
              <a:gd name="connsiteX4" fmla="*/ 0 w 4082903"/>
              <a:gd name="connsiteY4" fmla="*/ 0 h 6868632"/>
              <a:gd name="connsiteX0" fmla="*/ 0 w 4082903"/>
              <a:gd name="connsiteY0" fmla="*/ 0 h 6868632"/>
              <a:gd name="connsiteX1" fmla="*/ 3201828 w 4082903"/>
              <a:gd name="connsiteY1" fmla="*/ 9425 h 6868632"/>
              <a:gd name="connsiteX2" fmla="*/ 4082903 w 4082903"/>
              <a:gd name="connsiteY2" fmla="*/ 6868632 h 6868632"/>
              <a:gd name="connsiteX3" fmla="*/ 0 w 4082903"/>
              <a:gd name="connsiteY3" fmla="*/ 6858000 h 6868632"/>
              <a:gd name="connsiteX4" fmla="*/ 0 w 4082903"/>
              <a:gd name="connsiteY4" fmla="*/ 0 h 6868632"/>
              <a:gd name="connsiteX0" fmla="*/ 0 w 4082903"/>
              <a:gd name="connsiteY0" fmla="*/ 0 h 6868632"/>
              <a:gd name="connsiteX1" fmla="*/ 3180563 w 4082903"/>
              <a:gd name="connsiteY1" fmla="*/ 2336 h 6868632"/>
              <a:gd name="connsiteX2" fmla="*/ 4082903 w 4082903"/>
              <a:gd name="connsiteY2" fmla="*/ 6868632 h 6868632"/>
              <a:gd name="connsiteX3" fmla="*/ 0 w 4082903"/>
              <a:gd name="connsiteY3" fmla="*/ 6858000 h 6868632"/>
              <a:gd name="connsiteX4" fmla="*/ 0 w 4082903"/>
              <a:gd name="connsiteY4" fmla="*/ 0 h 6868632"/>
              <a:gd name="connsiteX0" fmla="*/ 0 w 4082903"/>
              <a:gd name="connsiteY0" fmla="*/ 11841 h 6880473"/>
              <a:gd name="connsiteX1" fmla="*/ 3173475 w 4082903"/>
              <a:gd name="connsiteY1" fmla="*/ 0 h 6880473"/>
              <a:gd name="connsiteX2" fmla="*/ 4082903 w 4082903"/>
              <a:gd name="connsiteY2" fmla="*/ 6880473 h 6880473"/>
              <a:gd name="connsiteX3" fmla="*/ 0 w 4082903"/>
              <a:gd name="connsiteY3" fmla="*/ 6869841 h 6880473"/>
              <a:gd name="connsiteX4" fmla="*/ 0 w 4082903"/>
              <a:gd name="connsiteY4" fmla="*/ 11841 h 6880473"/>
              <a:gd name="connsiteX0" fmla="*/ 0 w 4082903"/>
              <a:gd name="connsiteY0" fmla="*/ 0 h 6868632"/>
              <a:gd name="connsiteX1" fmla="*/ 3173475 w 4082903"/>
              <a:gd name="connsiteY1" fmla="*/ 9424 h 6868632"/>
              <a:gd name="connsiteX2" fmla="*/ 4082903 w 4082903"/>
              <a:gd name="connsiteY2" fmla="*/ 6868632 h 6868632"/>
              <a:gd name="connsiteX3" fmla="*/ 0 w 4082903"/>
              <a:gd name="connsiteY3" fmla="*/ 6858000 h 6868632"/>
              <a:gd name="connsiteX4" fmla="*/ 0 w 4082903"/>
              <a:gd name="connsiteY4" fmla="*/ 0 h 6868632"/>
              <a:gd name="connsiteX0" fmla="*/ 0 w 4082903"/>
              <a:gd name="connsiteY0" fmla="*/ 11842 h 6880474"/>
              <a:gd name="connsiteX1" fmla="*/ 3173475 w 4082903"/>
              <a:gd name="connsiteY1" fmla="*/ 0 h 6880474"/>
              <a:gd name="connsiteX2" fmla="*/ 4082903 w 4082903"/>
              <a:gd name="connsiteY2" fmla="*/ 6880474 h 6880474"/>
              <a:gd name="connsiteX3" fmla="*/ 0 w 4082903"/>
              <a:gd name="connsiteY3" fmla="*/ 6869842 h 6880474"/>
              <a:gd name="connsiteX4" fmla="*/ 0 w 4082903"/>
              <a:gd name="connsiteY4" fmla="*/ 11842 h 6880474"/>
              <a:gd name="connsiteX0" fmla="*/ 0 w 4082903"/>
              <a:gd name="connsiteY0" fmla="*/ 0 h 6868632"/>
              <a:gd name="connsiteX1" fmla="*/ 3194740 w 4082903"/>
              <a:gd name="connsiteY1" fmla="*/ 9423 h 6868632"/>
              <a:gd name="connsiteX2" fmla="*/ 4082903 w 4082903"/>
              <a:gd name="connsiteY2" fmla="*/ 6868632 h 6868632"/>
              <a:gd name="connsiteX3" fmla="*/ 0 w 4082903"/>
              <a:gd name="connsiteY3" fmla="*/ 6858000 h 6868632"/>
              <a:gd name="connsiteX4" fmla="*/ 0 w 4082903"/>
              <a:gd name="connsiteY4" fmla="*/ 0 h 6868632"/>
              <a:gd name="connsiteX0" fmla="*/ 0 w 4082903"/>
              <a:gd name="connsiteY0" fmla="*/ 4754 h 6873386"/>
              <a:gd name="connsiteX1" fmla="*/ 3102591 w 4082903"/>
              <a:gd name="connsiteY1" fmla="*/ 0 h 6873386"/>
              <a:gd name="connsiteX2" fmla="*/ 4082903 w 4082903"/>
              <a:gd name="connsiteY2" fmla="*/ 6873386 h 6873386"/>
              <a:gd name="connsiteX3" fmla="*/ 0 w 4082903"/>
              <a:gd name="connsiteY3" fmla="*/ 6862754 h 6873386"/>
              <a:gd name="connsiteX4" fmla="*/ 0 w 4082903"/>
              <a:gd name="connsiteY4" fmla="*/ 4754 h 6873386"/>
              <a:gd name="connsiteX0" fmla="*/ 0 w 4082903"/>
              <a:gd name="connsiteY0" fmla="*/ 0 h 6876743"/>
              <a:gd name="connsiteX1" fmla="*/ 3102591 w 4082903"/>
              <a:gd name="connsiteY1" fmla="*/ 3357 h 6876743"/>
              <a:gd name="connsiteX2" fmla="*/ 4082903 w 4082903"/>
              <a:gd name="connsiteY2" fmla="*/ 6876743 h 6876743"/>
              <a:gd name="connsiteX3" fmla="*/ 0 w 4082903"/>
              <a:gd name="connsiteY3" fmla="*/ 6866111 h 6876743"/>
              <a:gd name="connsiteX4" fmla="*/ 0 w 4082903"/>
              <a:gd name="connsiteY4" fmla="*/ 0 h 6876743"/>
              <a:gd name="connsiteX0" fmla="*/ 7873 w 4090776"/>
              <a:gd name="connsiteY0" fmla="*/ 0 h 6876743"/>
              <a:gd name="connsiteX1" fmla="*/ 3110464 w 4090776"/>
              <a:gd name="connsiteY1" fmla="*/ 3357 h 6876743"/>
              <a:gd name="connsiteX2" fmla="*/ 4090776 w 4090776"/>
              <a:gd name="connsiteY2" fmla="*/ 6876743 h 6876743"/>
              <a:gd name="connsiteX3" fmla="*/ 0 w 4090776"/>
              <a:gd name="connsiteY3" fmla="*/ 6874221 h 6876743"/>
              <a:gd name="connsiteX4" fmla="*/ 7873 w 4090776"/>
              <a:gd name="connsiteY4" fmla="*/ 0 h 6876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90776" h="6876743">
                <a:moveTo>
                  <a:pt x="7873" y="0"/>
                </a:moveTo>
                <a:lnTo>
                  <a:pt x="3110464" y="3357"/>
                </a:lnTo>
                <a:lnTo>
                  <a:pt x="4090776" y="6876743"/>
                </a:lnTo>
                <a:lnTo>
                  <a:pt x="0" y="6874221"/>
                </a:lnTo>
                <a:cubicBezTo>
                  <a:pt x="2624" y="4582814"/>
                  <a:pt x="5249" y="2291407"/>
                  <a:pt x="7873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5A05A4-F3EB-6B4F-9C52-7898E6A26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"/>
            <a:ext cx="7828073" cy="123444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1823EDC-154D-DA45-8798-65DE0F4A37C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027E8A-8089-874A-B94B-79D229332F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195DB13-4B14-D94C-828D-125244F1976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3504" y="1344168"/>
            <a:ext cx="7828073" cy="50292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71BDBFC-32CC-7E40-962A-19684CF2644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913720" y="218485"/>
            <a:ext cx="3030832" cy="101659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288925" indent="0">
              <a:buNone/>
              <a:defRPr sz="2400">
                <a:solidFill>
                  <a:schemeClr val="bg1"/>
                </a:solidFill>
              </a:defRPr>
            </a:lvl2pPr>
            <a:lvl3pPr marL="579437" indent="0">
              <a:buNone/>
              <a:defRPr sz="2400">
                <a:solidFill>
                  <a:schemeClr val="bg1"/>
                </a:solidFill>
              </a:defRPr>
            </a:lvl3pPr>
            <a:lvl4pPr marL="857250" indent="0">
              <a:buNone/>
              <a:defRPr sz="2400">
                <a:solidFill>
                  <a:schemeClr val="bg1"/>
                </a:solidFill>
              </a:defRPr>
            </a:lvl4pPr>
            <a:lvl5pPr marL="1147762" indent="0">
              <a:buNone/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2708992-CA04-0B41-8431-5C526EAC652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913868" y="1344168"/>
            <a:ext cx="3030537" cy="50292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288925" indent="0">
              <a:buNone/>
              <a:defRPr sz="1800">
                <a:solidFill>
                  <a:schemeClr val="bg1"/>
                </a:solidFill>
              </a:defRPr>
            </a:lvl2pPr>
            <a:lvl3pPr marL="579437" indent="0">
              <a:buNone/>
              <a:defRPr sz="1800">
                <a:solidFill>
                  <a:schemeClr val="bg1"/>
                </a:solidFill>
              </a:defRPr>
            </a:lvl3pPr>
            <a:lvl4pPr marL="857250" indent="0">
              <a:buNone/>
              <a:defRPr sz="1800">
                <a:solidFill>
                  <a:schemeClr val="bg1"/>
                </a:solidFill>
              </a:defRPr>
            </a:lvl4pPr>
            <a:lvl5pPr marL="1147762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300AEB0-A360-3546-A26B-8DF0DB3BB70C}"/>
              </a:ext>
            </a:extLst>
          </p:cNvPr>
          <p:cNvSpPr txBox="1"/>
          <p:nvPr userDrawn="1"/>
        </p:nvSpPr>
        <p:spPr>
          <a:xfrm>
            <a:off x="0" y="6485672"/>
            <a:ext cx="1970314" cy="36576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noAutofit/>
          </a:bodyPr>
          <a:lstStyle/>
          <a:p>
            <a:pPr marL="0" marR="0" indent="0" algn="ctr" defTabSz="41275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Source Serif"/>
                <a:ea typeface="Helvetica Neue"/>
                <a:cs typeface="Helvetica Neue"/>
                <a:sym typeface="Helvetica Neue"/>
              </a:rPr>
              <a:t>Commercial in Confidence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B0C3942-B776-46F0-A9E2-25DF49CC1BC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77515" y="6480682"/>
            <a:ext cx="1169141" cy="206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2023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F89CBBD-B02F-C147-8ABB-329DCA32876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027E8A-8089-874A-B94B-79D229332FD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A621B69-2946-4D56-BA4B-74FAA16BA43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831522" y="2860547"/>
            <a:ext cx="6525781" cy="113690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5801A7E-EAD9-4C54-AD7A-B0F3A433F072}"/>
              </a:ext>
            </a:extLst>
          </p:cNvPr>
          <p:cNvSpPr txBox="1"/>
          <p:nvPr userDrawn="1"/>
        </p:nvSpPr>
        <p:spPr>
          <a:xfrm>
            <a:off x="0" y="6485672"/>
            <a:ext cx="1970314" cy="36576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noAutofit/>
          </a:bodyPr>
          <a:lstStyle/>
          <a:p>
            <a:pPr marL="0" marR="0" indent="0" algn="ctr" defTabSz="41275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erif"/>
                <a:ea typeface="Helvetica Neue"/>
                <a:cs typeface="Helvetica Neue"/>
                <a:sym typeface="Helvetica Neue"/>
              </a:rPr>
              <a:t>Commercial in Confidence </a:t>
            </a:r>
          </a:p>
        </p:txBody>
      </p:sp>
    </p:spTree>
    <p:extLst>
      <p:ext uri="{BB962C8B-B14F-4D97-AF65-F5344CB8AC3E}">
        <p14:creationId xmlns:p14="http://schemas.microsoft.com/office/powerpoint/2010/main" val="4301773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lu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3AC3752-D348-594B-BFA4-4F572FEF92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857"/>
            <a:ext cx="12188952" cy="685628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4D05716-25AF-CD44-A2DA-203800959ABA}"/>
              </a:ext>
            </a:extLst>
          </p:cNvPr>
          <p:cNvSpPr/>
          <p:nvPr userDrawn="1"/>
        </p:nvSpPr>
        <p:spPr>
          <a:xfrm>
            <a:off x="-3175" y="0"/>
            <a:ext cx="12192000" cy="6858000"/>
          </a:xfrm>
          <a:prstGeom prst="rect">
            <a:avLst/>
          </a:prstGeom>
          <a:solidFill>
            <a:schemeClr val="tx1">
              <a:alpha val="9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7A2664-3449-034E-B3A2-6ED884794D93}"/>
              </a:ext>
            </a:extLst>
          </p:cNvPr>
          <p:cNvSpPr txBox="1"/>
          <p:nvPr userDrawn="1"/>
        </p:nvSpPr>
        <p:spPr>
          <a:xfrm>
            <a:off x="0" y="6485672"/>
            <a:ext cx="1970314" cy="36576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noAutofit/>
          </a:bodyPr>
          <a:lstStyle/>
          <a:p>
            <a:pPr marL="0" marR="0" indent="0" algn="ctr" defTabSz="41275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Source Serif"/>
                <a:ea typeface="Helvetica Neue"/>
                <a:cs typeface="Helvetica Neue"/>
                <a:sym typeface="Helvetica Neue"/>
              </a:rPr>
              <a:t>Commercial in Confidence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508EA0E-3AFD-674B-9329-FD9B6B74D34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3027E8A-8089-874A-B94B-79D229332F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B0DCED5-B94C-514F-A596-46F692AAE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0314" y="2457447"/>
            <a:ext cx="9610499" cy="1379786"/>
          </a:xfrm>
        </p:spPr>
        <p:txBody>
          <a:bodyPr>
            <a:noAutofit/>
          </a:bodyPr>
          <a:lstStyle>
            <a:lvl1pPr algn="l"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Line">
            <a:extLst>
              <a:ext uri="{FF2B5EF4-FFF2-40B4-BE49-F238E27FC236}">
                <a16:creationId xmlns:a16="http://schemas.microsoft.com/office/drawing/2014/main" id="{9E0122AD-576C-744A-BC06-1DD47E623B18}"/>
              </a:ext>
            </a:extLst>
          </p:cNvPr>
          <p:cNvSpPr/>
          <p:nvPr userDrawn="1"/>
        </p:nvSpPr>
        <p:spPr>
          <a:xfrm flipH="1" flipV="1">
            <a:off x="1764736" y="2531874"/>
            <a:ext cx="0" cy="1230932"/>
          </a:xfrm>
          <a:prstGeom prst="line">
            <a:avLst/>
          </a:prstGeom>
          <a:ln w="92075">
            <a:solidFill>
              <a:srgbClr val="EF6049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6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77B9AC4-CD01-4125-AC83-7EFA56968A3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777515" y="6480682"/>
            <a:ext cx="1169141" cy="206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5981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and Image">
  <p:cSld name="Content and Imag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345510" y="528000"/>
            <a:ext cx="3683640" cy="108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ill Sans"/>
              <a:buNone/>
              <a:defRPr sz="2666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sz="1866"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 sz="1866"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 sz="1866"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 sz="1866"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 sz="1866"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 sz="1866"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 sz="1866"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 sz="1866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ldNum" idx="12"/>
          </p:nvPr>
        </p:nvSpPr>
        <p:spPr>
          <a:xfrm>
            <a:off x="11337047" y="240000"/>
            <a:ext cx="449883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866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 rtl="0">
              <a:spcBef>
                <a:spcPts val="0"/>
              </a:spcBef>
              <a:buNone/>
              <a:defRPr sz="866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 rtl="0">
              <a:spcBef>
                <a:spcPts val="0"/>
              </a:spcBef>
              <a:buNone/>
              <a:defRPr sz="866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 rtl="0">
              <a:spcBef>
                <a:spcPts val="0"/>
              </a:spcBef>
              <a:buNone/>
              <a:defRPr sz="866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 rtl="0">
              <a:spcBef>
                <a:spcPts val="0"/>
              </a:spcBef>
              <a:buNone/>
              <a:defRPr sz="866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 rtl="0">
              <a:spcBef>
                <a:spcPts val="0"/>
              </a:spcBef>
              <a:buNone/>
              <a:defRPr sz="866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 rtl="0">
              <a:spcBef>
                <a:spcPts val="0"/>
              </a:spcBef>
              <a:buNone/>
              <a:defRPr sz="866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 rtl="0">
              <a:spcBef>
                <a:spcPts val="0"/>
              </a:spcBef>
              <a:buNone/>
              <a:defRPr sz="866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 rtl="0">
              <a:spcBef>
                <a:spcPts val="0"/>
              </a:spcBef>
              <a:buNone/>
              <a:defRPr sz="866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3" name="Google Shape;13;p2"/>
          <p:cNvSpPr txBox="1">
            <a:spLocks noGrp="1"/>
          </p:cNvSpPr>
          <p:nvPr>
            <p:ph type="body" idx="1"/>
          </p:nvPr>
        </p:nvSpPr>
        <p:spPr>
          <a:xfrm>
            <a:off x="359906" y="1710000"/>
            <a:ext cx="3683640" cy="43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304724" marR="0" lvl="0" indent="-279330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−"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609448" marR="0" lvl="1" indent="-232775" rtl="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−"/>
              <a:defRPr sz="1266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914171" marR="0" lvl="2" indent="-23277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−"/>
              <a:defRPr sz="1266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218895" marR="0" lvl="3" indent="-23277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−"/>
              <a:defRPr sz="1266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1523619" marR="0" lvl="4" indent="-23277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−"/>
              <a:defRPr sz="1266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1828343" marR="0" lvl="5" indent="-23277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−"/>
              <a:defRPr sz="1266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2133067" marR="0" lvl="6" indent="-23277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−"/>
              <a:defRPr sz="1266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2437790" marR="0" lvl="7" indent="-23277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−"/>
              <a:defRPr sz="1266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2742514" marR="0" lvl="8" indent="-23277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−"/>
              <a:defRPr sz="1266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9497602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3183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29FCC15-6056-3347-92ED-5590F76332C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8360861-6AB1-814F-A1EF-98991F2242A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5775077" y="6468490"/>
            <a:ext cx="638671" cy="36576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3027E8A-8089-874A-B94B-79D229332FD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BEC333E-AD62-C84E-8C96-AD7CD461314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3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400447" y="4231764"/>
            <a:ext cx="2791553" cy="262623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62A16F7-D229-5147-AC61-5AC915683F0F}"/>
              </a:ext>
            </a:extLst>
          </p:cNvPr>
          <p:cNvSpPr txBox="1"/>
          <p:nvPr userDrawn="1"/>
        </p:nvSpPr>
        <p:spPr>
          <a:xfrm>
            <a:off x="0" y="6485672"/>
            <a:ext cx="1970314" cy="36576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noAutofit/>
          </a:bodyPr>
          <a:lstStyle/>
          <a:p>
            <a:pPr marL="0" marR="0" indent="0" algn="ctr" defTabSz="41275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Source Serif"/>
                <a:ea typeface="Helvetica Neue"/>
                <a:cs typeface="Helvetica Neue"/>
                <a:sym typeface="Helvetica Neue"/>
              </a:rPr>
              <a:t>Commercial in Confidence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A5065A-7742-4919-ACB2-8D89536BE0B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095532" y="2173944"/>
            <a:ext cx="7997759" cy="1413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88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Text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2325B-5F41-464E-A5F5-A64967E54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4AC0F6-AB1D-6548-AD7F-A4BD69E342E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027E8A-8089-874A-B94B-79D229332F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26FA97E-CE42-2E42-93B1-141C26B2079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8013" y="1508760"/>
            <a:ext cx="10972800" cy="48463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523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Short Band: Text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DB49251-F5A0-4FDA-BEB4-2357B66A3F94}"/>
              </a:ext>
            </a:extLst>
          </p:cNvPr>
          <p:cNvSpPr/>
          <p:nvPr userDrawn="1"/>
        </p:nvSpPr>
        <p:spPr>
          <a:xfrm>
            <a:off x="-1" y="0"/>
            <a:ext cx="12188825" cy="6427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4AC0F6-AB1D-6548-AD7F-A4BD69E342E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027E8A-8089-874A-B94B-79D229332F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26FA97E-CE42-2E42-93B1-141C26B2079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8013" y="1137694"/>
            <a:ext cx="10972800" cy="5077575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7B6BD4F-B4B7-3F4B-93E6-87837B318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013" y="2"/>
            <a:ext cx="10972800" cy="64273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06F6B0-EC34-DF4D-918B-1A96C7118FA3}"/>
              </a:ext>
            </a:extLst>
          </p:cNvPr>
          <p:cNvSpPr txBox="1"/>
          <p:nvPr userDrawn="1"/>
        </p:nvSpPr>
        <p:spPr>
          <a:xfrm>
            <a:off x="0" y="6485672"/>
            <a:ext cx="1970314" cy="36576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noAutofit/>
          </a:bodyPr>
          <a:lstStyle/>
          <a:p>
            <a:pPr marL="0" marR="0" indent="0" algn="ctr" defTabSz="41275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Source Serif"/>
                <a:ea typeface="Helvetica Neue"/>
                <a:cs typeface="Helvetica Neue"/>
                <a:sym typeface="Helvetica Neue"/>
              </a:rPr>
              <a:t>Commercial in Confidence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A3E5D22-F7E9-4639-BB16-1FBB3736DF7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6546" y="6536591"/>
            <a:ext cx="1132408" cy="197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907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_Short_Band: Vari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4C289D7-6D24-4399-8244-4352C723FD1F}"/>
              </a:ext>
            </a:extLst>
          </p:cNvPr>
          <p:cNvSpPr/>
          <p:nvPr userDrawn="1"/>
        </p:nvSpPr>
        <p:spPr>
          <a:xfrm>
            <a:off x="-1" y="0"/>
            <a:ext cx="12188825" cy="6427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05D3A3-EF22-3846-98C4-7A281BA80FC0}"/>
              </a:ext>
            </a:extLst>
          </p:cNvPr>
          <p:cNvSpPr txBox="1"/>
          <p:nvPr userDrawn="1"/>
        </p:nvSpPr>
        <p:spPr>
          <a:xfrm>
            <a:off x="0" y="6485672"/>
            <a:ext cx="1970314" cy="36576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noAutofit/>
          </a:bodyPr>
          <a:lstStyle/>
          <a:p>
            <a:pPr marL="0" marR="0" indent="0" algn="ctr" defTabSz="41275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Source Serif"/>
                <a:ea typeface="Helvetica Neue"/>
                <a:cs typeface="Helvetica Neue"/>
                <a:sym typeface="Helvetica Neue"/>
              </a:rPr>
              <a:t>Commercial in Confidence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78D3A8-C2A4-7547-9EAA-CECFBB131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013" y="1"/>
            <a:ext cx="10972800" cy="62285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FE989B-354E-434B-8037-73E28FE92C0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027E8A-8089-874A-B94B-79D229332F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ABEE6A9-E693-364D-8214-2C354E4CF88D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08013" y="1046922"/>
            <a:ext cx="10972800" cy="53081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2DF8FB6-C669-4F69-B0F3-5336FA2B59F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6546" y="6536591"/>
            <a:ext cx="1132408" cy="197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560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hort B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D66A252-6ECA-4EBF-A332-122CE043B23D}"/>
              </a:ext>
            </a:extLst>
          </p:cNvPr>
          <p:cNvSpPr/>
          <p:nvPr userDrawn="1"/>
        </p:nvSpPr>
        <p:spPr>
          <a:xfrm>
            <a:off x="-1" y="0"/>
            <a:ext cx="12188825" cy="6427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4AC0F6-AB1D-6548-AD7F-A4BD69E342E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027E8A-8089-874A-B94B-79D229332F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7B6BD4F-B4B7-3F4B-93E6-87837B318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013" y="2"/>
            <a:ext cx="10972800" cy="64273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06F6B0-EC34-DF4D-918B-1A96C7118FA3}"/>
              </a:ext>
            </a:extLst>
          </p:cNvPr>
          <p:cNvSpPr txBox="1"/>
          <p:nvPr userDrawn="1"/>
        </p:nvSpPr>
        <p:spPr>
          <a:xfrm>
            <a:off x="0" y="6485672"/>
            <a:ext cx="1970314" cy="36576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noAutofit/>
          </a:bodyPr>
          <a:lstStyle/>
          <a:p>
            <a:pPr marL="0" marR="0" indent="0" algn="ctr" defTabSz="41275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Source Serif"/>
                <a:ea typeface="Helvetica Neue"/>
                <a:cs typeface="Helvetica Neue"/>
                <a:sym typeface="Helvetica Neue"/>
              </a:rPr>
              <a:t>Commercial in Confidence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35930A-F85A-4D5F-A762-B5E7912D059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6546" y="6536591"/>
            <a:ext cx="1132408" cy="197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454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Vari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8D3A8-C2A4-7547-9EAA-CECFBB131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FE989B-354E-434B-8037-73E28FE92C0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027E8A-8089-874A-B94B-79D229332F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ABEE6A9-E693-364D-8214-2C354E4CF88D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08013" y="1508759"/>
            <a:ext cx="10972800" cy="48463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620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ECCCD-DFCC-244C-9529-FB6BD5139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536727-F889-4743-8221-1808235F5A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027E8A-8089-874A-B94B-79D229332FD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371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8CA1CDD-F1E2-C842-A674-FAB1DC780C7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027E8A-8089-874A-B94B-79D229332F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8B76B8-80E2-C545-8899-9EB50E516C2B}"/>
              </a:ext>
            </a:extLst>
          </p:cNvPr>
          <p:cNvSpPr txBox="1"/>
          <p:nvPr userDrawn="1"/>
        </p:nvSpPr>
        <p:spPr>
          <a:xfrm>
            <a:off x="0" y="6485672"/>
            <a:ext cx="1970314" cy="36576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noAutofit/>
          </a:bodyPr>
          <a:lstStyle/>
          <a:p>
            <a:pPr marL="0" marR="0" indent="0" algn="ctr" defTabSz="41275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Source Serif"/>
                <a:ea typeface="Helvetica Neue"/>
                <a:cs typeface="Helvetica Neue"/>
                <a:sym typeface="Helvetica Neue"/>
              </a:rPr>
              <a:t>Commercial in Confidence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FD9AB96-5BE4-4F43-BD7A-56D7F1A0C86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6546" y="6536591"/>
            <a:ext cx="1132408" cy="197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652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43C9FD0-064F-4562-A206-0449C23AF852}"/>
              </a:ext>
            </a:extLst>
          </p:cNvPr>
          <p:cNvSpPr/>
          <p:nvPr userDrawn="1"/>
        </p:nvSpPr>
        <p:spPr>
          <a:xfrm>
            <a:off x="-1" y="0"/>
            <a:ext cx="12188825" cy="12344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5775077" y="6480682"/>
            <a:ext cx="63867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Calibri"/>
              </a:defRPr>
            </a:lvl1pPr>
          </a:lstStyle>
          <a:p>
            <a:fld id="{F3027E8A-8089-874A-B94B-79D229332F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C037100-95A1-6945-AAB2-80D8E0992A0A}"/>
              </a:ext>
            </a:extLst>
          </p:cNvPr>
          <p:cNvSpPr txBox="1"/>
          <p:nvPr userDrawn="1"/>
        </p:nvSpPr>
        <p:spPr>
          <a:xfrm>
            <a:off x="0" y="6485672"/>
            <a:ext cx="1970314" cy="36576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noAutofit/>
          </a:bodyPr>
          <a:lstStyle/>
          <a:p>
            <a:pPr marL="0" marR="0" indent="0" algn="ctr" defTabSz="41275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Source Serif"/>
                <a:ea typeface="Helvetica Neue"/>
                <a:cs typeface="Helvetica Neue"/>
                <a:sym typeface="Helvetica Neue"/>
              </a:rPr>
              <a:t>Commercial in Confidence </a:t>
            </a:r>
          </a:p>
        </p:txBody>
      </p:sp>
      <p:sp>
        <p:nvSpPr>
          <p:cNvPr id="13" name="Title Placeholder 12">
            <a:extLst>
              <a:ext uri="{FF2B5EF4-FFF2-40B4-BE49-F238E27FC236}">
                <a16:creationId xmlns:a16="http://schemas.microsoft.com/office/drawing/2014/main" id="{A1E15B5B-DEDC-FA47-B2F2-1A8E68346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013" y="1"/>
            <a:ext cx="10972800" cy="12344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F655EF7C-F518-B341-8365-85A636866C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504" y="1508760"/>
            <a:ext cx="10972800" cy="4754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97B4805-D104-4C17-9DE9-FC8B931C7AE6}"/>
              </a:ext>
            </a:extLst>
          </p:cNvPr>
          <p:cNvPicPr>
            <a:picLocks noChangeAspect="1"/>
          </p:cNvPicPr>
          <p:nvPr userDrawn="1"/>
        </p:nvPicPr>
        <p:blipFill>
          <a:blip r:embed="rId20"/>
          <a:stretch>
            <a:fillRect/>
          </a:stretch>
        </p:blipFill>
        <p:spPr>
          <a:xfrm>
            <a:off x="10806546" y="6536591"/>
            <a:ext cx="1132408" cy="19797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80" r:id="rId2"/>
    <p:sldLayoutId id="2147483683" r:id="rId3"/>
    <p:sldLayoutId id="2147483699" r:id="rId4"/>
    <p:sldLayoutId id="2147483700" r:id="rId5"/>
    <p:sldLayoutId id="2147483701" r:id="rId6"/>
    <p:sldLayoutId id="2147483682" r:id="rId7"/>
    <p:sldLayoutId id="2147483684" r:id="rId8"/>
    <p:sldLayoutId id="2147483685" r:id="rId9"/>
    <p:sldLayoutId id="2147483688" r:id="rId10"/>
    <p:sldLayoutId id="2147483692" r:id="rId11"/>
    <p:sldLayoutId id="2147483693" r:id="rId12"/>
    <p:sldLayoutId id="2147483695" r:id="rId13"/>
    <p:sldLayoutId id="2147483696" r:id="rId14"/>
    <p:sldLayoutId id="2147483690" r:id="rId15"/>
    <p:sldLayoutId id="2147483691" r:id="rId16"/>
    <p:sldLayoutId id="2147483703" r:id="rId17"/>
    <p:sldLayoutId id="2147483715" r:id="rId18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3300" b="0" i="0" kern="1200">
          <a:solidFill>
            <a:schemeClr val="bg1"/>
          </a:solidFill>
          <a:latin typeface="Source Sans Pro" panose="020B0503030403020204" pitchFamily="34" charset="0"/>
          <a:ea typeface="Source Sans Pro" panose="020B0503030403020204" pitchFamily="34" charset="0"/>
          <a:cs typeface="Calibri Light"/>
        </a:defRPr>
      </a:lvl1pPr>
    </p:titleStyle>
    <p:bodyStyle>
      <a:lvl1pPr marL="457200" indent="-457200" algn="l" defTabSz="457200" rtl="0" eaLnBrk="1" latinLnBrk="0" hangingPunct="1">
        <a:spcBef>
          <a:spcPts val="1320"/>
        </a:spcBef>
        <a:buFont typeface="Arial" panose="020B0604020202020204" pitchFamily="34" charset="0"/>
        <a:buChar char="•"/>
        <a:tabLst/>
        <a:defRPr sz="3000" b="0" i="0" kern="1200">
          <a:solidFill>
            <a:schemeClr val="tx1"/>
          </a:solidFill>
          <a:latin typeface="Source Sans Pro" panose="020B0503030403020204" pitchFamily="34" charset="0"/>
          <a:ea typeface="Source Sans Pro" panose="020B0503030403020204" pitchFamily="34" charset="0"/>
          <a:cs typeface="Calibri Light"/>
        </a:defRPr>
      </a:lvl1pPr>
      <a:lvl2pPr marL="746125" indent="-457200" algn="l" defTabSz="457200" rtl="0" eaLnBrk="1" latinLnBrk="0" hangingPunct="1">
        <a:spcBef>
          <a:spcPts val="1320"/>
        </a:spcBef>
        <a:buFont typeface="Arial" panose="020B0604020202020204" pitchFamily="34" charset="0"/>
        <a:buChar char="•"/>
        <a:tabLst/>
        <a:defRPr sz="2800" kern="1200">
          <a:solidFill>
            <a:schemeClr val="tx1"/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2pPr>
      <a:lvl3pPr marL="922337" indent="-342900" algn="l" defTabSz="457200" rtl="0" eaLnBrk="1" latinLnBrk="0" hangingPunct="1">
        <a:spcBef>
          <a:spcPts val="1320"/>
        </a:spcBef>
        <a:buFont typeface="Arial" panose="020B0604020202020204" pitchFamily="34" charset="0"/>
        <a:buChar char="•"/>
        <a:tabLst/>
        <a:defRPr sz="2400" kern="1200">
          <a:solidFill>
            <a:schemeClr val="tx1"/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3pPr>
      <a:lvl4pPr marL="1200150" indent="-342900" algn="l" defTabSz="457200" rtl="0" eaLnBrk="1" latinLnBrk="0" hangingPunct="1">
        <a:spcBef>
          <a:spcPts val="1320"/>
        </a:spcBef>
        <a:buFont typeface="Arial" panose="020B0604020202020204" pitchFamily="34" charset="0"/>
        <a:buChar char="•"/>
        <a:tabLst/>
        <a:defRPr sz="2400" kern="1200">
          <a:solidFill>
            <a:schemeClr val="tx1"/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4pPr>
      <a:lvl5pPr marL="1490662" indent="-342900" algn="l" defTabSz="457200" rtl="0" eaLnBrk="1" latinLnBrk="0" hangingPunct="1">
        <a:spcBef>
          <a:spcPts val="1320"/>
        </a:spcBef>
        <a:buFont typeface="Arial" panose="020B0604020202020204" pitchFamily="34" charset="0"/>
        <a:buChar char="•"/>
        <a:tabLst/>
        <a:defRPr sz="2400" kern="1200">
          <a:solidFill>
            <a:schemeClr val="tx1"/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8920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Box 51">
            <a:extLst>
              <a:ext uri="{FF2B5EF4-FFF2-40B4-BE49-F238E27FC236}">
                <a16:creationId xmlns:a16="http://schemas.microsoft.com/office/drawing/2014/main" id="{F00CB2E1-0D6E-ED42-A82E-FD854EA3713A}"/>
              </a:ext>
            </a:extLst>
          </p:cNvPr>
          <p:cNvSpPr txBox="1"/>
          <p:nvPr/>
        </p:nvSpPr>
        <p:spPr>
          <a:xfrm>
            <a:off x="3295432" y="291270"/>
            <a:ext cx="559800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217"/>
            <a:r>
              <a:rPr lang="en-US" sz="30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Automated Testing - Traditional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0785BE-DE67-45C7-900D-30CA6C39FF92}"/>
              </a:ext>
            </a:extLst>
          </p:cNvPr>
          <p:cNvSpPr txBox="1"/>
          <p:nvPr/>
        </p:nvSpPr>
        <p:spPr>
          <a:xfrm>
            <a:off x="5557307" y="4119891"/>
            <a:ext cx="2541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chemeClr val="bg1"/>
                </a:solidFill>
              </a:rPr>
              <a:t>Virtual Machine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A35C726-F203-46E5-A790-2BC3BFB3214D}"/>
              </a:ext>
            </a:extLst>
          </p:cNvPr>
          <p:cNvSpPr/>
          <p:nvPr/>
        </p:nvSpPr>
        <p:spPr>
          <a:xfrm>
            <a:off x="495460" y="2887973"/>
            <a:ext cx="1734542" cy="612475"/>
          </a:xfrm>
          <a:prstGeom prst="roundRect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>
                <a:solidFill>
                  <a:schemeClr val="tx1"/>
                </a:solidFill>
              </a:rPr>
              <a:t>Automated Scripts for Input 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6FF6E5C-53B4-45E8-A6D5-F2C23EF7163D}"/>
              </a:ext>
            </a:extLst>
          </p:cNvPr>
          <p:cNvSpPr/>
          <p:nvPr/>
        </p:nvSpPr>
        <p:spPr>
          <a:xfrm>
            <a:off x="3099509" y="2887973"/>
            <a:ext cx="1742536" cy="710058"/>
          </a:xfrm>
          <a:prstGeom prst="roundRect">
            <a:avLst/>
          </a:prstGeom>
          <a:gradFill>
            <a:gsLst>
              <a:gs pos="100000">
                <a:schemeClr val="accent2">
                  <a:lumMod val="40000"/>
                  <a:lumOff val="6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Source</a:t>
            </a:r>
          </a:p>
        </p:txBody>
      </p:sp>
      <p:pic>
        <p:nvPicPr>
          <p:cNvPr id="9" name="Graphic 8" descr="Open folder">
            <a:extLst>
              <a:ext uri="{FF2B5EF4-FFF2-40B4-BE49-F238E27FC236}">
                <a16:creationId xmlns:a16="http://schemas.microsoft.com/office/drawing/2014/main" id="{84DFEB08-8600-48BA-A24F-AB017CEBF1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086869" y="2907087"/>
            <a:ext cx="914400" cy="914400"/>
          </a:xfrm>
          <a:prstGeom prst="rect">
            <a:avLst/>
          </a:prstGeom>
        </p:spPr>
      </p:pic>
      <p:sp>
        <p:nvSpPr>
          <p:cNvPr id="14" name="Arrow: Down 13">
            <a:extLst>
              <a:ext uri="{FF2B5EF4-FFF2-40B4-BE49-F238E27FC236}">
                <a16:creationId xmlns:a16="http://schemas.microsoft.com/office/drawing/2014/main" id="{6E690B4E-9F32-4654-8DC5-32188DBE3F09}"/>
              </a:ext>
            </a:extLst>
          </p:cNvPr>
          <p:cNvSpPr/>
          <p:nvPr/>
        </p:nvSpPr>
        <p:spPr>
          <a:xfrm rot="16200000">
            <a:off x="5334502" y="2711794"/>
            <a:ext cx="310551" cy="1136421"/>
          </a:xfrm>
          <a:prstGeom prst="downArrow">
            <a:avLst/>
          </a:prstGeom>
          <a:gradFill>
            <a:gsLst>
              <a:gs pos="26000">
                <a:schemeClr val="tx1">
                  <a:lumMod val="7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7013D565-5D97-4D18-991C-92874D5CD5CC}"/>
              </a:ext>
            </a:extLst>
          </p:cNvPr>
          <p:cNvSpPr/>
          <p:nvPr/>
        </p:nvSpPr>
        <p:spPr>
          <a:xfrm rot="16200000">
            <a:off x="10705091" y="3171775"/>
            <a:ext cx="310551" cy="453004"/>
          </a:xfrm>
          <a:prstGeom prst="downArrow">
            <a:avLst/>
          </a:prstGeom>
          <a:gradFill>
            <a:gsLst>
              <a:gs pos="64000">
                <a:schemeClr val="tx1">
                  <a:lumMod val="7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E97AA532-1C61-48D7-AEBA-401F5AF43D4A}"/>
              </a:ext>
            </a:extLst>
          </p:cNvPr>
          <p:cNvSpPr/>
          <p:nvPr/>
        </p:nvSpPr>
        <p:spPr>
          <a:xfrm>
            <a:off x="6062460" y="2924976"/>
            <a:ext cx="1742536" cy="710058"/>
          </a:xfrm>
          <a:prstGeom prst="roundRect">
            <a:avLst/>
          </a:prstGeom>
          <a:gradFill>
            <a:gsLst>
              <a:gs pos="100000">
                <a:schemeClr val="accent2">
                  <a:lumMod val="40000"/>
                  <a:lumOff val="6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Target</a:t>
            </a:r>
          </a:p>
        </p:txBody>
      </p:sp>
      <p:sp>
        <p:nvSpPr>
          <p:cNvPr id="29" name="Arrow: Down 28">
            <a:extLst>
              <a:ext uri="{FF2B5EF4-FFF2-40B4-BE49-F238E27FC236}">
                <a16:creationId xmlns:a16="http://schemas.microsoft.com/office/drawing/2014/main" id="{1C17D286-6C14-4CD7-9804-D7E9F51BD529}"/>
              </a:ext>
            </a:extLst>
          </p:cNvPr>
          <p:cNvSpPr/>
          <p:nvPr/>
        </p:nvSpPr>
        <p:spPr>
          <a:xfrm rot="16200000">
            <a:off x="2563510" y="2887973"/>
            <a:ext cx="310551" cy="710057"/>
          </a:xfrm>
          <a:prstGeom prst="downArrow">
            <a:avLst/>
          </a:prstGeom>
          <a:gradFill>
            <a:gsLst>
              <a:gs pos="26000">
                <a:schemeClr val="tx1">
                  <a:lumMod val="7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E5300E3D-EB1B-4E50-AB5E-946A8485313A}"/>
              </a:ext>
            </a:extLst>
          </p:cNvPr>
          <p:cNvSpPr/>
          <p:nvPr/>
        </p:nvSpPr>
        <p:spPr>
          <a:xfrm>
            <a:off x="8641081" y="3038934"/>
            <a:ext cx="1920246" cy="612475"/>
          </a:xfrm>
          <a:prstGeom prst="roundRect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>
                <a:solidFill>
                  <a:schemeClr val="tx1"/>
                </a:solidFill>
              </a:rPr>
              <a:t>Automated Scripts for Output and validation </a:t>
            </a:r>
          </a:p>
        </p:txBody>
      </p:sp>
      <p:sp>
        <p:nvSpPr>
          <p:cNvPr id="31" name="Arrow: Down 30">
            <a:extLst>
              <a:ext uri="{FF2B5EF4-FFF2-40B4-BE49-F238E27FC236}">
                <a16:creationId xmlns:a16="http://schemas.microsoft.com/office/drawing/2014/main" id="{97256E11-CBA7-42E5-BA10-D2FC1F9FBA2C}"/>
              </a:ext>
            </a:extLst>
          </p:cNvPr>
          <p:cNvSpPr/>
          <p:nvPr/>
        </p:nvSpPr>
        <p:spPr>
          <a:xfrm rot="5400000">
            <a:off x="8013127" y="2990144"/>
            <a:ext cx="310551" cy="710057"/>
          </a:xfrm>
          <a:prstGeom prst="downArrow">
            <a:avLst/>
          </a:prstGeom>
          <a:gradFill>
            <a:gsLst>
              <a:gs pos="26000">
                <a:schemeClr val="tx1">
                  <a:lumMod val="7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Graphic 6" descr="Flowchart with solid fill">
            <a:extLst>
              <a:ext uri="{FF2B5EF4-FFF2-40B4-BE49-F238E27FC236}">
                <a16:creationId xmlns:a16="http://schemas.microsoft.com/office/drawing/2014/main" id="{2FDDE03E-97EF-4683-BD38-608B1E4D8B2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140521" y="2639757"/>
            <a:ext cx="612475" cy="6124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39C7820-03E8-478E-A4E2-6F249A3E4AC2}"/>
              </a:ext>
            </a:extLst>
          </p:cNvPr>
          <p:cNvSpPr txBox="1"/>
          <p:nvPr/>
        </p:nvSpPr>
        <p:spPr>
          <a:xfrm>
            <a:off x="5104660" y="3378441"/>
            <a:ext cx="8407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Blue Prism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2B402AD-FE1F-4784-AECD-C047765C1701}"/>
              </a:ext>
            </a:extLst>
          </p:cNvPr>
          <p:cNvSpPr txBox="1"/>
          <p:nvPr/>
        </p:nvSpPr>
        <p:spPr>
          <a:xfrm>
            <a:off x="10933269" y="2707032"/>
            <a:ext cx="12215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Validate Output and Test results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09EC1D-8665-44FF-A6FD-5BDBD5E7CA21}"/>
              </a:ext>
            </a:extLst>
          </p:cNvPr>
          <p:cNvSpPr txBox="1"/>
          <p:nvPr/>
        </p:nvSpPr>
        <p:spPr>
          <a:xfrm>
            <a:off x="4280687" y="4166057"/>
            <a:ext cx="2653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Process Test Automation</a:t>
            </a:r>
          </a:p>
        </p:txBody>
      </p:sp>
    </p:spTree>
    <p:extLst>
      <p:ext uri="{BB962C8B-B14F-4D97-AF65-F5344CB8AC3E}">
        <p14:creationId xmlns:p14="http://schemas.microsoft.com/office/powerpoint/2010/main" val="1589299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6" grpId="0" animBg="1"/>
      <p:bldP spid="14" grpId="0" animBg="1"/>
      <p:bldP spid="17" grpId="0" animBg="1"/>
      <p:bldP spid="28" grpId="0" animBg="1"/>
      <p:bldP spid="29" grpId="0" animBg="1"/>
      <p:bldP spid="30" grpId="0" animBg="1"/>
      <p:bldP spid="31" grpId="0" animBg="1"/>
      <p:bldP spid="8" grpId="0"/>
      <p:bldP spid="32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Graphic 42" descr="Flowchart with solid fill">
            <a:extLst>
              <a:ext uri="{FF2B5EF4-FFF2-40B4-BE49-F238E27FC236}">
                <a16:creationId xmlns:a16="http://schemas.microsoft.com/office/drawing/2014/main" id="{03838DDA-96A8-4494-873A-F01D172581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83867" y="1764360"/>
            <a:ext cx="2271642" cy="2271642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F00CB2E1-0D6E-ED42-A82E-FD854EA3713A}"/>
              </a:ext>
            </a:extLst>
          </p:cNvPr>
          <p:cNvSpPr txBox="1"/>
          <p:nvPr/>
        </p:nvSpPr>
        <p:spPr>
          <a:xfrm>
            <a:off x="3368367" y="291270"/>
            <a:ext cx="545213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217"/>
            <a:r>
              <a:rPr lang="en-US" sz="30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Automated Testing- Blue Prism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37F2737D-A6E8-4D45-90EA-7D4B67393028}"/>
              </a:ext>
            </a:extLst>
          </p:cNvPr>
          <p:cNvSpPr/>
          <p:nvPr/>
        </p:nvSpPr>
        <p:spPr>
          <a:xfrm>
            <a:off x="1863292" y="3753892"/>
            <a:ext cx="1734542" cy="612475"/>
          </a:xfrm>
          <a:prstGeom prst="roundRect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>
                <a:solidFill>
                  <a:schemeClr val="tx1"/>
                </a:solidFill>
              </a:rPr>
              <a:t>Blue Prism process to be created for input/Manual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010B4A79-C59F-4CF8-8476-B4B2327504CD}"/>
              </a:ext>
            </a:extLst>
          </p:cNvPr>
          <p:cNvSpPr/>
          <p:nvPr/>
        </p:nvSpPr>
        <p:spPr>
          <a:xfrm>
            <a:off x="2200919" y="2724876"/>
            <a:ext cx="1046702" cy="419340"/>
          </a:xfrm>
          <a:prstGeom prst="roundRect">
            <a:avLst/>
          </a:prstGeom>
          <a:gradFill>
            <a:gsLst>
              <a:gs pos="100000">
                <a:schemeClr val="accent2">
                  <a:lumMod val="40000"/>
                  <a:lumOff val="6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Source</a:t>
            </a:r>
          </a:p>
        </p:txBody>
      </p:sp>
      <p:pic>
        <p:nvPicPr>
          <p:cNvPr id="36" name="Graphic 35" descr="Open folder">
            <a:extLst>
              <a:ext uri="{FF2B5EF4-FFF2-40B4-BE49-F238E27FC236}">
                <a16:creationId xmlns:a16="http://schemas.microsoft.com/office/drawing/2014/main" id="{0F38C7C3-C9CE-486A-B1E1-3DFA69787BE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823260" y="4356318"/>
            <a:ext cx="914400" cy="914400"/>
          </a:xfrm>
          <a:prstGeom prst="rect">
            <a:avLst/>
          </a:prstGeom>
        </p:spPr>
      </p:pic>
      <p:sp>
        <p:nvSpPr>
          <p:cNvPr id="37" name="Arrow: Down 36">
            <a:extLst>
              <a:ext uri="{FF2B5EF4-FFF2-40B4-BE49-F238E27FC236}">
                <a16:creationId xmlns:a16="http://schemas.microsoft.com/office/drawing/2014/main" id="{8877D6CA-7BC9-4A4D-B470-7FF2FC04BC6A}"/>
              </a:ext>
            </a:extLst>
          </p:cNvPr>
          <p:cNvSpPr/>
          <p:nvPr/>
        </p:nvSpPr>
        <p:spPr>
          <a:xfrm rot="16200000">
            <a:off x="6851696" y="2366335"/>
            <a:ext cx="310551" cy="1136421"/>
          </a:xfrm>
          <a:prstGeom prst="downArrow">
            <a:avLst/>
          </a:prstGeom>
          <a:gradFill>
            <a:gsLst>
              <a:gs pos="26000">
                <a:schemeClr val="tx1">
                  <a:lumMod val="7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Arrow: Down 39">
            <a:extLst>
              <a:ext uri="{FF2B5EF4-FFF2-40B4-BE49-F238E27FC236}">
                <a16:creationId xmlns:a16="http://schemas.microsoft.com/office/drawing/2014/main" id="{554A4F47-ED00-4437-AC37-ACAFDE207963}"/>
              </a:ext>
            </a:extLst>
          </p:cNvPr>
          <p:cNvSpPr/>
          <p:nvPr/>
        </p:nvSpPr>
        <p:spPr>
          <a:xfrm rot="10800000">
            <a:off x="2541700" y="3209898"/>
            <a:ext cx="310551" cy="439882"/>
          </a:xfrm>
          <a:prstGeom prst="downArrow">
            <a:avLst/>
          </a:prstGeom>
          <a:gradFill>
            <a:gsLst>
              <a:gs pos="26000">
                <a:schemeClr val="tx1">
                  <a:lumMod val="7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B8EFD74D-E6B8-4712-AE15-8C32FA161BA3}"/>
              </a:ext>
            </a:extLst>
          </p:cNvPr>
          <p:cNvSpPr/>
          <p:nvPr/>
        </p:nvSpPr>
        <p:spPr>
          <a:xfrm>
            <a:off x="4627010" y="4657197"/>
            <a:ext cx="1913667" cy="612475"/>
          </a:xfrm>
          <a:prstGeom prst="roundRect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>
                <a:solidFill>
                  <a:schemeClr val="tx1"/>
                </a:solidFill>
              </a:rPr>
              <a:t>Test Suite Master Process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51C18A3-62FC-44A8-A723-8F690E9251F5}"/>
              </a:ext>
            </a:extLst>
          </p:cNvPr>
          <p:cNvSpPr txBox="1"/>
          <p:nvPr/>
        </p:nvSpPr>
        <p:spPr>
          <a:xfrm>
            <a:off x="5750064" y="2547202"/>
            <a:ext cx="8407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Blue Prism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53596ED-812B-45F0-94C2-D4DEF7DFD063}"/>
              </a:ext>
            </a:extLst>
          </p:cNvPr>
          <p:cNvSpPr txBox="1"/>
          <p:nvPr/>
        </p:nvSpPr>
        <p:spPr>
          <a:xfrm>
            <a:off x="7690958" y="5190561"/>
            <a:ext cx="122159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Dump Output and Test results from BP database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104DAF5-4ADB-459A-9D6E-AE7EDC9CAD63}"/>
              </a:ext>
            </a:extLst>
          </p:cNvPr>
          <p:cNvSpPr txBox="1"/>
          <p:nvPr/>
        </p:nvSpPr>
        <p:spPr>
          <a:xfrm>
            <a:off x="4140724" y="1529718"/>
            <a:ext cx="342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Blue Prism Test Automation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D0A14321-2720-4713-9E8F-6CD3A2013478}"/>
              </a:ext>
            </a:extLst>
          </p:cNvPr>
          <p:cNvSpPr/>
          <p:nvPr/>
        </p:nvSpPr>
        <p:spPr>
          <a:xfrm>
            <a:off x="7690958" y="2724876"/>
            <a:ext cx="1046702" cy="419340"/>
          </a:xfrm>
          <a:prstGeom prst="roundRect">
            <a:avLst/>
          </a:prstGeom>
          <a:gradFill>
            <a:gsLst>
              <a:gs pos="100000">
                <a:schemeClr val="accent2">
                  <a:lumMod val="40000"/>
                  <a:lumOff val="6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Target</a:t>
            </a:r>
          </a:p>
        </p:txBody>
      </p:sp>
      <p:sp>
        <p:nvSpPr>
          <p:cNvPr id="48" name="Arrow: Down 47">
            <a:extLst>
              <a:ext uri="{FF2B5EF4-FFF2-40B4-BE49-F238E27FC236}">
                <a16:creationId xmlns:a16="http://schemas.microsoft.com/office/drawing/2014/main" id="{9CB929D7-5F07-4F37-A155-395AE731EED5}"/>
              </a:ext>
            </a:extLst>
          </p:cNvPr>
          <p:cNvSpPr/>
          <p:nvPr/>
        </p:nvSpPr>
        <p:spPr>
          <a:xfrm rot="16200000">
            <a:off x="3828097" y="2331687"/>
            <a:ext cx="310551" cy="1136421"/>
          </a:xfrm>
          <a:prstGeom prst="downArrow">
            <a:avLst/>
          </a:prstGeom>
          <a:gradFill>
            <a:gsLst>
              <a:gs pos="26000">
                <a:schemeClr val="tx1">
                  <a:lumMod val="7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80656B44-0AB5-4F85-AF32-B8C1F5050935}"/>
              </a:ext>
            </a:extLst>
          </p:cNvPr>
          <p:cNvSpPr/>
          <p:nvPr/>
        </p:nvSpPr>
        <p:spPr>
          <a:xfrm rot="16200000">
            <a:off x="3240405" y="3756704"/>
            <a:ext cx="612475" cy="2009881"/>
          </a:xfrm>
          <a:prstGeom prst="bentArrow">
            <a:avLst/>
          </a:prstGeom>
          <a:gradFill>
            <a:gsLst>
              <a:gs pos="26000">
                <a:schemeClr val="tx1">
                  <a:lumMod val="7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1A0F9A3-6D03-41F3-9A08-613CA7DF0675}"/>
              </a:ext>
            </a:extLst>
          </p:cNvPr>
          <p:cNvSpPr txBox="1"/>
          <p:nvPr/>
        </p:nvSpPr>
        <p:spPr>
          <a:xfrm>
            <a:off x="3919038" y="4129263"/>
            <a:ext cx="9620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Get Data from BP Database</a:t>
            </a:r>
          </a:p>
        </p:txBody>
      </p:sp>
      <p:sp>
        <p:nvSpPr>
          <p:cNvPr id="22" name="Arrow: Up-Down 21">
            <a:extLst>
              <a:ext uri="{FF2B5EF4-FFF2-40B4-BE49-F238E27FC236}">
                <a16:creationId xmlns:a16="http://schemas.microsoft.com/office/drawing/2014/main" id="{28A20129-2B53-47A1-B8A9-7B5228D2F598}"/>
              </a:ext>
            </a:extLst>
          </p:cNvPr>
          <p:cNvSpPr/>
          <p:nvPr/>
        </p:nvSpPr>
        <p:spPr>
          <a:xfrm>
            <a:off x="4900282" y="3865296"/>
            <a:ext cx="299495" cy="751253"/>
          </a:xfrm>
          <a:prstGeom prst="upDownArrow">
            <a:avLst/>
          </a:prstGeom>
          <a:gradFill>
            <a:gsLst>
              <a:gs pos="26000">
                <a:schemeClr val="tx1">
                  <a:lumMod val="7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4" name="Arrow: Down 53">
            <a:extLst>
              <a:ext uri="{FF2B5EF4-FFF2-40B4-BE49-F238E27FC236}">
                <a16:creationId xmlns:a16="http://schemas.microsoft.com/office/drawing/2014/main" id="{2B26E26D-6033-4812-902A-21D8CE2BFBD4}"/>
              </a:ext>
            </a:extLst>
          </p:cNvPr>
          <p:cNvSpPr/>
          <p:nvPr/>
        </p:nvSpPr>
        <p:spPr>
          <a:xfrm rot="16200000">
            <a:off x="7026693" y="4335688"/>
            <a:ext cx="310551" cy="1136421"/>
          </a:xfrm>
          <a:prstGeom prst="downArrow">
            <a:avLst/>
          </a:prstGeom>
          <a:gradFill>
            <a:gsLst>
              <a:gs pos="26000">
                <a:schemeClr val="tx1">
                  <a:lumMod val="7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0397DCB2-6C49-44EF-9061-2931EA3702AE}"/>
              </a:ext>
            </a:extLst>
          </p:cNvPr>
          <p:cNvSpPr/>
          <p:nvPr/>
        </p:nvSpPr>
        <p:spPr>
          <a:xfrm rot="5400000">
            <a:off x="9150595" y="4267076"/>
            <a:ext cx="310551" cy="1136421"/>
          </a:xfrm>
          <a:prstGeom prst="downArrow">
            <a:avLst/>
          </a:prstGeom>
          <a:gradFill>
            <a:gsLst>
              <a:gs pos="26000">
                <a:schemeClr val="tx1">
                  <a:lumMod val="7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664F716-8D69-4F2D-A92D-CC23F5C473BE}"/>
              </a:ext>
            </a:extLst>
          </p:cNvPr>
          <p:cNvSpPr txBox="1"/>
          <p:nvPr/>
        </p:nvSpPr>
        <p:spPr>
          <a:xfrm>
            <a:off x="9946310" y="4680011"/>
            <a:ext cx="1221599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N" sz="1000" dirty="0"/>
              <a:t>Excel Formulae validate output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612FE20-CA0F-42B2-B35E-B9131B3C1F9B}"/>
              </a:ext>
            </a:extLst>
          </p:cNvPr>
          <p:cNvSpPr txBox="1"/>
          <p:nvPr/>
        </p:nvSpPr>
        <p:spPr>
          <a:xfrm>
            <a:off x="6209326" y="4021904"/>
            <a:ext cx="10913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Import Test Coverage release (</a:t>
            </a:r>
            <a:r>
              <a:rPr lang="en-IN" sz="1000"/>
              <a:t>if configured)</a:t>
            </a:r>
            <a:endParaRPr lang="en-IN" sz="1000" dirty="0"/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101DCA47-9433-4B0D-A407-4F5BBA3C8871}"/>
              </a:ext>
            </a:extLst>
          </p:cNvPr>
          <p:cNvSpPr/>
          <p:nvPr/>
        </p:nvSpPr>
        <p:spPr>
          <a:xfrm rot="10800000">
            <a:off x="5956375" y="3919684"/>
            <a:ext cx="310551" cy="703906"/>
          </a:xfrm>
          <a:prstGeom prst="downArrow">
            <a:avLst/>
          </a:prstGeom>
          <a:gradFill>
            <a:gsLst>
              <a:gs pos="26000">
                <a:schemeClr val="tx1">
                  <a:lumMod val="7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4754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37" grpId="0" animBg="1"/>
      <p:bldP spid="40" grpId="0" animBg="1"/>
      <p:bldP spid="41" grpId="0" animBg="1"/>
      <p:bldP spid="44" grpId="0"/>
      <p:bldP spid="45" grpId="0"/>
      <p:bldP spid="46" grpId="0"/>
      <p:bldP spid="47" grpId="0" animBg="1"/>
      <p:bldP spid="48" grpId="0" animBg="1"/>
      <p:bldP spid="15" grpId="0" animBg="1"/>
      <p:bldP spid="50" grpId="0"/>
      <p:bldP spid="22" grpId="0" animBg="1"/>
      <p:bldP spid="54" grpId="0" animBg="1"/>
      <p:bldP spid="19" grpId="0" animBg="1"/>
      <p:bldP spid="20" grpId="0"/>
      <p:bldP spid="21" grpId="0"/>
      <p:bldP spid="2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1859080"/>
      </p:ext>
    </p:extLst>
  </p:cSld>
  <p:clrMapOvr>
    <a:masterClrMapping/>
  </p:clrMapOvr>
</p:sld>
</file>

<file path=ppt/theme/theme1.xml><?xml version="1.0" encoding="utf-8"?>
<a:theme xmlns:a="http://schemas.openxmlformats.org/drawingml/2006/main" name="PowerPoint Master wTrademark_New_eLearning_Graphics">
  <a:themeElements>
    <a:clrScheme name="BP-Colors-New">
      <a:dk1>
        <a:srgbClr val="0F4B8F"/>
      </a:dk1>
      <a:lt1>
        <a:srgbClr val="FFFFFF"/>
      </a:lt1>
      <a:dk2>
        <a:srgbClr val="0F7DC2"/>
      </a:dk2>
      <a:lt2>
        <a:srgbClr val="D5E3EF"/>
      </a:lt2>
      <a:accent1>
        <a:srgbClr val="2BADE3"/>
      </a:accent1>
      <a:accent2>
        <a:srgbClr val="F15F43"/>
      </a:accent2>
      <a:accent3>
        <a:srgbClr val="0F7DC2"/>
      </a:accent3>
      <a:accent4>
        <a:srgbClr val="0F4B8F"/>
      </a:accent4>
      <a:accent5>
        <a:srgbClr val="D5E3EF"/>
      </a:accent5>
      <a:accent6>
        <a:srgbClr val="B5442F"/>
      </a:accent6>
      <a:hlink>
        <a:srgbClr val="0F4B8F"/>
      </a:hlink>
      <a:folHlink>
        <a:srgbClr val="0F4B8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GCS Overview Feb 2019.potx" id="{D2521DBB-BEB7-4546-9ABF-260DDCF2FDFF}" vid="{898A965E-F1FD-44C9-AD89-C34EDC7011B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C298A473DB7234781520FC27DD8BB2B" ma:contentTypeVersion="12" ma:contentTypeDescription="Create a new document." ma:contentTypeScope="" ma:versionID="6a1ab37b6ab7e5fbdcac4795c82f845f">
  <xsd:schema xmlns:xsd="http://www.w3.org/2001/XMLSchema" xmlns:xs="http://www.w3.org/2001/XMLSchema" xmlns:p="http://schemas.microsoft.com/office/2006/metadata/properties" xmlns:ns3="bbb7e4d1-b917-4205-b45c-1b97615d3569" xmlns:ns4="6794cd77-4b4d-4d3c-9e4a-13d95a627b5e" targetNamespace="http://schemas.microsoft.com/office/2006/metadata/properties" ma:root="true" ma:fieldsID="7bcf3e512ccbb6b826bb87ac35541be2" ns3:_="" ns4:_="">
    <xsd:import namespace="bbb7e4d1-b917-4205-b45c-1b97615d3569"/>
    <xsd:import namespace="6794cd77-4b4d-4d3c-9e4a-13d95a627b5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b7e4d1-b917-4205-b45c-1b97615d356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94cd77-4b4d-4d3c-9e4a-13d95a627b5e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4F49C8D1-10C1-4E09-A330-5A0CC01FFDA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bb7e4d1-b917-4205-b45c-1b97615d3569"/>
    <ds:schemaRef ds:uri="6794cd77-4b4d-4d3c-9e4a-13d95a627b5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6DAB7DB-F330-44FA-A31F-7DCB2E58747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B91A0A8-1C2F-4A23-9119-5AA30B9F2771}">
  <ds:schemaRefs>
    <ds:schemaRef ds:uri="6794cd77-4b4d-4d3c-9e4a-13d95a627b5e"/>
    <ds:schemaRef ds:uri="http://www.w3.org/XML/1998/namespace"/>
    <ds:schemaRef ds:uri="http://purl.org/dc/terms/"/>
    <ds:schemaRef ds:uri="http://schemas.microsoft.com/office/2006/documentManagement/types"/>
    <ds:schemaRef ds:uri="http://purl.org/dc/elements/1.1/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bbb7e4d1-b917-4205-b45c-1b97615d3569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GCS Overview Feb 2019</Template>
  <TotalTime>25904</TotalTime>
  <Words>118</Words>
  <Application>Microsoft Office PowerPoint</Application>
  <PresentationFormat>Custom</PresentationFormat>
  <Paragraphs>21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Gill Sans</vt:lpstr>
      <vt:lpstr>Source Sans Pro</vt:lpstr>
      <vt:lpstr>Source Serif</vt:lpstr>
      <vt:lpstr>Source Serif Pro</vt:lpstr>
      <vt:lpstr>PowerPoint Master wTrademark_New_eLearning_Graphics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Global Customer Support</dc:title>
  <dc:creator>John Bennison</dc:creator>
  <cp:lastModifiedBy>Ashish Anish Easow</cp:lastModifiedBy>
  <cp:revision>423</cp:revision>
  <cp:lastPrinted>2018-09-10T13:57:49Z</cp:lastPrinted>
  <dcterms:created xsi:type="dcterms:W3CDTF">2019-06-06T07:53:00Z</dcterms:created>
  <dcterms:modified xsi:type="dcterms:W3CDTF">2021-03-17T11:25:26Z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0x010100CC298A473DB7234781520FC27DD8BB2B</vt:lpwstr>
  </property>
</Properties>
</file>