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43" r:id="rId5"/>
    <p:sldId id="3373" r:id="rId6"/>
    <p:sldId id="5368" r:id="rId7"/>
    <p:sldId id="5367" r:id="rId8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820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364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  <p15:guide id="11" orient="horz" pos="663" userDrawn="1">
          <p15:clr>
            <a:srgbClr val="A4A3A4"/>
          </p15:clr>
        </p15:guide>
        <p15:guide id="12" orient="horz" pos="527" userDrawn="1">
          <p15:clr>
            <a:srgbClr val="A4A3A4"/>
          </p15:clr>
        </p15:guide>
        <p15:guide id="13" orient="horz" pos="799" userDrawn="1">
          <p15:clr>
            <a:srgbClr val="A4A3A4"/>
          </p15:clr>
        </p15:guide>
        <p15:guide id="14" orient="horz" pos="3203" userDrawn="1">
          <p15:clr>
            <a:srgbClr val="A4A3A4"/>
          </p15:clr>
        </p15:guide>
        <p15:guide id="15" orient="horz" pos="3385" userDrawn="1">
          <p15:clr>
            <a:srgbClr val="A4A3A4"/>
          </p15:clr>
        </p15:guide>
        <p15:guide id="16" pos="4877">
          <p15:clr>
            <a:srgbClr val="A4A3A4"/>
          </p15:clr>
        </p15:guide>
        <p15:guide id="17" pos="3408" userDrawn="1">
          <p15:clr>
            <a:srgbClr val="A4A3A4"/>
          </p15:clr>
        </p15:guide>
        <p15:guide id="18" pos="7529">
          <p15:clr>
            <a:srgbClr val="A4A3A4"/>
          </p15:clr>
        </p15:guide>
        <p15:guide id="19" pos="3703" userDrawn="1">
          <p15:clr>
            <a:srgbClr val="A4A3A4"/>
          </p15:clr>
        </p15:guide>
        <p15:guide id="20" pos="346" userDrawn="1">
          <p15:clr>
            <a:srgbClr val="A4A3A4"/>
          </p15:clr>
        </p15:guide>
        <p15:guide id="21" pos="97" userDrawn="1">
          <p15:clr>
            <a:srgbClr val="A4A3A4"/>
          </p15:clr>
        </p15:guide>
        <p15:guide id="22" pos="6923" userDrawn="1">
          <p15:clr>
            <a:srgbClr val="A4A3A4"/>
          </p15:clr>
        </p15:guide>
        <p15:guide id="23" pos="6481">
          <p15:clr>
            <a:srgbClr val="A4A3A4"/>
          </p15:clr>
        </p15:guide>
        <p15:guide id="24" pos="6704">
          <p15:clr>
            <a:srgbClr val="A4A3A4"/>
          </p15:clr>
        </p15:guide>
        <p15:guide id="25" pos="3975" userDrawn="1">
          <p15:clr>
            <a:srgbClr val="A4A3A4"/>
          </p15:clr>
        </p15:guide>
        <p15:guide id="26" pos="7212">
          <p15:clr>
            <a:srgbClr val="A4A3A4"/>
          </p15:clr>
        </p15:guide>
        <p15:guide id="27" pos="1004" userDrawn="1">
          <p15:clr>
            <a:srgbClr val="A4A3A4"/>
          </p15:clr>
        </p15:guide>
        <p15:guide id="28" pos="7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whittingham" initials="k" lastIdx="1" clrIdx="0"/>
  <p:cmAuthor id="1" name="Kevin Whittingham" initials="K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2B037"/>
    <a:srgbClr val="0F4B8F"/>
    <a:srgbClr val="CCECFF"/>
    <a:srgbClr val="2CACAD"/>
    <a:srgbClr val="8E59A3"/>
    <a:srgbClr val="32373E"/>
    <a:srgbClr val="62459B"/>
    <a:srgbClr val="0F7DC2"/>
    <a:srgbClr val="13A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6474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/>
        <p:guide/>
        <p:guide orient="horz" pos="1820"/>
        <p:guide orient="horz" pos="3861"/>
        <p:guide orient="horz" pos="3997"/>
        <p:guide orient="horz" pos="731"/>
        <p:guide orient="horz" pos="368"/>
        <p:guide orient="horz" pos="1638"/>
        <p:guide orient="horz" pos="2364"/>
        <p:guide orient="horz" pos="4269"/>
        <p:guide orient="horz" pos="663"/>
        <p:guide orient="horz" pos="527"/>
        <p:guide orient="horz" pos="799"/>
        <p:guide orient="horz" pos="3203"/>
        <p:guide orient="horz" pos="3385"/>
        <p:guide pos="4877"/>
        <p:guide pos="3408"/>
        <p:guide pos="7529"/>
        <p:guide pos="3703"/>
        <p:guide pos="346"/>
        <p:guide pos="97"/>
        <p:guide pos="6923"/>
        <p:guide pos="6481"/>
        <p:guide pos="6704"/>
        <p:guide pos="3975"/>
        <p:guide pos="7212"/>
        <p:guide pos="1004"/>
        <p:guide pos="7476"/>
      </p:guideLst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9038"/>
    </p:cViewPr>
  </p:sorterViewPr>
  <p:notesViewPr>
    <p:cSldViewPr snapToObjects="1" showGuides="1">
      <p:cViewPr>
        <p:scale>
          <a:sx n="100" d="100"/>
          <a:sy n="100" d="100"/>
        </p:scale>
        <p:origin x="1896" y="6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Anish Easow" userId="0c77b890-9ee8-4485-ad9c-16d8b0127ee7" providerId="ADAL" clId="{4D1C490D-E30E-4CF1-A243-D6E5D567B671}"/>
    <pc:docChg chg="custSel modSld sldOrd">
      <pc:chgData name="Ashish Anish Easow" userId="0c77b890-9ee8-4485-ad9c-16d8b0127ee7" providerId="ADAL" clId="{4D1C490D-E30E-4CF1-A243-D6E5D567B671}" dt="2021-02-08T11:02:32.287" v="713"/>
      <pc:docMkLst>
        <pc:docMk/>
      </pc:docMkLst>
      <pc:sldChg chg="delSp modSp mod ord">
        <pc:chgData name="Ashish Anish Easow" userId="0c77b890-9ee8-4485-ad9c-16d8b0127ee7" providerId="ADAL" clId="{4D1C490D-E30E-4CF1-A243-D6E5D567B671}" dt="2021-02-08T11:02:32.287" v="713"/>
        <pc:sldMkLst>
          <pc:docMk/>
          <pc:sldMk cId="1449156663" sldId="5369"/>
        </pc:sldMkLst>
        <pc:spChg chg="mod">
          <ac:chgData name="Ashish Anish Easow" userId="0c77b890-9ee8-4485-ad9c-16d8b0127ee7" providerId="ADAL" clId="{4D1C490D-E30E-4CF1-A243-D6E5D567B671}" dt="2021-02-01T08:56:54.616" v="58" actId="255"/>
          <ac:spMkLst>
            <pc:docMk/>
            <pc:sldMk cId="1449156663" sldId="5369"/>
            <ac:spMk id="4" creationId="{1B0785BE-DE67-45C7-900D-30CA6C39FF92}"/>
          </ac:spMkLst>
        </pc:spChg>
        <pc:spChg chg="mod">
          <ac:chgData name="Ashish Anish Easow" userId="0c77b890-9ee8-4485-ad9c-16d8b0127ee7" providerId="ADAL" clId="{4D1C490D-E30E-4CF1-A243-D6E5D567B671}" dt="2021-02-01T08:58:50.359" v="98" actId="1076"/>
          <ac:spMkLst>
            <pc:docMk/>
            <pc:sldMk cId="1449156663" sldId="5369"/>
            <ac:spMk id="5" creationId="{BC113D2B-CC22-4F07-BE57-2DE1D092F1B3}"/>
          </ac:spMkLst>
        </pc:spChg>
        <pc:spChg chg="mod">
          <ac:chgData name="Ashish Anish Easow" userId="0c77b890-9ee8-4485-ad9c-16d8b0127ee7" providerId="ADAL" clId="{4D1C490D-E30E-4CF1-A243-D6E5D567B671}" dt="2021-02-01T08:58:32.901" v="94" actId="255"/>
          <ac:spMkLst>
            <pc:docMk/>
            <pc:sldMk cId="1449156663" sldId="5369"/>
            <ac:spMk id="6" creationId="{16FF6E5C-53B4-45E8-A6D5-F2C23EF7163D}"/>
          </ac:spMkLst>
        </pc:spChg>
        <pc:spChg chg="mod">
          <ac:chgData name="Ashish Anish Easow" userId="0c77b890-9ee8-4485-ad9c-16d8b0127ee7" providerId="ADAL" clId="{4D1C490D-E30E-4CF1-A243-D6E5D567B671}" dt="2021-02-01T08:58:36.531" v="95" actId="255"/>
          <ac:spMkLst>
            <pc:docMk/>
            <pc:sldMk cId="1449156663" sldId="5369"/>
            <ac:spMk id="11" creationId="{4A35C726-F203-46E5-A790-2BC3BFB3214D}"/>
          </ac:spMkLst>
        </pc:spChg>
        <pc:spChg chg="mod">
          <ac:chgData name="Ashish Anish Easow" userId="0c77b890-9ee8-4485-ad9c-16d8b0127ee7" providerId="ADAL" clId="{4D1C490D-E30E-4CF1-A243-D6E5D567B671}" dt="2021-02-01T09:02:18.181" v="524" actId="108"/>
          <ac:spMkLst>
            <pc:docMk/>
            <pc:sldMk cId="1449156663" sldId="5369"/>
            <ac:spMk id="14" creationId="{6E690B4E-9F32-4654-8DC5-32188DBE3F09}"/>
          </ac:spMkLst>
        </pc:spChg>
        <pc:spChg chg="del mod">
          <ac:chgData name="Ashish Anish Easow" userId="0c77b890-9ee8-4485-ad9c-16d8b0127ee7" providerId="ADAL" clId="{4D1C490D-E30E-4CF1-A243-D6E5D567B671}" dt="2021-02-01T09:00:55.781" v="351" actId="478"/>
          <ac:spMkLst>
            <pc:docMk/>
            <pc:sldMk cId="1449156663" sldId="5369"/>
            <ac:spMk id="17" creationId="{7013D565-5D97-4D18-991C-92874D5CD5CC}"/>
          </ac:spMkLst>
        </pc:spChg>
        <pc:spChg chg="mod">
          <ac:chgData name="Ashish Anish Easow" userId="0c77b890-9ee8-4485-ad9c-16d8b0127ee7" providerId="ADAL" clId="{4D1C490D-E30E-4CF1-A243-D6E5D567B671}" dt="2021-02-01T08:57:19.584" v="63" actId="14100"/>
          <ac:spMkLst>
            <pc:docMk/>
            <pc:sldMk cId="1449156663" sldId="5369"/>
            <ac:spMk id="18" creationId="{7E0A72B6-AD8B-4899-A40D-505254E6BF80}"/>
          </ac:spMkLst>
        </pc:spChg>
        <pc:spChg chg="mod">
          <ac:chgData name="Ashish Anish Easow" userId="0c77b890-9ee8-4485-ad9c-16d8b0127ee7" providerId="ADAL" clId="{4D1C490D-E30E-4CF1-A243-D6E5D567B671}" dt="2021-02-01T08:58:41.832" v="96" actId="108"/>
          <ac:spMkLst>
            <pc:docMk/>
            <pc:sldMk cId="1449156663" sldId="5369"/>
            <ac:spMk id="19" creationId="{ACCD3EC6-03DD-4846-B913-9CCBCAC9C575}"/>
          </ac:spMkLst>
        </pc:spChg>
        <pc:spChg chg="mod">
          <ac:chgData name="Ashish Anish Easow" userId="0c77b890-9ee8-4485-ad9c-16d8b0127ee7" providerId="ADAL" clId="{4D1C490D-E30E-4CF1-A243-D6E5D567B671}" dt="2021-02-01T09:02:09.622" v="523" actId="1076"/>
          <ac:spMkLst>
            <pc:docMk/>
            <pc:sldMk cId="1449156663" sldId="5369"/>
            <ac:spMk id="20" creationId="{CED1B94C-06D7-4DE1-9F8A-C24B27FD8501}"/>
          </ac:spMkLst>
        </pc:spChg>
        <pc:spChg chg="mod">
          <ac:chgData name="Ashish Anish Easow" userId="0c77b890-9ee8-4485-ad9c-16d8b0127ee7" providerId="ADAL" clId="{4D1C490D-E30E-4CF1-A243-D6E5D567B671}" dt="2021-02-01T09:08:24.345" v="711" actId="20577"/>
          <ac:spMkLst>
            <pc:docMk/>
            <pc:sldMk cId="1449156663" sldId="5369"/>
            <ac:spMk id="21" creationId="{DD4FE0E3-C0D1-47E2-939F-704A1B9844D8}"/>
          </ac:spMkLst>
        </pc:spChg>
        <pc:spChg chg="mod">
          <ac:chgData name="Ashish Anish Easow" userId="0c77b890-9ee8-4485-ad9c-16d8b0127ee7" providerId="ADAL" clId="{4D1C490D-E30E-4CF1-A243-D6E5D567B671}" dt="2021-02-01T08:56:22.346" v="35" actId="1076"/>
          <ac:spMkLst>
            <pc:docMk/>
            <pc:sldMk cId="1449156663" sldId="5369"/>
            <ac:spMk id="23" creationId="{86A4A0B9-F2EB-4551-9B4B-ADCB5E287B1F}"/>
          </ac:spMkLst>
        </pc:spChg>
        <pc:spChg chg="del mod">
          <ac:chgData name="Ashish Anish Easow" userId="0c77b890-9ee8-4485-ad9c-16d8b0127ee7" providerId="ADAL" clId="{4D1C490D-E30E-4CF1-A243-D6E5D567B671}" dt="2021-02-01T09:00:59.538" v="352" actId="478"/>
          <ac:spMkLst>
            <pc:docMk/>
            <pc:sldMk cId="1449156663" sldId="5369"/>
            <ac:spMk id="24" creationId="{FAC6FFE7-719D-4483-812F-0DD7E78C0886}"/>
          </ac:spMkLst>
        </pc:spChg>
        <pc:spChg chg="mod">
          <ac:chgData name="Ashish Anish Easow" userId="0c77b890-9ee8-4485-ad9c-16d8b0127ee7" providerId="ADAL" clId="{4D1C490D-E30E-4CF1-A243-D6E5D567B671}" dt="2021-02-01T09:01:01.962" v="353" actId="20577"/>
          <ac:spMkLst>
            <pc:docMk/>
            <pc:sldMk cId="1449156663" sldId="5369"/>
            <ac:spMk id="25" creationId="{B2B5CBA9-78E1-4982-AB52-B0C6E5C5FFED}"/>
          </ac:spMkLst>
        </pc:spChg>
        <pc:spChg chg="mod">
          <ac:chgData name="Ashish Anish Easow" userId="0c77b890-9ee8-4485-ad9c-16d8b0127ee7" providerId="ADAL" clId="{4D1C490D-E30E-4CF1-A243-D6E5D567B671}" dt="2021-02-01T09:01:05.101" v="354" actId="20577"/>
          <ac:spMkLst>
            <pc:docMk/>
            <pc:sldMk cId="1449156663" sldId="5369"/>
            <ac:spMk id="26" creationId="{C6F1FCF9-5F7C-4D2B-81F5-55D1E62E93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0328" y="21301"/>
            <a:ext cx="7173428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/>
            </a:lvl1pPr>
          </a:lstStyle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612020" y="-17721"/>
            <a:ext cx="1305521" cy="42364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51B21432-30E5-A84E-BBB6-F82578D4E652}" type="datetime1">
              <a:rPr lang="en-GB" smtClean="0">
                <a:solidFill>
                  <a:schemeClr val="bg1"/>
                </a:solidFill>
              </a:rPr>
              <a:t>17/03/2021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90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53526" y="653753"/>
            <a:ext cx="3136900" cy="176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0522" y="655881"/>
            <a:ext cx="5493606" cy="535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261018" y="26257"/>
            <a:ext cx="7173429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 sz="1400" b="1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7571907" y="22473"/>
            <a:ext cx="1305521" cy="3440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510619-CCE7-AF4F-A395-36BFAEF1FF5B}" type="datetime1">
              <a:rPr lang="en-GB" smtClean="0"/>
              <a:pPr/>
              <a:t>17/03/2021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4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Jovana, so what I’d like to talk to you all about today is Blue Prism delivery, development and </a:t>
            </a:r>
            <a:r>
              <a:rPr lang="en-GB" dirty="0" err="1"/>
              <a:t>devops</a:t>
            </a:r>
            <a:r>
              <a:rPr lang="en-GB" dirty="0"/>
              <a:t>, I will then handover to Ashish to talk you through his work on DevOps tooling. </a:t>
            </a:r>
          </a:p>
        </p:txBody>
      </p:sp>
    </p:spTree>
    <p:extLst>
      <p:ext uri="{BB962C8B-B14F-4D97-AF65-F5344CB8AC3E}">
        <p14:creationId xmlns:p14="http://schemas.microsoft.com/office/powerpoint/2010/main" val="403176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36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991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9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754BBC-0009-4633-878F-7B744DCB9DA1}"/>
              </a:ext>
            </a:extLst>
          </p:cNvPr>
          <p:cNvSpPr/>
          <p:nvPr userDrawn="1"/>
        </p:nvSpPr>
        <p:spPr>
          <a:xfrm>
            <a:off x="4272552" y="0"/>
            <a:ext cx="79194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9"/>
          <p:cNvSpPr>
            <a:spLocks noGrp="1"/>
          </p:cNvSpPr>
          <p:nvPr>
            <p:ph type="title" hasCustomPrompt="1"/>
          </p:nvPr>
        </p:nvSpPr>
        <p:spPr>
          <a:xfrm>
            <a:off x="4815136" y="1043873"/>
            <a:ext cx="6833535" cy="21708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0" i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136" y="3238495"/>
            <a:ext cx="6833535" cy="19646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 b="0" i="0">
                <a:solidFill>
                  <a:schemeClr val="bg2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60861-6AB1-814F-A1EF-98991F224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75077" y="6468490"/>
            <a:ext cx="63867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7B6EE-AD67-4040-A997-C1566B266A0E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1897B-0080-49AF-B0C5-B967C4214A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37" y="713406"/>
            <a:ext cx="3793722" cy="660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21883-9A80-4209-A973-79D6CCF9B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447" y="4231764"/>
            <a:ext cx="2791553" cy="26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873F9A4-21E2-044F-8B77-76C7C3A7D437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05716-25AF-CD44-A2DA-203800959A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2664-3449-034E-B3A2-6ED884794D9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8EA0E-3AFD-674B-9329-FD9B6B74D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DCED5-B94C-514F-A596-46F692AA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14" y="1310250"/>
            <a:ext cx="9610499" cy="1379786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9E0122AD-576C-744A-BC06-1DD47E623B18}"/>
              </a:ext>
            </a:extLst>
          </p:cNvPr>
          <p:cNvSpPr/>
          <p:nvPr userDrawn="1"/>
        </p:nvSpPr>
        <p:spPr>
          <a:xfrm flipH="1" flipV="1">
            <a:off x="1764736" y="1384677"/>
            <a:ext cx="0" cy="1230932"/>
          </a:xfrm>
          <a:prstGeom prst="line">
            <a:avLst/>
          </a:prstGeom>
          <a:ln w="92075">
            <a:solidFill>
              <a:srgbClr val="EF604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A4178-9F25-4F8F-8D94-3B8E0A0A98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7515" y="6480682"/>
            <a:ext cx="1169141" cy="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3F63F-B2C5-9046-B1BF-7A404CB99EE6}"/>
              </a:ext>
            </a:extLst>
          </p:cNvPr>
          <p:cNvSpPr/>
          <p:nvPr userDrawn="1"/>
        </p:nvSpPr>
        <p:spPr>
          <a:xfrm>
            <a:off x="-1" y="0"/>
            <a:ext cx="35193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39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2739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4271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19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8C044-4F93-4CC9-8D9C-4F00DD1A79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3F63F-B2C5-9046-B1BF-7A404CB99EE6}"/>
              </a:ext>
            </a:extLst>
          </p:cNvPr>
          <p:cNvSpPr/>
          <p:nvPr userDrawn="1"/>
        </p:nvSpPr>
        <p:spPr>
          <a:xfrm>
            <a:off x="8669448" y="0"/>
            <a:ext cx="35193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13720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3868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C80508-5988-3746-8EE0-098335CB1C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752" y="6443533"/>
            <a:ext cx="1438970" cy="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eft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3F63F-B2C5-9046-B1BF-7A404CB99EE6}"/>
              </a:ext>
            </a:extLst>
          </p:cNvPr>
          <p:cNvSpPr/>
          <p:nvPr userDrawn="1"/>
        </p:nvSpPr>
        <p:spPr>
          <a:xfrm>
            <a:off x="-50622" y="-3350"/>
            <a:ext cx="4204408" cy="6861349"/>
          </a:xfrm>
          <a:custGeom>
            <a:avLst/>
            <a:gdLst>
              <a:gd name="connsiteX0" fmla="*/ 0 w 3519377"/>
              <a:gd name="connsiteY0" fmla="*/ 0 h 6858000"/>
              <a:gd name="connsiteX1" fmla="*/ 3519377 w 3519377"/>
              <a:gd name="connsiteY1" fmla="*/ 0 h 6858000"/>
              <a:gd name="connsiteX2" fmla="*/ 3519377 w 3519377"/>
              <a:gd name="connsiteY2" fmla="*/ 6858000 h 6858000"/>
              <a:gd name="connsiteX3" fmla="*/ 0 w 3519377"/>
              <a:gd name="connsiteY3" fmla="*/ 6858000 h 6858000"/>
              <a:gd name="connsiteX4" fmla="*/ 0 w 3519377"/>
              <a:gd name="connsiteY4" fmla="*/ 0 h 6858000"/>
              <a:gd name="connsiteX0" fmla="*/ 0 w 3519377"/>
              <a:gd name="connsiteY0" fmla="*/ 21265 h 6879265"/>
              <a:gd name="connsiteX1" fmla="*/ 3296094 w 3519377"/>
              <a:gd name="connsiteY1" fmla="*/ 0 h 6879265"/>
              <a:gd name="connsiteX2" fmla="*/ 3519377 w 3519377"/>
              <a:gd name="connsiteY2" fmla="*/ 6879265 h 6879265"/>
              <a:gd name="connsiteX3" fmla="*/ 0 w 3519377"/>
              <a:gd name="connsiteY3" fmla="*/ 6879265 h 6879265"/>
              <a:gd name="connsiteX4" fmla="*/ 0 w 3519377"/>
              <a:gd name="connsiteY4" fmla="*/ 21265 h 6879265"/>
              <a:gd name="connsiteX0" fmla="*/ 0 w 4082903"/>
              <a:gd name="connsiteY0" fmla="*/ 21265 h 6889897"/>
              <a:gd name="connsiteX1" fmla="*/ 3296094 w 4082903"/>
              <a:gd name="connsiteY1" fmla="*/ 0 h 6889897"/>
              <a:gd name="connsiteX2" fmla="*/ 4082903 w 4082903"/>
              <a:gd name="connsiteY2" fmla="*/ 6889897 h 6889897"/>
              <a:gd name="connsiteX3" fmla="*/ 0 w 4082903"/>
              <a:gd name="connsiteY3" fmla="*/ 6879265 h 6889897"/>
              <a:gd name="connsiteX4" fmla="*/ 0 w 4082903"/>
              <a:gd name="connsiteY4" fmla="*/ 21265 h 6889897"/>
              <a:gd name="connsiteX0" fmla="*/ 0 w 4082903"/>
              <a:gd name="connsiteY0" fmla="*/ 11838 h 6880470"/>
              <a:gd name="connsiteX1" fmla="*/ 3201826 w 4082903"/>
              <a:gd name="connsiteY1" fmla="*/ 0 h 6880470"/>
              <a:gd name="connsiteX2" fmla="*/ 4082903 w 4082903"/>
              <a:gd name="connsiteY2" fmla="*/ 6880470 h 6880470"/>
              <a:gd name="connsiteX3" fmla="*/ 0 w 4082903"/>
              <a:gd name="connsiteY3" fmla="*/ 6869838 h 6880470"/>
              <a:gd name="connsiteX4" fmla="*/ 0 w 4082903"/>
              <a:gd name="connsiteY4" fmla="*/ 11838 h 6880470"/>
              <a:gd name="connsiteX0" fmla="*/ 0 w 4082903"/>
              <a:gd name="connsiteY0" fmla="*/ 0 h 6868632"/>
              <a:gd name="connsiteX1" fmla="*/ 3173473 w 4082903"/>
              <a:gd name="connsiteY1" fmla="*/ 9427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39 h 6880471"/>
              <a:gd name="connsiteX1" fmla="*/ 3180562 w 4082903"/>
              <a:gd name="connsiteY1" fmla="*/ 0 h 6880471"/>
              <a:gd name="connsiteX2" fmla="*/ 4082903 w 4082903"/>
              <a:gd name="connsiteY2" fmla="*/ 6880471 h 6880471"/>
              <a:gd name="connsiteX3" fmla="*/ 0 w 4082903"/>
              <a:gd name="connsiteY3" fmla="*/ 6869839 h 6880471"/>
              <a:gd name="connsiteX4" fmla="*/ 0 w 4082903"/>
              <a:gd name="connsiteY4" fmla="*/ 11839 h 6880471"/>
              <a:gd name="connsiteX0" fmla="*/ 0 w 4082903"/>
              <a:gd name="connsiteY0" fmla="*/ 0 h 6868632"/>
              <a:gd name="connsiteX1" fmla="*/ 3173474 w 4082903"/>
              <a:gd name="connsiteY1" fmla="*/ 942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1 h 6873383"/>
              <a:gd name="connsiteX1" fmla="*/ 3152209 w 4082903"/>
              <a:gd name="connsiteY1" fmla="*/ 0 h 6873383"/>
              <a:gd name="connsiteX2" fmla="*/ 4082903 w 4082903"/>
              <a:gd name="connsiteY2" fmla="*/ 6873383 h 6873383"/>
              <a:gd name="connsiteX3" fmla="*/ 0 w 4082903"/>
              <a:gd name="connsiteY3" fmla="*/ 6862751 h 6873383"/>
              <a:gd name="connsiteX4" fmla="*/ 0 w 4082903"/>
              <a:gd name="connsiteY4" fmla="*/ 4751 h 6873383"/>
              <a:gd name="connsiteX0" fmla="*/ 0 w 4082903"/>
              <a:gd name="connsiteY0" fmla="*/ 0 h 6868632"/>
              <a:gd name="connsiteX1" fmla="*/ 3180563 w 4082903"/>
              <a:gd name="connsiteY1" fmla="*/ 1651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201828 w 4082903"/>
              <a:gd name="connsiteY1" fmla="*/ 9425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180563 w 4082903"/>
              <a:gd name="connsiteY1" fmla="*/ 233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1 h 6880473"/>
              <a:gd name="connsiteX1" fmla="*/ 3173475 w 4082903"/>
              <a:gd name="connsiteY1" fmla="*/ 0 h 6880473"/>
              <a:gd name="connsiteX2" fmla="*/ 4082903 w 4082903"/>
              <a:gd name="connsiteY2" fmla="*/ 6880473 h 6880473"/>
              <a:gd name="connsiteX3" fmla="*/ 0 w 4082903"/>
              <a:gd name="connsiteY3" fmla="*/ 6869841 h 6880473"/>
              <a:gd name="connsiteX4" fmla="*/ 0 w 4082903"/>
              <a:gd name="connsiteY4" fmla="*/ 11841 h 6880473"/>
              <a:gd name="connsiteX0" fmla="*/ 0 w 4082903"/>
              <a:gd name="connsiteY0" fmla="*/ 0 h 6868632"/>
              <a:gd name="connsiteX1" fmla="*/ 3173475 w 4082903"/>
              <a:gd name="connsiteY1" fmla="*/ 942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2 h 6880474"/>
              <a:gd name="connsiteX1" fmla="*/ 3173475 w 4082903"/>
              <a:gd name="connsiteY1" fmla="*/ 0 h 6880474"/>
              <a:gd name="connsiteX2" fmla="*/ 4082903 w 4082903"/>
              <a:gd name="connsiteY2" fmla="*/ 6880474 h 6880474"/>
              <a:gd name="connsiteX3" fmla="*/ 0 w 4082903"/>
              <a:gd name="connsiteY3" fmla="*/ 6869842 h 6880474"/>
              <a:gd name="connsiteX4" fmla="*/ 0 w 4082903"/>
              <a:gd name="connsiteY4" fmla="*/ 11842 h 6880474"/>
              <a:gd name="connsiteX0" fmla="*/ 0 w 4082903"/>
              <a:gd name="connsiteY0" fmla="*/ 0 h 6868632"/>
              <a:gd name="connsiteX1" fmla="*/ 3194740 w 4082903"/>
              <a:gd name="connsiteY1" fmla="*/ 9423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4 h 6873386"/>
              <a:gd name="connsiteX1" fmla="*/ 3102591 w 4082903"/>
              <a:gd name="connsiteY1" fmla="*/ 0 h 6873386"/>
              <a:gd name="connsiteX2" fmla="*/ 4082903 w 4082903"/>
              <a:gd name="connsiteY2" fmla="*/ 6873386 h 6873386"/>
              <a:gd name="connsiteX3" fmla="*/ 0 w 4082903"/>
              <a:gd name="connsiteY3" fmla="*/ 6862754 h 6873386"/>
              <a:gd name="connsiteX4" fmla="*/ 0 w 4082903"/>
              <a:gd name="connsiteY4" fmla="*/ 4754 h 6873386"/>
              <a:gd name="connsiteX0" fmla="*/ 0 w 4082903"/>
              <a:gd name="connsiteY0" fmla="*/ 0 h 6876743"/>
              <a:gd name="connsiteX1" fmla="*/ 3102591 w 4082903"/>
              <a:gd name="connsiteY1" fmla="*/ 3357 h 6876743"/>
              <a:gd name="connsiteX2" fmla="*/ 4082903 w 4082903"/>
              <a:gd name="connsiteY2" fmla="*/ 6876743 h 6876743"/>
              <a:gd name="connsiteX3" fmla="*/ 0 w 4082903"/>
              <a:gd name="connsiteY3" fmla="*/ 6866111 h 6876743"/>
              <a:gd name="connsiteX4" fmla="*/ 0 w 4082903"/>
              <a:gd name="connsiteY4" fmla="*/ 0 h 6876743"/>
              <a:gd name="connsiteX0" fmla="*/ 7873 w 4090776"/>
              <a:gd name="connsiteY0" fmla="*/ 0 h 6876743"/>
              <a:gd name="connsiteX1" fmla="*/ 3110464 w 4090776"/>
              <a:gd name="connsiteY1" fmla="*/ 3357 h 6876743"/>
              <a:gd name="connsiteX2" fmla="*/ 4090776 w 4090776"/>
              <a:gd name="connsiteY2" fmla="*/ 6876743 h 6876743"/>
              <a:gd name="connsiteX3" fmla="*/ 0 w 4090776"/>
              <a:gd name="connsiteY3" fmla="*/ 6874221 h 6876743"/>
              <a:gd name="connsiteX4" fmla="*/ 7873 w 4090776"/>
              <a:gd name="connsiteY4" fmla="*/ 0 h 687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776" h="6876743">
                <a:moveTo>
                  <a:pt x="7873" y="0"/>
                </a:moveTo>
                <a:lnTo>
                  <a:pt x="3110464" y="3357"/>
                </a:lnTo>
                <a:lnTo>
                  <a:pt x="4090776" y="6876743"/>
                </a:lnTo>
                <a:lnTo>
                  <a:pt x="0" y="6874221"/>
                </a:lnTo>
                <a:cubicBezTo>
                  <a:pt x="2624" y="4582814"/>
                  <a:pt x="5249" y="2291407"/>
                  <a:pt x="7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39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2739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4271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19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0059D-AC2D-43C0-A2FC-9F39C3BDE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Right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04297DC3-2E4A-5247-8D26-F45BBFD72D50}"/>
              </a:ext>
            </a:extLst>
          </p:cNvPr>
          <p:cNvSpPr/>
          <p:nvPr userDrawn="1"/>
        </p:nvSpPr>
        <p:spPr>
          <a:xfrm flipH="1">
            <a:off x="7992745" y="-3350"/>
            <a:ext cx="4206240" cy="6861349"/>
          </a:xfrm>
          <a:custGeom>
            <a:avLst/>
            <a:gdLst>
              <a:gd name="connsiteX0" fmla="*/ 0 w 3519377"/>
              <a:gd name="connsiteY0" fmla="*/ 0 h 6858000"/>
              <a:gd name="connsiteX1" fmla="*/ 3519377 w 3519377"/>
              <a:gd name="connsiteY1" fmla="*/ 0 h 6858000"/>
              <a:gd name="connsiteX2" fmla="*/ 3519377 w 3519377"/>
              <a:gd name="connsiteY2" fmla="*/ 6858000 h 6858000"/>
              <a:gd name="connsiteX3" fmla="*/ 0 w 3519377"/>
              <a:gd name="connsiteY3" fmla="*/ 6858000 h 6858000"/>
              <a:gd name="connsiteX4" fmla="*/ 0 w 3519377"/>
              <a:gd name="connsiteY4" fmla="*/ 0 h 6858000"/>
              <a:gd name="connsiteX0" fmla="*/ 0 w 3519377"/>
              <a:gd name="connsiteY0" fmla="*/ 21265 h 6879265"/>
              <a:gd name="connsiteX1" fmla="*/ 3296094 w 3519377"/>
              <a:gd name="connsiteY1" fmla="*/ 0 h 6879265"/>
              <a:gd name="connsiteX2" fmla="*/ 3519377 w 3519377"/>
              <a:gd name="connsiteY2" fmla="*/ 6879265 h 6879265"/>
              <a:gd name="connsiteX3" fmla="*/ 0 w 3519377"/>
              <a:gd name="connsiteY3" fmla="*/ 6879265 h 6879265"/>
              <a:gd name="connsiteX4" fmla="*/ 0 w 3519377"/>
              <a:gd name="connsiteY4" fmla="*/ 21265 h 6879265"/>
              <a:gd name="connsiteX0" fmla="*/ 0 w 4082903"/>
              <a:gd name="connsiteY0" fmla="*/ 21265 h 6889897"/>
              <a:gd name="connsiteX1" fmla="*/ 3296094 w 4082903"/>
              <a:gd name="connsiteY1" fmla="*/ 0 h 6889897"/>
              <a:gd name="connsiteX2" fmla="*/ 4082903 w 4082903"/>
              <a:gd name="connsiteY2" fmla="*/ 6889897 h 6889897"/>
              <a:gd name="connsiteX3" fmla="*/ 0 w 4082903"/>
              <a:gd name="connsiteY3" fmla="*/ 6879265 h 6889897"/>
              <a:gd name="connsiteX4" fmla="*/ 0 w 4082903"/>
              <a:gd name="connsiteY4" fmla="*/ 21265 h 6889897"/>
              <a:gd name="connsiteX0" fmla="*/ 0 w 4082903"/>
              <a:gd name="connsiteY0" fmla="*/ 11838 h 6880470"/>
              <a:gd name="connsiteX1" fmla="*/ 3201826 w 4082903"/>
              <a:gd name="connsiteY1" fmla="*/ 0 h 6880470"/>
              <a:gd name="connsiteX2" fmla="*/ 4082903 w 4082903"/>
              <a:gd name="connsiteY2" fmla="*/ 6880470 h 6880470"/>
              <a:gd name="connsiteX3" fmla="*/ 0 w 4082903"/>
              <a:gd name="connsiteY3" fmla="*/ 6869838 h 6880470"/>
              <a:gd name="connsiteX4" fmla="*/ 0 w 4082903"/>
              <a:gd name="connsiteY4" fmla="*/ 11838 h 6880470"/>
              <a:gd name="connsiteX0" fmla="*/ 0 w 4082903"/>
              <a:gd name="connsiteY0" fmla="*/ 0 h 6868632"/>
              <a:gd name="connsiteX1" fmla="*/ 3173473 w 4082903"/>
              <a:gd name="connsiteY1" fmla="*/ 9427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39 h 6880471"/>
              <a:gd name="connsiteX1" fmla="*/ 3180562 w 4082903"/>
              <a:gd name="connsiteY1" fmla="*/ 0 h 6880471"/>
              <a:gd name="connsiteX2" fmla="*/ 4082903 w 4082903"/>
              <a:gd name="connsiteY2" fmla="*/ 6880471 h 6880471"/>
              <a:gd name="connsiteX3" fmla="*/ 0 w 4082903"/>
              <a:gd name="connsiteY3" fmla="*/ 6869839 h 6880471"/>
              <a:gd name="connsiteX4" fmla="*/ 0 w 4082903"/>
              <a:gd name="connsiteY4" fmla="*/ 11839 h 6880471"/>
              <a:gd name="connsiteX0" fmla="*/ 0 w 4082903"/>
              <a:gd name="connsiteY0" fmla="*/ 0 h 6868632"/>
              <a:gd name="connsiteX1" fmla="*/ 3173474 w 4082903"/>
              <a:gd name="connsiteY1" fmla="*/ 942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1 h 6873383"/>
              <a:gd name="connsiteX1" fmla="*/ 3152209 w 4082903"/>
              <a:gd name="connsiteY1" fmla="*/ 0 h 6873383"/>
              <a:gd name="connsiteX2" fmla="*/ 4082903 w 4082903"/>
              <a:gd name="connsiteY2" fmla="*/ 6873383 h 6873383"/>
              <a:gd name="connsiteX3" fmla="*/ 0 w 4082903"/>
              <a:gd name="connsiteY3" fmla="*/ 6862751 h 6873383"/>
              <a:gd name="connsiteX4" fmla="*/ 0 w 4082903"/>
              <a:gd name="connsiteY4" fmla="*/ 4751 h 6873383"/>
              <a:gd name="connsiteX0" fmla="*/ 0 w 4082903"/>
              <a:gd name="connsiteY0" fmla="*/ 0 h 6868632"/>
              <a:gd name="connsiteX1" fmla="*/ 3180563 w 4082903"/>
              <a:gd name="connsiteY1" fmla="*/ 1651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201828 w 4082903"/>
              <a:gd name="connsiteY1" fmla="*/ 9425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180563 w 4082903"/>
              <a:gd name="connsiteY1" fmla="*/ 233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1 h 6880473"/>
              <a:gd name="connsiteX1" fmla="*/ 3173475 w 4082903"/>
              <a:gd name="connsiteY1" fmla="*/ 0 h 6880473"/>
              <a:gd name="connsiteX2" fmla="*/ 4082903 w 4082903"/>
              <a:gd name="connsiteY2" fmla="*/ 6880473 h 6880473"/>
              <a:gd name="connsiteX3" fmla="*/ 0 w 4082903"/>
              <a:gd name="connsiteY3" fmla="*/ 6869841 h 6880473"/>
              <a:gd name="connsiteX4" fmla="*/ 0 w 4082903"/>
              <a:gd name="connsiteY4" fmla="*/ 11841 h 6880473"/>
              <a:gd name="connsiteX0" fmla="*/ 0 w 4082903"/>
              <a:gd name="connsiteY0" fmla="*/ 0 h 6868632"/>
              <a:gd name="connsiteX1" fmla="*/ 3173475 w 4082903"/>
              <a:gd name="connsiteY1" fmla="*/ 942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2 h 6880474"/>
              <a:gd name="connsiteX1" fmla="*/ 3173475 w 4082903"/>
              <a:gd name="connsiteY1" fmla="*/ 0 h 6880474"/>
              <a:gd name="connsiteX2" fmla="*/ 4082903 w 4082903"/>
              <a:gd name="connsiteY2" fmla="*/ 6880474 h 6880474"/>
              <a:gd name="connsiteX3" fmla="*/ 0 w 4082903"/>
              <a:gd name="connsiteY3" fmla="*/ 6869842 h 6880474"/>
              <a:gd name="connsiteX4" fmla="*/ 0 w 4082903"/>
              <a:gd name="connsiteY4" fmla="*/ 11842 h 6880474"/>
              <a:gd name="connsiteX0" fmla="*/ 0 w 4082903"/>
              <a:gd name="connsiteY0" fmla="*/ 0 h 6868632"/>
              <a:gd name="connsiteX1" fmla="*/ 3194740 w 4082903"/>
              <a:gd name="connsiteY1" fmla="*/ 9423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4 h 6873386"/>
              <a:gd name="connsiteX1" fmla="*/ 3102591 w 4082903"/>
              <a:gd name="connsiteY1" fmla="*/ 0 h 6873386"/>
              <a:gd name="connsiteX2" fmla="*/ 4082903 w 4082903"/>
              <a:gd name="connsiteY2" fmla="*/ 6873386 h 6873386"/>
              <a:gd name="connsiteX3" fmla="*/ 0 w 4082903"/>
              <a:gd name="connsiteY3" fmla="*/ 6862754 h 6873386"/>
              <a:gd name="connsiteX4" fmla="*/ 0 w 4082903"/>
              <a:gd name="connsiteY4" fmla="*/ 4754 h 6873386"/>
              <a:gd name="connsiteX0" fmla="*/ 0 w 4082903"/>
              <a:gd name="connsiteY0" fmla="*/ 0 h 6876743"/>
              <a:gd name="connsiteX1" fmla="*/ 3102591 w 4082903"/>
              <a:gd name="connsiteY1" fmla="*/ 3357 h 6876743"/>
              <a:gd name="connsiteX2" fmla="*/ 4082903 w 4082903"/>
              <a:gd name="connsiteY2" fmla="*/ 6876743 h 6876743"/>
              <a:gd name="connsiteX3" fmla="*/ 0 w 4082903"/>
              <a:gd name="connsiteY3" fmla="*/ 6866111 h 6876743"/>
              <a:gd name="connsiteX4" fmla="*/ 0 w 4082903"/>
              <a:gd name="connsiteY4" fmla="*/ 0 h 6876743"/>
              <a:gd name="connsiteX0" fmla="*/ 7873 w 4090776"/>
              <a:gd name="connsiteY0" fmla="*/ 0 h 6876743"/>
              <a:gd name="connsiteX1" fmla="*/ 3110464 w 4090776"/>
              <a:gd name="connsiteY1" fmla="*/ 3357 h 6876743"/>
              <a:gd name="connsiteX2" fmla="*/ 4090776 w 4090776"/>
              <a:gd name="connsiteY2" fmla="*/ 6876743 h 6876743"/>
              <a:gd name="connsiteX3" fmla="*/ 0 w 4090776"/>
              <a:gd name="connsiteY3" fmla="*/ 6874221 h 6876743"/>
              <a:gd name="connsiteX4" fmla="*/ 7873 w 4090776"/>
              <a:gd name="connsiteY4" fmla="*/ 0 h 687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776" h="6876743">
                <a:moveTo>
                  <a:pt x="7873" y="0"/>
                </a:moveTo>
                <a:lnTo>
                  <a:pt x="3110464" y="3357"/>
                </a:lnTo>
                <a:lnTo>
                  <a:pt x="4090776" y="6876743"/>
                </a:lnTo>
                <a:lnTo>
                  <a:pt x="0" y="6874221"/>
                </a:lnTo>
                <a:cubicBezTo>
                  <a:pt x="2624" y="4582814"/>
                  <a:pt x="5249" y="2291407"/>
                  <a:pt x="7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13720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3868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C3942-B776-46F0-A9E2-25DF49CC1B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7515" y="6480682"/>
            <a:ext cx="1169141" cy="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9CBBD-B02F-C147-8ABB-329DCA328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21B69-2946-4D56-BA4B-74FAA16BA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1522" y="2860547"/>
            <a:ext cx="6525781" cy="1136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01A7E-EAD9-4C54-AD7A-B0F3A433F072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</p:spTree>
    <p:extLst>
      <p:ext uri="{BB962C8B-B14F-4D97-AF65-F5344CB8AC3E}">
        <p14:creationId xmlns:p14="http://schemas.microsoft.com/office/powerpoint/2010/main" val="43017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AC3752-D348-594B-BFA4-4F572FEF92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"/>
            <a:ext cx="12188952" cy="6856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05716-25AF-CD44-A2DA-203800959ABA}"/>
              </a:ext>
            </a:extLst>
          </p:cNvPr>
          <p:cNvSpPr/>
          <p:nvPr userDrawn="1"/>
        </p:nvSpPr>
        <p:spPr>
          <a:xfrm>
            <a:off x="-3175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2664-3449-034E-B3A2-6ED884794D9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8EA0E-3AFD-674B-9329-FD9B6B74D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DCED5-B94C-514F-A596-46F692AA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14" y="2457447"/>
            <a:ext cx="9610499" cy="1379786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9E0122AD-576C-744A-BC06-1DD47E623B18}"/>
              </a:ext>
            </a:extLst>
          </p:cNvPr>
          <p:cNvSpPr/>
          <p:nvPr userDrawn="1"/>
        </p:nvSpPr>
        <p:spPr>
          <a:xfrm flipH="1" flipV="1">
            <a:off x="1764736" y="2531874"/>
            <a:ext cx="0" cy="1230932"/>
          </a:xfrm>
          <a:prstGeom prst="line">
            <a:avLst/>
          </a:prstGeom>
          <a:ln w="92075">
            <a:solidFill>
              <a:srgbClr val="EF604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7B9AC4-CD01-4125-AC83-7EFA56968A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7515" y="6480682"/>
            <a:ext cx="1169141" cy="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45510" y="528000"/>
            <a:ext cx="3683640" cy="1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26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337047" y="240000"/>
            <a:ext cx="449883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59906" y="1710000"/>
            <a:ext cx="368364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724" marR="0" lvl="0" indent="-27933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09448" marR="0" lvl="1" indent="-232775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171" marR="0" lvl="2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18895" marR="0" lvl="3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23619" marR="0" lvl="4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28343" marR="0" lvl="5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133067" marR="0" lvl="6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2437790" marR="0" lvl="7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742514" marR="0" lvl="8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976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FCC15-6056-3347-92ED-5590F76332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60861-6AB1-814F-A1EF-98991F224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75077" y="6468490"/>
            <a:ext cx="63867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C333E-AD62-C84E-8C96-AD7CD46131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447" y="4231764"/>
            <a:ext cx="2791553" cy="2626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A16F7-D229-5147-AC61-5AC915683F0F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5065A-7742-4919-ACB2-8D89536BE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532" y="2173944"/>
            <a:ext cx="7997759" cy="14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325B-5F41-464E-A5F5-A64967E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AC0F6-AB1D-6548-AD7F-A4BD69E34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6FA97E-CE42-2E42-93B1-141C26B20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3" y="1508760"/>
            <a:ext cx="10972800" cy="484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hort Band: Tex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B49251-F5A0-4FDA-BEB4-2357B66A3F94}"/>
              </a:ext>
            </a:extLst>
          </p:cNvPr>
          <p:cNvSpPr/>
          <p:nvPr userDrawn="1"/>
        </p:nvSpPr>
        <p:spPr>
          <a:xfrm>
            <a:off x="-1" y="0"/>
            <a:ext cx="12188825" cy="642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AC0F6-AB1D-6548-AD7F-A4BD69E34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6FA97E-CE42-2E42-93B1-141C26B20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3" y="1137694"/>
            <a:ext cx="10972800" cy="507757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6BD4F-B4B7-3F4B-93E6-87837B31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"/>
            <a:ext cx="10972800" cy="642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6F6B0-EC34-DF4D-918B-1A96C7118FA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E5D22-F7E9-4639-BB16-1FBB3736D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hort_Band: Var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C289D7-6D24-4399-8244-4352C723FD1F}"/>
              </a:ext>
            </a:extLst>
          </p:cNvPr>
          <p:cNvSpPr/>
          <p:nvPr userDrawn="1"/>
        </p:nvSpPr>
        <p:spPr>
          <a:xfrm>
            <a:off x="-1" y="0"/>
            <a:ext cx="12188825" cy="642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5D3A3-EF22-3846-98C4-7A281BA80FC0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8D3A8-C2A4-7547-9EAA-CECFBB13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1"/>
            <a:ext cx="10972800" cy="622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E989B-354E-434B-8037-73E28FE92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EE6A9-E693-364D-8214-2C354E4CF8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013" y="1046922"/>
            <a:ext cx="10972800" cy="5308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F8FB6-C669-4F69-B0F3-5336FA2B5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66A252-6ECA-4EBF-A332-122CE043B23D}"/>
              </a:ext>
            </a:extLst>
          </p:cNvPr>
          <p:cNvSpPr/>
          <p:nvPr userDrawn="1"/>
        </p:nvSpPr>
        <p:spPr>
          <a:xfrm>
            <a:off x="-1" y="0"/>
            <a:ext cx="12188825" cy="642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AC0F6-AB1D-6548-AD7F-A4BD69E34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6BD4F-B4B7-3F4B-93E6-87837B31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"/>
            <a:ext cx="10972800" cy="642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6F6B0-EC34-DF4D-918B-1A96C7118FA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5930A-F85A-4D5F-A762-B5E7912D0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Var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3A8-C2A4-7547-9EAA-CECFBB1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E989B-354E-434B-8037-73E28FE92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EE6A9-E693-364D-8214-2C354E4CF8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013" y="1508759"/>
            <a:ext cx="10972800" cy="484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CCCD-DFCC-244C-9529-FB6BD513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36727-F889-4743-8221-1808235F5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A1CDD-F1E2-C842-A674-FAB1DC78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76B8-80E2-C545-8899-9EB50E516C2B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9AB96-5BE4-4F43-BD7A-56D7F1A0C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5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3C9FD0-064F-4562-A206-0449C23AF852}"/>
              </a:ext>
            </a:extLst>
          </p:cNvPr>
          <p:cNvSpPr/>
          <p:nvPr userDrawn="1"/>
        </p:nvSpPr>
        <p:spPr>
          <a:xfrm>
            <a:off x="-1" y="0"/>
            <a:ext cx="12188825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75077" y="6480682"/>
            <a:ext cx="6386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37100-95A1-6945-AAB2-80D8E0992A0A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A1E15B5B-DEDC-FA47-B2F2-1A8E6834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1"/>
            <a:ext cx="10972800" cy="1234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655EF7C-F518-B341-8365-85A63686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50876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B4805-D104-4C17-9DE9-FC8B931C7AE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0" r:id="rId2"/>
    <p:sldLayoutId id="2147483683" r:id="rId3"/>
    <p:sldLayoutId id="2147483699" r:id="rId4"/>
    <p:sldLayoutId id="2147483700" r:id="rId5"/>
    <p:sldLayoutId id="2147483701" r:id="rId6"/>
    <p:sldLayoutId id="2147483682" r:id="rId7"/>
    <p:sldLayoutId id="2147483684" r:id="rId8"/>
    <p:sldLayoutId id="2147483685" r:id="rId9"/>
    <p:sldLayoutId id="2147483688" r:id="rId10"/>
    <p:sldLayoutId id="2147483692" r:id="rId11"/>
    <p:sldLayoutId id="2147483693" r:id="rId12"/>
    <p:sldLayoutId id="2147483695" r:id="rId13"/>
    <p:sldLayoutId id="2147483696" r:id="rId14"/>
    <p:sldLayoutId id="2147483690" r:id="rId15"/>
    <p:sldLayoutId id="2147483691" r:id="rId16"/>
    <p:sldLayoutId id="2147483703" r:id="rId17"/>
    <p:sldLayoutId id="2147483715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300" b="0" i="0" kern="120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Calibri Light"/>
        </a:defRPr>
      </a:lvl1pPr>
    </p:titleStyle>
    <p:bodyStyle>
      <a:lvl1pPr marL="457200" indent="-4572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30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Calibri Light"/>
        </a:defRPr>
      </a:lvl1pPr>
      <a:lvl2pPr marL="746125" indent="-4572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22337" indent="-3429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00150" indent="-3429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490662" indent="-3429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00CB2E1-0D6E-ED42-A82E-FD854EA3713A}"/>
              </a:ext>
            </a:extLst>
          </p:cNvPr>
          <p:cNvSpPr txBox="1"/>
          <p:nvPr/>
        </p:nvSpPr>
        <p:spPr>
          <a:xfrm>
            <a:off x="3295432" y="291270"/>
            <a:ext cx="5598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3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Automated Testing - Traditional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785BE-DE67-45C7-900D-30CA6C39FF92}"/>
              </a:ext>
            </a:extLst>
          </p:cNvPr>
          <p:cNvSpPr txBox="1"/>
          <p:nvPr/>
        </p:nvSpPr>
        <p:spPr>
          <a:xfrm>
            <a:off x="5557307" y="4119891"/>
            <a:ext cx="25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Virtual Machine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35C726-F203-46E5-A790-2BC3BFB3214D}"/>
              </a:ext>
            </a:extLst>
          </p:cNvPr>
          <p:cNvSpPr/>
          <p:nvPr/>
        </p:nvSpPr>
        <p:spPr>
          <a:xfrm>
            <a:off x="495460" y="2887973"/>
            <a:ext cx="1734542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Automated Scripts for Input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FF6E5C-53B4-45E8-A6D5-F2C23EF7163D}"/>
              </a:ext>
            </a:extLst>
          </p:cNvPr>
          <p:cNvSpPr/>
          <p:nvPr/>
        </p:nvSpPr>
        <p:spPr>
          <a:xfrm>
            <a:off x="3099509" y="2887973"/>
            <a:ext cx="1742536" cy="710058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84DFEB08-8600-48BA-A24F-AB017CEBF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6869" y="2907087"/>
            <a:ext cx="914400" cy="9144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E690B4E-9F32-4654-8DC5-32188DBE3F09}"/>
              </a:ext>
            </a:extLst>
          </p:cNvPr>
          <p:cNvSpPr/>
          <p:nvPr/>
        </p:nvSpPr>
        <p:spPr>
          <a:xfrm rot="16200000">
            <a:off x="5334502" y="2711794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013D565-5D97-4D18-991C-92874D5CD5CC}"/>
              </a:ext>
            </a:extLst>
          </p:cNvPr>
          <p:cNvSpPr/>
          <p:nvPr/>
        </p:nvSpPr>
        <p:spPr>
          <a:xfrm rot="16200000">
            <a:off x="10705091" y="3171775"/>
            <a:ext cx="310551" cy="453004"/>
          </a:xfrm>
          <a:prstGeom prst="downArrow">
            <a:avLst/>
          </a:prstGeom>
          <a:gradFill>
            <a:gsLst>
              <a:gs pos="64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7AA532-1C61-48D7-AEBA-401F5AF43D4A}"/>
              </a:ext>
            </a:extLst>
          </p:cNvPr>
          <p:cNvSpPr/>
          <p:nvPr/>
        </p:nvSpPr>
        <p:spPr>
          <a:xfrm>
            <a:off x="6062460" y="2924976"/>
            <a:ext cx="1742536" cy="710058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C17D286-6C14-4CD7-9804-D7E9F51BD529}"/>
              </a:ext>
            </a:extLst>
          </p:cNvPr>
          <p:cNvSpPr/>
          <p:nvPr/>
        </p:nvSpPr>
        <p:spPr>
          <a:xfrm rot="16200000">
            <a:off x="2563510" y="2887973"/>
            <a:ext cx="310551" cy="710057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300E3D-EB1B-4E50-AB5E-946A8485313A}"/>
              </a:ext>
            </a:extLst>
          </p:cNvPr>
          <p:cNvSpPr/>
          <p:nvPr/>
        </p:nvSpPr>
        <p:spPr>
          <a:xfrm>
            <a:off x="8641081" y="3038934"/>
            <a:ext cx="1920246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Automated Scripts for Output and validation 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7256E11-CBA7-42E5-BA10-D2FC1F9FBA2C}"/>
              </a:ext>
            </a:extLst>
          </p:cNvPr>
          <p:cNvSpPr/>
          <p:nvPr/>
        </p:nvSpPr>
        <p:spPr>
          <a:xfrm rot="5400000">
            <a:off x="8013127" y="2990144"/>
            <a:ext cx="310551" cy="710057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Flowchart with solid fill">
            <a:extLst>
              <a:ext uri="{FF2B5EF4-FFF2-40B4-BE49-F238E27FC236}">
                <a16:creationId xmlns:a16="http://schemas.microsoft.com/office/drawing/2014/main" id="{2FDDE03E-97EF-4683-BD38-608B1E4D8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521" y="2639757"/>
            <a:ext cx="612475" cy="61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C7820-03E8-478E-A4E2-6F249A3E4AC2}"/>
              </a:ext>
            </a:extLst>
          </p:cNvPr>
          <p:cNvSpPr txBox="1"/>
          <p:nvPr/>
        </p:nvSpPr>
        <p:spPr>
          <a:xfrm>
            <a:off x="5104660" y="3378441"/>
            <a:ext cx="84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Blue Prism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B402AD-FE1F-4784-AECD-C047765C1701}"/>
              </a:ext>
            </a:extLst>
          </p:cNvPr>
          <p:cNvSpPr txBox="1"/>
          <p:nvPr/>
        </p:nvSpPr>
        <p:spPr>
          <a:xfrm>
            <a:off x="10933269" y="2707032"/>
            <a:ext cx="122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Validate Output and Test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9EC1D-8665-44FF-A6FD-5BDBD5E7CA21}"/>
              </a:ext>
            </a:extLst>
          </p:cNvPr>
          <p:cNvSpPr txBox="1"/>
          <p:nvPr/>
        </p:nvSpPr>
        <p:spPr>
          <a:xfrm>
            <a:off x="4280687" y="4166057"/>
            <a:ext cx="265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15892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7" grpId="0" animBg="1"/>
      <p:bldP spid="28" grpId="0" animBg="1"/>
      <p:bldP spid="29" grpId="0" animBg="1"/>
      <p:bldP spid="30" grpId="0" animBg="1"/>
      <p:bldP spid="31" grpId="0" animBg="1"/>
      <p:bldP spid="8" grpId="0"/>
      <p:bldP spid="3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Flowchart with solid fill">
            <a:extLst>
              <a:ext uri="{FF2B5EF4-FFF2-40B4-BE49-F238E27FC236}">
                <a16:creationId xmlns:a16="http://schemas.microsoft.com/office/drawing/2014/main" id="{03838DDA-96A8-4494-873A-F01D17258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3867" y="1764360"/>
            <a:ext cx="2271642" cy="227164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00CB2E1-0D6E-ED42-A82E-FD854EA3713A}"/>
              </a:ext>
            </a:extLst>
          </p:cNvPr>
          <p:cNvSpPr txBox="1"/>
          <p:nvPr/>
        </p:nvSpPr>
        <p:spPr>
          <a:xfrm>
            <a:off x="3368367" y="291270"/>
            <a:ext cx="5452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3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Automated Testing- Blue Prism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F2737D-A6E8-4D45-90EA-7D4B67393028}"/>
              </a:ext>
            </a:extLst>
          </p:cNvPr>
          <p:cNvSpPr/>
          <p:nvPr/>
        </p:nvSpPr>
        <p:spPr>
          <a:xfrm>
            <a:off x="1863292" y="3753892"/>
            <a:ext cx="1734542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Blue Prism process to be created for input</a:t>
            </a:r>
            <a:r>
              <a:rPr lang="en-IN" sz="1200" b="1">
                <a:solidFill>
                  <a:schemeClr val="tx1"/>
                </a:solidFill>
              </a:rPr>
              <a:t>/Manual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0B4A79-C59F-4CF8-8476-B4B2327504CD}"/>
              </a:ext>
            </a:extLst>
          </p:cNvPr>
          <p:cNvSpPr/>
          <p:nvPr/>
        </p:nvSpPr>
        <p:spPr>
          <a:xfrm>
            <a:off x="2200919" y="2724876"/>
            <a:ext cx="1046702" cy="419340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</a:t>
            </a:r>
          </a:p>
        </p:txBody>
      </p:sp>
      <p:pic>
        <p:nvPicPr>
          <p:cNvPr id="36" name="Graphic 35" descr="Open folder">
            <a:extLst>
              <a:ext uri="{FF2B5EF4-FFF2-40B4-BE49-F238E27FC236}">
                <a16:creationId xmlns:a16="http://schemas.microsoft.com/office/drawing/2014/main" id="{0F38C7C3-C9CE-486A-B1E1-3DFA69787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3260" y="4356318"/>
            <a:ext cx="914400" cy="914400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8877D6CA-7BC9-4A4D-B470-7FF2FC04BC6A}"/>
              </a:ext>
            </a:extLst>
          </p:cNvPr>
          <p:cNvSpPr/>
          <p:nvPr/>
        </p:nvSpPr>
        <p:spPr>
          <a:xfrm rot="16200000">
            <a:off x="6851696" y="2366335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54A4F47-ED00-4437-AC37-ACAFDE207963}"/>
              </a:ext>
            </a:extLst>
          </p:cNvPr>
          <p:cNvSpPr/>
          <p:nvPr/>
        </p:nvSpPr>
        <p:spPr>
          <a:xfrm rot="10800000">
            <a:off x="2541700" y="3209898"/>
            <a:ext cx="310551" cy="439882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8EFD74D-E6B8-4712-AE15-8C32FA161BA3}"/>
              </a:ext>
            </a:extLst>
          </p:cNvPr>
          <p:cNvSpPr/>
          <p:nvPr/>
        </p:nvSpPr>
        <p:spPr>
          <a:xfrm>
            <a:off x="4627010" y="4657197"/>
            <a:ext cx="1913667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Test Suite Master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C18A3-62FC-44A8-A723-8F690E9251F5}"/>
              </a:ext>
            </a:extLst>
          </p:cNvPr>
          <p:cNvSpPr txBox="1"/>
          <p:nvPr/>
        </p:nvSpPr>
        <p:spPr>
          <a:xfrm>
            <a:off x="5750064" y="2547202"/>
            <a:ext cx="84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Blue Prism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3596ED-812B-45F0-94C2-D4DEF7DFD063}"/>
              </a:ext>
            </a:extLst>
          </p:cNvPr>
          <p:cNvSpPr txBox="1"/>
          <p:nvPr/>
        </p:nvSpPr>
        <p:spPr>
          <a:xfrm>
            <a:off x="7690958" y="5190561"/>
            <a:ext cx="122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Dump Output and Test results from BP 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04DAF5-4ADB-459A-9D6E-AE7EDC9CAD63}"/>
              </a:ext>
            </a:extLst>
          </p:cNvPr>
          <p:cNvSpPr txBox="1"/>
          <p:nvPr/>
        </p:nvSpPr>
        <p:spPr>
          <a:xfrm>
            <a:off x="4140724" y="1529718"/>
            <a:ext cx="34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 Prism Test Automation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0A14321-2720-4713-9E8F-6CD3A2013478}"/>
              </a:ext>
            </a:extLst>
          </p:cNvPr>
          <p:cNvSpPr/>
          <p:nvPr/>
        </p:nvSpPr>
        <p:spPr>
          <a:xfrm>
            <a:off x="7690958" y="2724876"/>
            <a:ext cx="1046702" cy="419340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9CB929D7-5F07-4F37-A155-395AE731EED5}"/>
              </a:ext>
            </a:extLst>
          </p:cNvPr>
          <p:cNvSpPr/>
          <p:nvPr/>
        </p:nvSpPr>
        <p:spPr>
          <a:xfrm rot="16200000">
            <a:off x="3828097" y="2331687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80656B44-0AB5-4F85-AF32-B8C1F5050935}"/>
              </a:ext>
            </a:extLst>
          </p:cNvPr>
          <p:cNvSpPr/>
          <p:nvPr/>
        </p:nvSpPr>
        <p:spPr>
          <a:xfrm rot="16200000">
            <a:off x="3240405" y="3756704"/>
            <a:ext cx="612475" cy="2009881"/>
          </a:xfrm>
          <a:prstGeom prst="bent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A0F9A3-6D03-41F3-9A08-613CA7DF0675}"/>
              </a:ext>
            </a:extLst>
          </p:cNvPr>
          <p:cNvSpPr txBox="1"/>
          <p:nvPr/>
        </p:nvSpPr>
        <p:spPr>
          <a:xfrm>
            <a:off x="3919038" y="4129263"/>
            <a:ext cx="962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Get Data from BP Database</a:t>
            </a: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28A20129-2B53-47A1-B8A9-7B5228D2F598}"/>
              </a:ext>
            </a:extLst>
          </p:cNvPr>
          <p:cNvSpPr/>
          <p:nvPr/>
        </p:nvSpPr>
        <p:spPr>
          <a:xfrm>
            <a:off x="4900282" y="3865296"/>
            <a:ext cx="299495" cy="751253"/>
          </a:xfrm>
          <a:prstGeom prst="up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B26E26D-6033-4812-902A-21D8CE2BFBD4}"/>
              </a:ext>
            </a:extLst>
          </p:cNvPr>
          <p:cNvSpPr/>
          <p:nvPr/>
        </p:nvSpPr>
        <p:spPr>
          <a:xfrm rot="16200000">
            <a:off x="7026693" y="4335688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397DCB2-6C49-44EF-9061-2931EA3702AE}"/>
              </a:ext>
            </a:extLst>
          </p:cNvPr>
          <p:cNvSpPr/>
          <p:nvPr/>
        </p:nvSpPr>
        <p:spPr>
          <a:xfrm rot="5400000">
            <a:off x="9150595" y="4267076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4F716-8D69-4F2D-A92D-CC23F5C473BE}"/>
              </a:ext>
            </a:extLst>
          </p:cNvPr>
          <p:cNvSpPr txBox="1"/>
          <p:nvPr/>
        </p:nvSpPr>
        <p:spPr>
          <a:xfrm>
            <a:off x="9879198" y="4590253"/>
            <a:ext cx="122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Excel Formulae validate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2FE20-CA0F-42B2-B35E-B9131B3C1F9B}"/>
              </a:ext>
            </a:extLst>
          </p:cNvPr>
          <p:cNvSpPr txBox="1"/>
          <p:nvPr/>
        </p:nvSpPr>
        <p:spPr>
          <a:xfrm>
            <a:off x="6209326" y="4021904"/>
            <a:ext cx="109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Import Test Coverage release (if applicable)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01DCA47-9433-4B0D-A407-4F5BBA3C8871}"/>
              </a:ext>
            </a:extLst>
          </p:cNvPr>
          <p:cNvSpPr/>
          <p:nvPr/>
        </p:nvSpPr>
        <p:spPr>
          <a:xfrm rot="10800000">
            <a:off x="5956375" y="3919684"/>
            <a:ext cx="310551" cy="703906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0" grpId="0" animBg="1"/>
      <p:bldP spid="41" grpId="0" animBg="1"/>
      <p:bldP spid="44" grpId="0"/>
      <p:bldP spid="45" grpId="0"/>
      <p:bldP spid="46" grpId="0"/>
      <p:bldP spid="47" grpId="0" animBg="1"/>
      <p:bldP spid="48" grpId="0" animBg="1"/>
      <p:bldP spid="15" grpId="0" animBg="1"/>
      <p:bldP spid="50" grpId="0"/>
      <p:bldP spid="22" grpId="0" animBg="1"/>
      <p:bldP spid="54" grpId="0" animBg="1"/>
      <p:bldP spid="19" grpId="0" animBg="1"/>
      <p:bldP spid="20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8590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wTrademark_New_eLearning_Graphics">
  <a:themeElements>
    <a:clrScheme name="BP-Colors-New">
      <a:dk1>
        <a:srgbClr val="0F4B8F"/>
      </a:dk1>
      <a:lt1>
        <a:srgbClr val="FFFFFF"/>
      </a:lt1>
      <a:dk2>
        <a:srgbClr val="0F7DC2"/>
      </a:dk2>
      <a:lt2>
        <a:srgbClr val="D5E3EF"/>
      </a:lt2>
      <a:accent1>
        <a:srgbClr val="2BADE3"/>
      </a:accent1>
      <a:accent2>
        <a:srgbClr val="F15F43"/>
      </a:accent2>
      <a:accent3>
        <a:srgbClr val="0F7DC2"/>
      </a:accent3>
      <a:accent4>
        <a:srgbClr val="0F4B8F"/>
      </a:accent4>
      <a:accent5>
        <a:srgbClr val="D5E3EF"/>
      </a:accent5>
      <a:accent6>
        <a:srgbClr val="B5442F"/>
      </a:accent6>
      <a:hlink>
        <a:srgbClr val="0F4B8F"/>
      </a:hlink>
      <a:folHlink>
        <a:srgbClr val="0F4B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S Overview Feb 2019.potx" id="{D2521DBB-BEB7-4546-9ABF-260DDCF2FDFF}" vid="{898A965E-F1FD-44C9-AD89-C34EDC701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98A473DB7234781520FC27DD8BB2B" ma:contentTypeVersion="12" ma:contentTypeDescription="Create a new document." ma:contentTypeScope="" ma:versionID="6a1ab37b6ab7e5fbdcac4795c82f845f">
  <xsd:schema xmlns:xsd="http://www.w3.org/2001/XMLSchema" xmlns:xs="http://www.w3.org/2001/XMLSchema" xmlns:p="http://schemas.microsoft.com/office/2006/metadata/properties" xmlns:ns3="bbb7e4d1-b917-4205-b45c-1b97615d3569" xmlns:ns4="6794cd77-4b4d-4d3c-9e4a-13d95a627b5e" targetNamespace="http://schemas.microsoft.com/office/2006/metadata/properties" ma:root="true" ma:fieldsID="7bcf3e512ccbb6b826bb87ac35541be2" ns3:_="" ns4:_="">
    <xsd:import namespace="bbb7e4d1-b917-4205-b45c-1b97615d3569"/>
    <xsd:import namespace="6794cd77-4b4d-4d3c-9e4a-13d95a627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7e4d1-b917-4205-b45c-1b97615d3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4cd77-4b4d-4d3c-9e4a-13d95a627b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91A0A8-1C2F-4A23-9119-5AA30B9F2771}">
  <ds:schemaRefs>
    <ds:schemaRef ds:uri="6794cd77-4b4d-4d3c-9e4a-13d95a627b5e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bb7e4d1-b917-4205-b45c-1b97615d356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DAB7DB-F330-44FA-A31F-7DCB2E587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9C8D1-10C1-4E09-A330-5A0CC01FF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7e4d1-b917-4205-b45c-1b97615d3569"/>
    <ds:schemaRef ds:uri="6794cd77-4b4d-4d3c-9e4a-13d95a627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GCS Overview Feb 2019</Template>
  <TotalTime>25843</TotalTime>
  <Words>118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Gill Sans</vt:lpstr>
      <vt:lpstr>Source Sans Pro</vt:lpstr>
      <vt:lpstr>Source Serif</vt:lpstr>
      <vt:lpstr>Source Serif Pro</vt:lpstr>
      <vt:lpstr>PowerPoint Master wTrademark_New_eLearning_Graphics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Customer Support</dc:title>
  <dc:creator>John Bennison</dc:creator>
  <cp:lastModifiedBy>Ashish Anish Easow</cp:lastModifiedBy>
  <cp:revision>421</cp:revision>
  <cp:lastPrinted>2018-09-10T13:57:49Z</cp:lastPrinted>
  <dcterms:created xsi:type="dcterms:W3CDTF">2019-06-06T07:53:00Z</dcterms:created>
  <dcterms:modified xsi:type="dcterms:W3CDTF">2021-03-17T09:51:16Z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0x010100CC298A473DB7234781520FC27DD8BB2B</vt:lpwstr>
  </property>
</Properties>
</file>