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278" r:id="rId9"/>
    <p:sldId id="279" r:id="rId10"/>
    <p:sldId id="268" r:id="rId11"/>
    <p:sldId id="272" r:id="rId12"/>
    <p:sldId id="270" r:id="rId13"/>
    <p:sldId id="281"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725" autoAdjust="0"/>
  </p:normalViewPr>
  <p:slideViewPr>
    <p:cSldViewPr snapToGrid="0">
      <p:cViewPr varScale="1">
        <p:scale>
          <a:sx n="106" d="100"/>
          <a:sy n="106" d="100"/>
        </p:scale>
        <p:origin x="180"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LLM Document Processing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Ashish Easow</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Architecture</a:t>
            </a:r>
          </a:p>
          <a:p>
            <a:r>
              <a:rPr lang="en-US" dirty="0"/>
              <a:t>Components</a:t>
            </a:r>
          </a:p>
          <a:p>
            <a:r>
              <a:rPr lang="en-US" dirty="0"/>
              <a:t>Demo</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Digital document reading use cases are none of the most common ones used by enterprises to show the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76BC85-9361-4044-951E-1D698143E54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109</TotalTime>
  <Words>567</Words>
  <Application>Microsoft Office PowerPoint</Application>
  <PresentationFormat>Widescreen</PresentationFormat>
  <Paragraphs>117</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Symbol</vt:lpstr>
      <vt:lpstr>Walbaum Display</vt:lpstr>
      <vt:lpstr>3DFloatVTI</vt:lpstr>
      <vt:lpstr>LLM Document Processing</vt:lpstr>
      <vt:lpstr>Agenda</vt:lpstr>
      <vt:lpstr>Introduction</vt:lpstr>
      <vt:lpstr>Topic one</vt:lpstr>
      <vt:lpstr>Table</vt:lpstr>
      <vt:lpstr>The way to get started is to quit talking and begin doing.</vt:lpstr>
      <vt:lpstr>Team</vt:lpstr>
      <vt:lpstr>Timeline</vt:lpstr>
      <vt:lpstr>Content </vt:lpstr>
      <vt:lpstr>Content 2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Ashish Easow</cp:lastModifiedBy>
  <cp:revision>5</cp:revision>
  <dcterms:created xsi:type="dcterms:W3CDTF">2023-11-14T08:54:46Z</dcterms:created>
  <dcterms:modified xsi:type="dcterms:W3CDTF">2023-11-14T10:45:33Z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