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osz Jankiewicz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project/plugins.sbt
project/Build.scala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Uwaga na obiekty pakietów!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6196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yframework.com/documentation/2.0/ProductionHeroku" TargetMode="External"/><Relationship Id="rId4" Type="http://schemas.openxmlformats.org/officeDocument/2006/relationships/hyperlink" Target="http://www.playframework.com/documentation/2.1.0/ScalaHome" TargetMode="External"/><Relationship Id="rId5" Type="http://schemas.openxmlformats.org/officeDocument/2006/relationships/hyperlink" Target="http://www.scala-lang.org/" TargetMode="External"/><Relationship Id="rId6" Type="http://schemas.openxmlformats.org/officeDocument/2006/relationships/hyperlink" Target="http://scala-ide.org/" TargetMode="External"/><Relationship Id="rId7" Type="http://schemas.openxmlformats.org/officeDocument/2006/relationships/hyperlink" Target="http://typesaf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layframework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/>
              <a:t>                  Framework 2</a:t>
            </a:r>
          </a:p>
          <a:p>
            <a:pPr>
              <a:buNone/>
            </a:pPr>
            <a:r>
              <a:rPr lang="en-GB"/>
              <a:t>oraz      Scala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Bartosz Jankiewicz</a:t>
            </a:r>
          </a:p>
          <a:p>
            <a:pPr lvl="0" rtl="0">
              <a:buNone/>
            </a:pPr>
            <a:r>
              <a:rPr lang="en-GB"/>
              <a:t>Credit Suisse</a:t>
            </a:r>
          </a:p>
          <a:p>
            <a:pPr>
              <a:buNone/>
            </a:pPr>
            <a:r>
              <a:rPr lang="en-GB" sz="1800"/>
              <a:t>bartosz.jankiewicz@credit-suisse.com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1466375" y="114231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_            _</a:t>
            </a:r>
          </a:p>
          <a:p>
            <a:pPr lvl="0" rtl="0"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_ __ | | __ _ _  _| |</a:t>
            </a:r>
          </a:p>
          <a:p>
            <a:pPr lvl="0" rtl="0"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 '_ \| |/ _' | || |_|</a:t>
            </a:r>
          </a:p>
          <a:p>
            <a:pPr lvl="0" rtl="0"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  __/|_|\____|\__ (_)</a:t>
            </a:r>
          </a:p>
          <a:p>
            <a:pPr lvl="0" rtl="0"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|_|            |__/</a:t>
            </a:r>
          </a:p>
          <a:p>
            <a:endParaRPr lang="en-GB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4224337" y="2891750"/>
            <a:ext cx="695325" cy="6953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URL jest ważny!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To centralna część architektury HTTP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Warto, aby był czytelny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Zintegrowany z architekturą aplikacji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A jak coś nie działa?</a:t>
            </a:r>
          </a:p>
        </p:txBody>
      </p:sp>
      <p:sp>
        <p:nvSpPr>
          <p:cNvPr id="85" name="Shape 85"/>
          <p:cNvSpPr/>
          <p:nvPr/>
        </p:nvSpPr>
        <p:spPr>
          <a:xfrm>
            <a:off x="1304925" y="1462087"/>
            <a:ext cx="6534150" cy="3933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Narzędzia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Java JDK 1.6+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Ulubione IDE lub edytor tekstu. Polecam: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Eclipse + Scala-IDE - http://scala-ide.org/</a:t>
            </a:r>
            <a:br>
              <a:rPr lang="en-GB"/>
            </a:br>
            <a:r>
              <a:rPr lang="en-GB"/>
              <a:t>+ Darmowe i dojżałe środowisko dla Scala</a:t>
            </a:r>
            <a:br>
              <a:rPr lang="en-GB"/>
            </a:br>
            <a:r>
              <a:rPr lang="en-GB"/>
              <a:t>+ Działający debugger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IntelliJ Idea 12 - http://www.jetbrains.com/idea/</a:t>
            </a:r>
            <a:br>
              <a:rPr lang="en-GB"/>
            </a:br>
            <a:r>
              <a:rPr lang="en-GB"/>
              <a:t>+ Bardzo dobre wsparcie dla Scala</a:t>
            </a:r>
            <a:br>
              <a:rPr lang="en-GB"/>
            </a:br>
            <a:r>
              <a:rPr lang="en-GB"/>
              <a:t>+ Integracja z Play Framework</a:t>
            </a:r>
            <a:br>
              <a:rPr lang="en-GB"/>
            </a:br>
            <a:r>
              <a:rPr lang="en-GB"/>
              <a:t>+ Inteligentne uzupełnianie kodu</a:t>
            </a:r>
            <a:br>
              <a:rPr lang="en-GB"/>
            </a:br>
            <a:r>
              <a:rPr lang="en-GB"/>
              <a:t>- wsparcie frameworka Play tylko w wersji Ultimate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Pierwsza aplikacja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# play new play-with-scala</a:t>
            </a:r>
          </a:p>
          <a:p>
            <a:pPr lvl="0" rtl="0">
              <a:buNone/>
            </a:pPr>
            <a:r>
              <a:rPr lang="en-GB"/>
              <a:t>&gt; 1</a:t>
            </a:r>
            <a:r>
              <a:rPr lang="en-GB" i="1"/>
              <a:t> scala module</a:t>
            </a:r>
          </a:p>
          <a:p>
            <a:pPr lvl="0" rtl="0">
              <a:buNone/>
            </a:pPr>
            <a:r>
              <a:rPr lang="en-GB"/>
              <a:t># cd play-with-scala</a:t>
            </a:r>
          </a:p>
          <a:p>
            <a:pPr lvl="0" rtl="0">
              <a:buNone/>
            </a:pPr>
            <a:r>
              <a:rPr lang="en-GB"/>
              <a:t>[play-with-play] $ eclipse with-sources=true</a:t>
            </a:r>
          </a:p>
          <a:p>
            <a:pPr lvl="0" rtl="0">
              <a:buNone/>
            </a:pPr>
            <a:r>
              <a:rPr lang="en-GB"/>
              <a:t>[play-with-play] $ run</a:t>
            </a:r>
          </a:p>
          <a:p>
            <a:endParaRPr lang="en-GB"/>
          </a:p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Struktura katalogów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app      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sources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assets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Compiled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asset sources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stylesheets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Typically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LESS CSS sources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javascripts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Typically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CoffeeScript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sources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controllers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controllers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models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business layer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views 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conf     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Configurations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files </a:t>
            </a:r>
            <a:r>
              <a:rPr lang="en-GB" sz="110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other non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compiled resources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on classpath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conf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configuration file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routes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definition</a:t>
            </a:r>
            <a:r>
              <a:rPr lang="en-GB" sz="110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assets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stylesheets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CSS files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javascripts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files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images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files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project  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sbt configuration files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build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Marker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sbt project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scala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build script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plugins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sbt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sbt plugins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lib      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Unmanaged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libraries dependencies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logs     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Standard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logs folder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log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log file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target   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Generated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stuff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scala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100">
                <a:solidFill>
                  <a:srgbClr val="195F91"/>
                </a:solidFill>
                <a:latin typeface="Courier New"/>
                <a:ea typeface="Courier New"/>
                <a:cs typeface="Courier New"/>
                <a:sym typeface="Courier New"/>
              </a:rPr>
              <a:t>2.10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195F9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cache              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classes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Compiled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files</a:t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classes_managed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Managed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files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...)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resource_managed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Managed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resources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...)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└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src_managed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Generated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sources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...)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test                     </a:t>
            </a:r>
            <a:r>
              <a:rPr lang="en-GB" sz="11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source folder </a:t>
            </a:r>
            <a:r>
              <a:rPr lang="en-GB" sz="110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unit </a:t>
            </a:r>
            <a:r>
              <a:rPr lang="en-GB" sz="110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GB" sz="110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functional tests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Konsola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# play</a:t>
            </a:r>
          </a:p>
          <a:p>
            <a:pPr lvl="0" rtl="0">
              <a:buNone/>
            </a:pPr>
            <a:r>
              <a:rPr lang="en-GB"/>
              <a:t>[play-with-play] $ help</a:t>
            </a:r>
          </a:p>
          <a:p>
            <a:pPr lvl="0" rtl="0">
              <a:buNone/>
            </a:pPr>
            <a:r>
              <a:rPr lang="en-GB"/>
              <a:t>[play-with-play] $ console</a:t>
            </a:r>
          </a:p>
          <a:p>
            <a:pPr lvl="0" rtl="0">
              <a:buNone/>
            </a:pPr>
            <a:r>
              <a:rPr lang="en-GB"/>
              <a:t>[play-with-play] $ compile</a:t>
            </a:r>
          </a:p>
          <a:p>
            <a:pPr lvl="0" rtl="0">
              <a:buNone/>
            </a:pPr>
            <a:r>
              <a:rPr lang="en-GB"/>
              <a:t>[play-with-play] $ run</a:t>
            </a:r>
          </a:p>
          <a:p>
            <a:pPr>
              <a:buNone/>
            </a:pPr>
            <a:r>
              <a:rPr lang="en-GB"/>
              <a:t>[play-with-play] $ test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Pierwszy kontroler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GET	/course				controllers.CourseController.index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GET	/course/enroll/:id	controllers.CourseController.startEnroll(id: Int)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PUT	/course/enroll		controllers.CourseController.saveEnroll</a:t>
            </a:r>
          </a:p>
          <a:p>
            <a:endParaRPr lang="en-GB" sz="14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522517"/>
            <a:ext cx="8229600" cy="60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object LectureController extends Controller {</a:t>
            </a:r>
          </a:p>
          <a:p>
            <a:endParaRPr lang="en-GB"/>
          </a:p>
          <a:p>
            <a:pPr lvl="0" rtl="0">
              <a:buNone/>
            </a:pPr>
            <a:r>
              <a:rPr lang="en-GB"/>
              <a:t>  def index = Action {</a:t>
            </a:r>
          </a:p>
          <a:p>
            <a:pPr lvl="0" rtl="0">
              <a:buNone/>
            </a:pPr>
            <a:r>
              <a:rPr lang="en-GB"/>
              <a:t>    Logger.info("Lista wykładów")</a:t>
            </a:r>
          </a:p>
          <a:p>
            <a:pPr lvl="0" rtl="0">
              <a:buNone/>
            </a:pPr>
            <a:r>
              <a:rPr lang="en-GB"/>
              <a:t>    Ok(views.html.lecture.list(</a:t>
            </a:r>
          </a:p>
          <a:p>
            <a:pPr lvl="0" rtl="0">
              <a:buNone/>
            </a:pPr>
            <a:r>
              <a:rPr lang="en-GB"/>
              <a:t>        Lecture.listAll</a:t>
            </a:r>
          </a:p>
          <a:p>
            <a:pPr lvl="0" rtl="0">
              <a:buNone/>
            </a:pPr>
            <a:r>
              <a:rPr lang="en-GB"/>
              <a:t>    ))</a:t>
            </a:r>
          </a:p>
          <a:p>
            <a:pPr lvl="0" rtl="0">
              <a:buNone/>
            </a:pPr>
            <a:r>
              <a:rPr lang="en-GB"/>
              <a:t>  }</a:t>
            </a:r>
          </a:p>
          <a:p>
            <a:pPr lvl="0" rtl="0">
              <a:buNone/>
            </a:pPr>
            <a:r>
              <a:rPr lang="en-GB"/>
              <a:t>  </a:t>
            </a:r>
          </a:p>
          <a:p>
            <a:pPr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@main("Wykłady") {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&lt;table class="table table-hover"&gt;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&lt;thead&gt;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&lt;tr&gt;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	&lt;td&gt;@Messages("title")&lt;/td&gt;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	&lt;td&gt;@Messages("actions")&lt;/td&gt;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&lt;/tr&gt;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&lt;/thead&gt;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@lectures.map { lecture =&gt;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&lt;tr&gt;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&lt;td&gt;@lecture.name&lt;/td&gt;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&lt;td&gt;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	&lt;div class="btn-group"&gt;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		&lt;button class="btn btn-mini"&gt;@Messages("enroll")&lt;/button&gt;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	&lt;/div&gt;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	&lt;/td&gt;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	&lt;/tr&gt;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	&lt;/table&gt;</a:t>
            </a:r>
          </a:p>
          <a:p>
            <a:pPr lvl="0" rtl="0"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GB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Szablon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/conf/application.conf</a:t>
            </a:r>
            <a:br>
              <a:rPr lang="en-GB"/>
            </a:br>
            <a:r>
              <a:rPr lang="en-GB"/>
              <a:t>application.langs="en,en-US,fr"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/conf/messages.</a:t>
            </a:r>
            <a:r>
              <a:rPr lang="en-GB" b="1" i="1"/>
              <a:t>locale</a:t>
            </a:r>
            <a:r>
              <a:rPr lang="en-GB"/>
              <a:t>eg. /conf/messages.pl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play.api.Messages.apply(key: String, args: Any*)(implicit lang: Lang): String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@Messages("save")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Wielojęzyczność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Bartosz Jankiewicz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 smtClean="0"/>
              <a:t>	Leader </a:t>
            </a:r>
            <a:r>
              <a:rPr lang="en-GB" dirty="0" err="1"/>
              <a:t>zespołu</a:t>
            </a:r>
            <a:r>
              <a:rPr lang="en-GB" dirty="0"/>
              <a:t> w Credit Suisse </a:t>
            </a:r>
            <a:r>
              <a:rPr lang="en-GB" dirty="0" err="1" smtClean="0"/>
              <a:t>pracującegonad</a:t>
            </a:r>
            <a:r>
              <a:rPr lang="en-GB" dirty="0" smtClean="0"/>
              <a:t> </a:t>
            </a:r>
            <a:r>
              <a:rPr lang="en-GB" dirty="0" err="1"/>
              <a:t>bazą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marketingowych</a:t>
            </a:r>
            <a:r>
              <a:rPr lang="en-GB" dirty="0"/>
              <a:t> (MDS)</a:t>
            </a:r>
          </a:p>
          <a:p>
            <a:pPr lvl="0" rtl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Pasjonat</a:t>
            </a:r>
            <a:r>
              <a:rPr lang="en-GB" dirty="0" smtClean="0"/>
              <a:t> </a:t>
            </a:r>
            <a:r>
              <a:rPr lang="en-GB" dirty="0" err="1"/>
              <a:t>języka</a:t>
            </a:r>
            <a:r>
              <a:rPr lang="en-GB" dirty="0"/>
              <a:t> </a:t>
            </a:r>
            <a:r>
              <a:rPr lang="en-GB" dirty="0" err="1"/>
              <a:t>Scala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Java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Pracowałem</a:t>
            </a:r>
            <a:r>
              <a:rPr lang="en-GB" dirty="0" smtClean="0"/>
              <a:t> </a:t>
            </a:r>
            <a:r>
              <a:rPr lang="en-GB" dirty="0" err="1"/>
              <a:t>także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silnikiem</a:t>
            </a:r>
            <a:r>
              <a:rPr lang="en-GB" dirty="0"/>
              <a:t> </a:t>
            </a:r>
            <a:r>
              <a:rPr lang="en-GB" dirty="0" err="1" smtClean="0"/>
              <a:t>gier</a:t>
            </a:r>
            <a:r>
              <a:rPr lang="en-GB" dirty="0" smtClean="0"/>
              <a:t> </a:t>
            </a:r>
            <a:r>
              <a:rPr lang="en-GB" dirty="0" err="1" smtClean="0"/>
              <a:t>społecznościowych</a:t>
            </a:r>
            <a:r>
              <a:rPr lang="en-GB" dirty="0" smtClean="0"/>
              <a:t> </a:t>
            </a:r>
            <a:r>
              <a:rPr lang="en-GB" dirty="0"/>
              <a:t>w </a:t>
            </a:r>
            <a:r>
              <a:rPr lang="en-GB" dirty="0" err="1"/>
              <a:t>Picadilla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 smtClean="0"/>
              <a:t>nad</a:t>
            </a:r>
            <a:r>
              <a:rPr lang="en-GB" dirty="0" smtClean="0"/>
              <a:t> </a:t>
            </a:r>
            <a:r>
              <a:rPr lang="en-GB" dirty="0" err="1" smtClean="0"/>
              <a:t>aplikacjami</a:t>
            </a:r>
            <a:r>
              <a:rPr lang="en-GB" dirty="0" smtClean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reklamy</a:t>
            </a:r>
            <a:r>
              <a:rPr lang="en-GB" dirty="0"/>
              <a:t> </a:t>
            </a:r>
            <a:r>
              <a:rPr lang="en-GB" dirty="0" err="1"/>
              <a:t>internetowej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Formularze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
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val form: Form[Participant] = Form (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mapping(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 -&gt; text,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"lectureId" -&gt; number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)(Participant.apply)(Participant.unapply)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</a:p>
          <a:p>
            <a:endParaRPr lang="en-GB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Walidacja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</a:rPr>
              <a:t>  val form: Form[Participant] = Form (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</a:rPr>
              <a:t>    mapping(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</a:rPr>
              <a:t>      "name" -&gt; nonEmptyText,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</a:rPr>
              <a:t>      "lectureId" -&gt; number.verif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</a:rPr>
              <a:t>    )(Participant.apply)(Participant.unapply)</a:t>
            </a:r>
          </a:p>
          <a:p>
            <a:pPr lvl="0" rtl="0">
              <a:buNone/>
            </a:pPr>
            <a:r>
              <a:rPr lang="en-GB" sz="1800">
                <a:solidFill>
                  <a:srgbClr val="000000"/>
                </a:solidFill>
              </a:rPr>
              <a:t>  )</a:t>
            </a:r>
          </a:p>
          <a:p>
            <a:endParaRPr lang="en-GB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Odczyt z formularza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fold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[R](</a:t>
            </a:r>
          </a:p>
          <a:p>
            <a:pPr lvl="0" indent="457200" rtl="0">
              <a:buNone/>
            </a:pP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hasErrors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: Form[T] =&gt; R, </a:t>
            </a:r>
          </a:p>
          <a:p>
            <a:pPr lvl="0" indent="457200" rtl="0">
              <a:buNone/>
            </a:pP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: T =&gt; R): R = value.map(</a:t>
            </a:r>
          </a:p>
          <a:p>
            <a:pPr marL="2743200" lvl="0" indent="45720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success(_)</a:t>
            </a:r>
          </a:p>
          <a:p>
            <a:pPr marL="2743200" lvl="0" indent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).getOrElse(hasErrors(this))</a:t>
            </a:r>
          </a:p>
          <a:p>
            <a:endParaRPr lang="en-GB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saveEnroll(id: Int) = Action { </a:t>
            </a:r>
            <a:r>
              <a:rPr lang="en-GB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implicit request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form.bindFromRequest.fold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errors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=&gt; BadRequest(</a:t>
            </a:r>
            <a:r>
              <a:rPr lang="en-GB" sz="18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views.html.lecture.enroll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errors,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Lecture.findById(id)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)),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succcess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=&gt; Redirect(</a:t>
            </a:r>
            <a:r>
              <a:rPr lang="en-GB" sz="18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routes.LectureController.index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endParaRPr lang="en-GB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Flash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def saveEnroll(id: Int) = Action { implicit request =&gt;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form.bindFromRequest.fold(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errors    =&gt; BadRequest(views.html.lecture.enroll(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        errors, 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        Lecture.findById(id)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		       )),</a:t>
            </a:r>
          </a:p>
          <a:p>
            <a:pPr marL="0" lvl="0" indent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succcess 	=&gt; Redirect(routes.LectureController.index)</a:t>
            </a:r>
          </a:p>
          <a:p>
            <a:pPr marL="0" lvl="0" indent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.flashing(</a:t>
            </a:r>
          </a:p>
          <a:p>
            <a:pPr marL="0" lvl="0" indent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          "message" -&gt; "Nie zapomnij przyjść")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)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endParaRPr lang="en-GB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Zapiszmy coś do bazy danych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/conf/application.conf</a:t>
            </a:r>
          </a:p>
          <a:p>
            <a:pPr lvl="0" rtl="0"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db.default.driver=org.h2.Driver</a:t>
            </a:r>
          </a:p>
          <a:p>
            <a:pPr lvl="0" rtl="0"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db.default.url="jdbc:h2:mem:play"</a:t>
            </a:r>
          </a:p>
          <a:p>
            <a:endParaRPr lang="en-GB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Inicjalizowanie bazy danych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/conf/evolutions/default/1.sql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# Lectures schema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buNone/>
            </a:pP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# --- !Ups</a:t>
            </a:r>
          </a:p>
          <a:p>
            <a:endParaRPr lang="en-GB"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CREATE TABLE participant (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name varchar(255),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email varchar(255),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lecture_id int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buNone/>
            </a:pP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# --- !Downs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DROP TABLE participant;</a:t>
            </a:r>
          </a:p>
          <a:p>
            <a:endParaRPr lang="en-GB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323975" y="1876425"/>
            <a:ext cx="6496050" cy="31051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Mapowanie wierszy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~parser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def simple: RowParser[Participant] =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str("participant.name") ~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str("participant.email") ~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int("participant.lecture_id") map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case name ~ email ~ lectureId =&gt;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Participant(name, email, lectureId)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endParaRPr lang="en-GB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Operacja zapisu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def save(participant: Participant) {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val sql = "insert into participant(name, email, lecture_id) values({name}, {email}, {lectureId})"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Logger("sql").debug(sql)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DB.withConnection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( implicit connection =&gt;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SQL(sql).on(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  'name -&gt; participant.name,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  'email -&gt; participant.email,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  'lectureId -&gt; participant.lectureId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).executeInsert()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)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endParaRPr lang="en-GB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Credit Suisse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dirty="0"/>
              <a:t>Od 2007 </a:t>
            </a:r>
            <a:r>
              <a:rPr lang="en-GB" dirty="0" err="1"/>
              <a:t>obecni</a:t>
            </a:r>
            <a:r>
              <a:rPr lang="en-GB" dirty="0"/>
              <a:t> w </a:t>
            </a:r>
            <a:r>
              <a:rPr lang="en-GB" dirty="0" err="1" smtClean="0"/>
              <a:t>Polsce</a:t>
            </a:r>
            <a:endParaRPr lang="en-GB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dirty="0" smtClean="0"/>
              <a:t>Od </a:t>
            </a:r>
            <a:r>
              <a:rPr lang="en-GB" dirty="0"/>
              <a:t>2011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budujemy</a:t>
            </a:r>
            <a:r>
              <a:rPr lang="en-GB" dirty="0"/>
              <a:t> IT w </a:t>
            </a:r>
            <a:r>
              <a:rPr lang="en-GB" dirty="0" err="1"/>
              <a:t>Polsce</a:t>
            </a:r>
            <a:endParaRPr lang="en-GB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dirty="0"/>
              <a:t>Na </a:t>
            </a:r>
            <a:r>
              <a:rPr lang="en-GB" dirty="0" err="1"/>
              <a:t>placu</a:t>
            </a:r>
            <a:r>
              <a:rPr lang="en-GB" dirty="0"/>
              <a:t> </a:t>
            </a:r>
            <a:r>
              <a:rPr lang="en-GB" dirty="0" err="1"/>
              <a:t>Grunwaldzkim</a:t>
            </a:r>
            <a:r>
              <a:rPr lang="en-GB" dirty="0"/>
              <a:t> </a:t>
            </a:r>
            <a:r>
              <a:rPr lang="en-GB" dirty="0" err="1"/>
              <a:t>pracuje</a:t>
            </a:r>
            <a:r>
              <a:rPr lang="en-GB" dirty="0"/>
              <a:t>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prawie</a:t>
            </a:r>
            <a:r>
              <a:rPr lang="en-GB" dirty="0"/>
              <a:t> 300 </a:t>
            </a:r>
            <a:r>
              <a:rPr lang="en-GB" dirty="0" err="1"/>
              <a:t>programistów</a:t>
            </a:r>
            <a:r>
              <a:rPr lang="en-GB" dirty="0"/>
              <a:t>, </a:t>
            </a:r>
            <a:r>
              <a:rPr lang="en-GB" dirty="0" smtClean="0"/>
              <a:t>a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/>
              <a:t>całym</a:t>
            </a:r>
            <a:r>
              <a:rPr lang="en-GB" dirty="0"/>
              <a:t> </a:t>
            </a:r>
            <a:r>
              <a:rPr lang="en-GB" dirty="0" err="1"/>
              <a:t>świecie</a:t>
            </a:r>
            <a:r>
              <a:rPr lang="en-GB" dirty="0"/>
              <a:t> </a:t>
            </a:r>
            <a:r>
              <a:rPr lang="en-GB" dirty="0" err="1"/>
              <a:t>prawie</a:t>
            </a:r>
            <a:r>
              <a:rPr lang="en-GB" dirty="0"/>
              <a:t> 10tys.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dirty="0" err="1"/>
              <a:t>Tworzymy</a:t>
            </a:r>
            <a:r>
              <a:rPr lang="en-GB" dirty="0"/>
              <a:t> </a:t>
            </a:r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wewnętrzne</a:t>
            </a:r>
            <a:r>
              <a:rPr lang="en-GB" dirty="0"/>
              <a:t> </a:t>
            </a:r>
            <a:r>
              <a:rPr lang="en-GB" dirty="0" err="1"/>
              <a:t>potrzeby</a:t>
            </a:r>
            <a:r>
              <a:rPr lang="en-GB" dirty="0"/>
              <a:t> </a:t>
            </a:r>
            <a:r>
              <a:rPr lang="en-GB" dirty="0" err="1"/>
              <a:t>banku</a:t>
            </a:r>
            <a:r>
              <a:rPr lang="en-GB" dirty="0"/>
              <a:t> w </a:t>
            </a:r>
            <a:r>
              <a:rPr lang="en-GB" dirty="0" err="1" smtClean="0"/>
              <a:t>używając</a:t>
            </a:r>
            <a:r>
              <a:rPr lang="en-GB" dirty="0" smtClean="0"/>
              <a:t> </a:t>
            </a:r>
            <a:r>
              <a:rPr lang="en-GB" dirty="0" err="1"/>
              <a:t>.net</a:t>
            </a:r>
            <a:r>
              <a:rPr lang="en-GB" dirty="0"/>
              <a:t>, Java, C++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dirty="0"/>
              <a:t>We </a:t>
            </a:r>
            <a:r>
              <a:rPr lang="en-GB" dirty="0" err="1"/>
              <a:t>Wrocławiu</a:t>
            </a:r>
            <a:r>
              <a:rPr lang="en-GB" dirty="0"/>
              <a:t> </a:t>
            </a:r>
            <a:r>
              <a:rPr lang="en-GB" dirty="0" err="1" smtClean="0"/>
              <a:t>zatrudniamy</a:t>
            </a:r>
            <a:r>
              <a:rPr lang="en-GB" dirty="0" smtClean="0"/>
              <a:t> </a:t>
            </a:r>
            <a:r>
              <a:rPr lang="en-GB" dirty="0" err="1" smtClean="0"/>
              <a:t>już</a:t>
            </a:r>
            <a:r>
              <a:rPr lang="en-GB" dirty="0" smtClean="0"/>
              <a:t> </a:t>
            </a:r>
            <a:r>
              <a:rPr lang="en-GB" dirty="0" err="1"/>
              <a:t>ponad</a:t>
            </a:r>
            <a:r>
              <a:rPr lang="en-GB" dirty="0"/>
              <a:t> 1700 </a:t>
            </a:r>
            <a:r>
              <a:rPr lang="en-GB" dirty="0" err="1" smtClean="0"/>
              <a:t>osób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Odczyt z bazy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def allParticipants( lectureId: Int) = {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val sql = "select * from participant where lecture_id = {lectureId}"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Logger("sql").debug(sql)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DB.withConnection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(implicit connection =&gt;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(sql)</a:t>
            </a:r>
          </a:p>
          <a:p>
            <a:pPr marL="457200" lvl="0" indent="45720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('lectureId -&gt; lectureId)</a:t>
            </a:r>
          </a:p>
          <a:p>
            <a:pPr marL="457200" lvl="0" indent="45720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(simple *)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)</a:t>
            </a:r>
          </a:p>
          <a:p>
            <a:pPr lvl="0" rtl="0"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// simple * == ResultSetParser.list(simple)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// Also: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// simple.singleOpt - single optional result</a:t>
            </a:r>
          </a:p>
          <a:p>
            <a:pPr lvl="0" rtl="0"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// simple.single - expected single result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Istotne</a:t>
            </a:r>
            <a:r>
              <a:rPr lang="en-US" dirty="0" smtClean="0"/>
              <a:t> </a:t>
            </a:r>
            <a:r>
              <a:rPr lang="en-US" dirty="0" err="1" smtClean="0"/>
              <a:t>adresy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http://www.playframework.org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>
                <a:hlinkClick r:id="rId3"/>
              </a:rPr>
              <a:t>http://www.playframework.com/documentation/2.0/ProductionHeroku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http://www.playframework.com/documentation/2.1.0/</a:t>
            </a:r>
            <a:r>
              <a:rPr lang="en-US" dirty="0" smtClean="0">
                <a:hlinkClick r:id="rId4"/>
              </a:rPr>
              <a:t>ScalaHome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://www.scala-lang.org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://scala-ide.org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http://typesafe.com</a:t>
            </a:r>
            <a:r>
              <a:rPr lang="en-US" smtClean="0">
                <a:hlinkClick r:id="rId7"/>
              </a:rPr>
              <a:t>/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323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2743200" y="2362200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6000"/>
              <a:t>Dziękuję i dobranoc!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545567"/>
            <a:ext cx="8229600" cy="60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i="1"/>
              <a:t>Play framework zasypuje przepaść między technologią JVM a językami skryptowymi w obszarze łatwości i szybkości wdrożenia.</a:t>
            </a:r>
          </a:p>
          <a:p>
            <a:pPr>
              <a:buNone/>
            </a:pPr>
            <a:r>
              <a:rPr lang="en-GB" i="1"/>
              <a:t>Jednocześnie dostarcza mechanizmy silnego typowania wykorzystując języki Java oraz Scala.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Jak?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Architektura Play Framework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Powrót do źródeł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Bezstanowość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Przeładowywanie kodu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URL powinien być prosty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Dobrze jest wiedzieć co nie działa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Narzędzia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Jak? Najlepiej pokazać!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Przeglądarka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" y="1417637"/>
            <a:ext cx="6946207" cy="50768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Bezstanowość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Nie ma sesji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Działa przycisk Back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Działa przycisk Reload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Stan jest tam, gdzie to jest naturalne, czyli klient, cache, Cookie, baza danych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Co zyskujemy?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URL jest tym, czego się spodziewamy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Naturalne rozwiązanie dla architektury WEB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Łatwość skalowania poziomego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Prosta architektura całego rozwiązania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Piszesz i widzisz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Bolączką frameworków J2EE jest procedura deploymentu na serwerze aplikacji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Każda zmiana jest widoczna po przeładowaniu strony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Prekompilacja wszystkich źródeł łącznie z szablonami HTML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/>
              <a:t>Informacje o błędach</a:t>
            </a:r>
          </a:p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1012</Words>
  <Application>Microsoft Macintosh PowerPoint</Application>
  <PresentationFormat>On-screen Show (4:3)</PresentationFormat>
  <Paragraphs>217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/>
      <vt:lpstr>                  Framework 2 oraz      Scala</vt:lpstr>
      <vt:lpstr>Bartosz Jankiewicz</vt:lpstr>
      <vt:lpstr>Credit Suisse</vt:lpstr>
      <vt:lpstr>PowerPoint Presentation</vt:lpstr>
      <vt:lpstr>Jak?</vt:lpstr>
      <vt:lpstr>Przeglądarka</vt:lpstr>
      <vt:lpstr>Bezstanowość</vt:lpstr>
      <vt:lpstr>Co zyskujemy?</vt:lpstr>
      <vt:lpstr>Piszesz i widzisz</vt:lpstr>
      <vt:lpstr>URL jest ważny!</vt:lpstr>
      <vt:lpstr>A jak coś nie działa?</vt:lpstr>
      <vt:lpstr>Narzędzia</vt:lpstr>
      <vt:lpstr>Pierwsza aplikacja</vt:lpstr>
      <vt:lpstr>Struktura katalogów</vt:lpstr>
      <vt:lpstr>Konsola</vt:lpstr>
      <vt:lpstr>Pierwszy kontroler</vt:lpstr>
      <vt:lpstr>PowerPoint Presentation</vt:lpstr>
      <vt:lpstr>Szablon</vt:lpstr>
      <vt:lpstr>Wielojęzyczność</vt:lpstr>
      <vt:lpstr>Formularze</vt:lpstr>
      <vt:lpstr>Walidacja</vt:lpstr>
      <vt:lpstr>Odczyt z formularza</vt:lpstr>
      <vt:lpstr>PowerPoint Presentation</vt:lpstr>
      <vt:lpstr>Flash</vt:lpstr>
      <vt:lpstr>Zapiszmy coś do bazy danych</vt:lpstr>
      <vt:lpstr>Inicjalizowanie bazy danych</vt:lpstr>
      <vt:lpstr>PowerPoint Presentation</vt:lpstr>
      <vt:lpstr>Mapowanie wierszy</vt:lpstr>
      <vt:lpstr>Operacja zapisu</vt:lpstr>
      <vt:lpstr>Odczyt z bazy</vt:lpstr>
      <vt:lpstr>Istotne adresy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Framework 2 oraz      Scala</dc:title>
  <cp:lastModifiedBy>Bartosz Jankiewicz</cp:lastModifiedBy>
  <cp:revision>8</cp:revision>
  <dcterms:modified xsi:type="dcterms:W3CDTF">2013-03-20T16:34:36Z</dcterms:modified>
</cp:coreProperties>
</file>