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jpg&amp;q=90&amp;w=216&amp;zc=1" ContentType="image/jpeg"/>
  <Override PartName="/ppt/diagrams/data1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7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10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quickStyle3.xml" ContentType="application/vnd.openxmlformats-officedocument.drawingml.diagramStyle+xml"/>
  <Override PartName="/ppt/diagrams/layout1.xml" ContentType="application/vnd.openxmlformats-officedocument.drawingml.diagramLayout+xml"/>
  <Override PartName="/ppt/diagrams/drawing3.xml" ContentType="application/vnd.ms-office.drawingml.diagramDrawing+xml"/>
  <Override PartName="/ppt/diagrams/colors3.xml" ContentType="application/vnd.openxmlformats-officedocument.drawingml.diagramColors+xml"/>
  <Override PartName="/ppt/diagrams/layout3.xml" ContentType="application/vnd.openxmlformats-officedocument.drawingml.diagramLayout+xml"/>
  <Override PartName="/ppt/theme/theme2.xml" ContentType="application/vnd.openxmlformats-officedocument.theme+xml"/>
  <Override PartName="/ppt/diagrams/drawing2.xml" ContentType="application/vnd.ms-office.drawingml.diagramDrawing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layout5.xml" ContentType="application/vnd.openxmlformats-officedocument.drawingml.diagram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diagrams/drawing6.xml" ContentType="application/vnd.ms-office.drawingml.diagramDrawing+xml"/>
  <Override PartName="/ppt/diagrams/colors6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6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drawing4.xml" ContentType="application/vnd.ms-office.drawingml.diagramDrawing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63" r:id="rId5"/>
    <p:sldId id="260" r:id="rId6"/>
    <p:sldId id="261" r:id="rId7"/>
    <p:sldId id="259" r:id="rId8"/>
    <p:sldId id="262" r:id="rId9"/>
    <p:sldId id="281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6" r:id="rId20"/>
    <p:sldId id="277" r:id="rId21"/>
    <p:sldId id="274" r:id="rId22"/>
    <p:sldId id="275" r:id="rId23"/>
    <p:sldId id="282" r:id="rId24"/>
    <p:sldId id="278" r:id="rId25"/>
    <p:sldId id="280" r:id="rId26"/>
    <p:sldId id="27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74468" autoAdjust="0"/>
  </p:normalViewPr>
  <p:slideViewPr>
    <p:cSldViewPr>
      <p:cViewPr varScale="1">
        <p:scale>
          <a:sx n="101" d="100"/>
          <a:sy n="101" d="100"/>
        </p:scale>
        <p:origin x="-32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4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01D335-28B1-468B-AA77-2AD022636CB4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4C4C98-C8C0-4C06-B5AD-70C5888E9840}">
      <dgm:prSet phldrT="[Text]"/>
      <dgm:spPr/>
      <dgm:t>
        <a:bodyPr/>
        <a:lstStyle/>
        <a:p>
          <a:r>
            <a:rPr lang="pl-PL" dirty="0" smtClean="0"/>
            <a:t>Wyjasnienie podstawowych pojęć</a:t>
          </a:r>
          <a:endParaRPr lang="en-US" dirty="0"/>
        </a:p>
      </dgm:t>
    </dgm:pt>
    <dgm:pt modelId="{D4CA3505-0F2D-451C-A442-53D3C4323228}" type="parTrans" cxnId="{FC0D1AAD-E8BD-416B-9B9B-0BD1BEA04DD3}">
      <dgm:prSet/>
      <dgm:spPr/>
      <dgm:t>
        <a:bodyPr/>
        <a:lstStyle/>
        <a:p>
          <a:endParaRPr lang="en-US"/>
        </a:p>
      </dgm:t>
    </dgm:pt>
    <dgm:pt modelId="{CA078310-6F6A-4E4A-89CB-1E2F3DEF754D}" type="sibTrans" cxnId="{FC0D1AAD-E8BD-416B-9B9B-0BD1BEA04DD3}">
      <dgm:prSet/>
      <dgm:spPr/>
      <dgm:t>
        <a:bodyPr/>
        <a:lstStyle/>
        <a:p>
          <a:endParaRPr lang="en-US"/>
        </a:p>
      </dgm:t>
    </dgm:pt>
    <dgm:pt modelId="{46866A59-94BE-42ED-AA43-EEF7B2DBACBD}">
      <dgm:prSet/>
      <dgm:spPr/>
      <dgm:t>
        <a:bodyPr/>
        <a:lstStyle/>
        <a:p>
          <a:r>
            <a:rPr lang="pl-PL" smtClean="0"/>
            <a:t>CAP Theorem</a:t>
          </a:r>
          <a:endParaRPr lang="pl-PL" dirty="0"/>
        </a:p>
      </dgm:t>
    </dgm:pt>
    <dgm:pt modelId="{09E7704D-28FA-4608-AE74-7A7708A04CDF}" type="parTrans" cxnId="{05B07A91-6EB5-4E4A-BB04-31D12F29AB6E}">
      <dgm:prSet/>
      <dgm:spPr/>
      <dgm:t>
        <a:bodyPr/>
        <a:lstStyle/>
        <a:p>
          <a:endParaRPr lang="en-US"/>
        </a:p>
      </dgm:t>
    </dgm:pt>
    <dgm:pt modelId="{40E195A5-5904-444B-8966-62CA0314991E}" type="sibTrans" cxnId="{05B07A91-6EB5-4E4A-BB04-31D12F29AB6E}">
      <dgm:prSet/>
      <dgm:spPr/>
      <dgm:t>
        <a:bodyPr/>
        <a:lstStyle/>
        <a:p>
          <a:endParaRPr lang="en-US"/>
        </a:p>
      </dgm:t>
    </dgm:pt>
    <dgm:pt modelId="{DA211E2F-B1B1-4EE5-8151-289905907808}">
      <dgm:prSet/>
      <dgm:spPr/>
      <dgm:t>
        <a:bodyPr/>
        <a:lstStyle/>
        <a:p>
          <a:r>
            <a:rPr lang="pl-PL" dirty="0" smtClean="0"/>
            <a:t>Najczęsciej spotykane architektury baz danych</a:t>
          </a:r>
          <a:endParaRPr lang="pl-PL" dirty="0"/>
        </a:p>
      </dgm:t>
    </dgm:pt>
    <dgm:pt modelId="{C7DA6588-2E2B-4846-BCB2-04CFE303307C}" type="parTrans" cxnId="{CDA03A11-307A-418B-9426-78CB8AADF22C}">
      <dgm:prSet/>
      <dgm:spPr/>
      <dgm:t>
        <a:bodyPr/>
        <a:lstStyle/>
        <a:p>
          <a:endParaRPr lang="en-US"/>
        </a:p>
      </dgm:t>
    </dgm:pt>
    <dgm:pt modelId="{A6689049-05A0-475F-8AC8-C64916BE41E2}" type="sibTrans" cxnId="{CDA03A11-307A-418B-9426-78CB8AADF22C}">
      <dgm:prSet/>
      <dgm:spPr/>
      <dgm:t>
        <a:bodyPr/>
        <a:lstStyle/>
        <a:p>
          <a:endParaRPr lang="en-US"/>
        </a:p>
      </dgm:t>
    </dgm:pt>
    <dgm:pt modelId="{D21955D2-194A-48E0-82B1-0F515B232E70}">
      <dgm:prSet/>
      <dgm:spPr/>
      <dgm:t>
        <a:bodyPr/>
        <a:lstStyle/>
        <a:p>
          <a:r>
            <a:rPr lang="pl-PL" dirty="0" smtClean="0"/>
            <a:t>Przykłady nowoczesnych rozwiązań</a:t>
          </a:r>
          <a:endParaRPr lang="pl-PL" dirty="0"/>
        </a:p>
      </dgm:t>
    </dgm:pt>
    <dgm:pt modelId="{7E035588-73D4-4329-B303-BAF164C27BE4}" type="parTrans" cxnId="{98A18BB3-99E9-4F4F-841D-D80A13ADF4F1}">
      <dgm:prSet/>
      <dgm:spPr/>
      <dgm:t>
        <a:bodyPr/>
        <a:lstStyle/>
        <a:p>
          <a:endParaRPr lang="en-US"/>
        </a:p>
      </dgm:t>
    </dgm:pt>
    <dgm:pt modelId="{135C87DF-BCDC-407D-9FF1-C65DAC611D07}" type="sibTrans" cxnId="{98A18BB3-99E9-4F4F-841D-D80A13ADF4F1}">
      <dgm:prSet/>
      <dgm:spPr/>
      <dgm:t>
        <a:bodyPr/>
        <a:lstStyle/>
        <a:p>
          <a:endParaRPr lang="en-US"/>
        </a:p>
      </dgm:t>
    </dgm:pt>
    <dgm:pt modelId="{485D4447-3511-49E7-BF22-B25F32D3DD21}">
      <dgm:prSet/>
      <dgm:spPr/>
      <dgm:t>
        <a:bodyPr/>
        <a:lstStyle/>
        <a:p>
          <a:r>
            <a:rPr lang="pl-PL" dirty="0" smtClean="0"/>
            <a:t>Przykładowe wzorce projektowe</a:t>
          </a:r>
          <a:endParaRPr lang="pl-PL" dirty="0"/>
        </a:p>
      </dgm:t>
    </dgm:pt>
    <dgm:pt modelId="{F6D87FFF-1E48-458F-B9DB-463E218FCB72}" type="parTrans" cxnId="{B79C6366-5590-4ED5-A58F-DF583C5BBA82}">
      <dgm:prSet/>
      <dgm:spPr/>
      <dgm:t>
        <a:bodyPr/>
        <a:lstStyle/>
        <a:p>
          <a:endParaRPr lang="en-US"/>
        </a:p>
      </dgm:t>
    </dgm:pt>
    <dgm:pt modelId="{931EFA23-B9E4-4B85-9A01-B30359502663}" type="sibTrans" cxnId="{B79C6366-5590-4ED5-A58F-DF583C5BBA82}">
      <dgm:prSet/>
      <dgm:spPr/>
      <dgm:t>
        <a:bodyPr/>
        <a:lstStyle/>
        <a:p>
          <a:endParaRPr lang="en-US"/>
        </a:p>
      </dgm:t>
    </dgm:pt>
    <dgm:pt modelId="{3B2CC908-53B6-4299-97E5-AB3286BA2B74}" type="pres">
      <dgm:prSet presAssocID="{D801D335-28B1-468B-AA77-2AD022636CB4}" presName="Name0" presStyleCnt="0">
        <dgm:presLayoutVars>
          <dgm:dir/>
          <dgm:animLvl val="lvl"/>
          <dgm:resizeHandles val="exact"/>
        </dgm:presLayoutVars>
      </dgm:prSet>
      <dgm:spPr/>
    </dgm:pt>
    <dgm:pt modelId="{F0E4803E-8B47-43EE-AC2C-6DB9A1BA925F}" type="pres">
      <dgm:prSet presAssocID="{485D4447-3511-49E7-BF22-B25F32D3DD21}" presName="boxAndChildren" presStyleCnt="0"/>
      <dgm:spPr/>
    </dgm:pt>
    <dgm:pt modelId="{ECBD790B-0636-4191-90E1-4C5B6603F9E2}" type="pres">
      <dgm:prSet presAssocID="{485D4447-3511-49E7-BF22-B25F32D3DD21}" presName="parentTextBox" presStyleLbl="node1" presStyleIdx="0" presStyleCnt="5" custLinFactNeighborX="-15000" custLinFactNeighborY="-1706"/>
      <dgm:spPr/>
      <dgm:t>
        <a:bodyPr/>
        <a:lstStyle/>
        <a:p>
          <a:endParaRPr lang="en-US"/>
        </a:p>
      </dgm:t>
    </dgm:pt>
    <dgm:pt modelId="{7DEB2C3F-912D-4000-A502-CC0281C04953}" type="pres">
      <dgm:prSet presAssocID="{135C87DF-BCDC-407D-9FF1-C65DAC611D07}" presName="sp" presStyleCnt="0"/>
      <dgm:spPr/>
    </dgm:pt>
    <dgm:pt modelId="{CC109961-0D2B-466E-8600-0747AEF73F2E}" type="pres">
      <dgm:prSet presAssocID="{D21955D2-194A-48E0-82B1-0F515B232E70}" presName="arrowAndChildren" presStyleCnt="0"/>
      <dgm:spPr/>
    </dgm:pt>
    <dgm:pt modelId="{8D97368B-E5AE-4708-A0EC-9CD64FFAD9E0}" type="pres">
      <dgm:prSet presAssocID="{D21955D2-194A-48E0-82B1-0F515B232E70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92CF8F59-090B-445C-89E1-56CBEE3E5F7B}" type="pres">
      <dgm:prSet presAssocID="{A6689049-05A0-475F-8AC8-C64916BE41E2}" presName="sp" presStyleCnt="0"/>
      <dgm:spPr/>
    </dgm:pt>
    <dgm:pt modelId="{05D7E2C8-9564-4EBA-A204-3DC919FF43F9}" type="pres">
      <dgm:prSet presAssocID="{DA211E2F-B1B1-4EE5-8151-289905907808}" presName="arrowAndChildren" presStyleCnt="0"/>
      <dgm:spPr/>
    </dgm:pt>
    <dgm:pt modelId="{E5B005E6-F7D1-4E51-A242-4869DE73383F}" type="pres">
      <dgm:prSet presAssocID="{DA211E2F-B1B1-4EE5-8151-289905907808}" presName="parentTextArrow" presStyleLbl="node1" presStyleIdx="2" presStyleCnt="5"/>
      <dgm:spPr/>
      <dgm:t>
        <a:bodyPr/>
        <a:lstStyle/>
        <a:p>
          <a:endParaRPr lang="en-US"/>
        </a:p>
      </dgm:t>
    </dgm:pt>
    <dgm:pt modelId="{D7358EB2-9C4D-4F2E-B96F-F91019F9241D}" type="pres">
      <dgm:prSet presAssocID="{40E195A5-5904-444B-8966-62CA0314991E}" presName="sp" presStyleCnt="0"/>
      <dgm:spPr/>
    </dgm:pt>
    <dgm:pt modelId="{81883080-662D-4157-BB25-48D7BADA80B2}" type="pres">
      <dgm:prSet presAssocID="{46866A59-94BE-42ED-AA43-EEF7B2DBACBD}" presName="arrowAndChildren" presStyleCnt="0"/>
      <dgm:spPr/>
    </dgm:pt>
    <dgm:pt modelId="{81D66431-1CA6-435E-8D77-7401113FA344}" type="pres">
      <dgm:prSet presAssocID="{46866A59-94BE-42ED-AA43-EEF7B2DBACBD}" presName="parentTextArrow" presStyleLbl="node1" presStyleIdx="3" presStyleCnt="5"/>
      <dgm:spPr/>
    </dgm:pt>
    <dgm:pt modelId="{5200C785-1871-49F0-BE20-2584F3FB438D}" type="pres">
      <dgm:prSet presAssocID="{CA078310-6F6A-4E4A-89CB-1E2F3DEF754D}" presName="sp" presStyleCnt="0"/>
      <dgm:spPr/>
    </dgm:pt>
    <dgm:pt modelId="{577D1898-487A-4658-A15C-FC829DFB297C}" type="pres">
      <dgm:prSet presAssocID="{C94C4C98-C8C0-4C06-B5AD-70C5888E9840}" presName="arrowAndChildren" presStyleCnt="0"/>
      <dgm:spPr/>
    </dgm:pt>
    <dgm:pt modelId="{248B597E-1D1C-4810-BA17-070AB56183B3}" type="pres">
      <dgm:prSet presAssocID="{C94C4C98-C8C0-4C06-B5AD-70C5888E9840}" presName="parentTextArrow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90B9CED6-BE81-458D-A26C-158635FC46ED}" type="presOf" srcId="{DA211E2F-B1B1-4EE5-8151-289905907808}" destId="{E5B005E6-F7D1-4E51-A242-4869DE73383F}" srcOrd="0" destOrd="0" presId="urn:microsoft.com/office/officeart/2005/8/layout/process4"/>
    <dgm:cxn modelId="{CDA03A11-307A-418B-9426-78CB8AADF22C}" srcId="{D801D335-28B1-468B-AA77-2AD022636CB4}" destId="{DA211E2F-B1B1-4EE5-8151-289905907808}" srcOrd="2" destOrd="0" parTransId="{C7DA6588-2E2B-4846-BCB2-04CFE303307C}" sibTransId="{A6689049-05A0-475F-8AC8-C64916BE41E2}"/>
    <dgm:cxn modelId="{FD1BF0F6-BF9E-49CF-BCCD-2DA639BA7B64}" type="presOf" srcId="{D21955D2-194A-48E0-82B1-0F515B232E70}" destId="{8D97368B-E5AE-4708-A0EC-9CD64FFAD9E0}" srcOrd="0" destOrd="0" presId="urn:microsoft.com/office/officeart/2005/8/layout/process4"/>
    <dgm:cxn modelId="{B79C6366-5590-4ED5-A58F-DF583C5BBA82}" srcId="{D801D335-28B1-468B-AA77-2AD022636CB4}" destId="{485D4447-3511-49E7-BF22-B25F32D3DD21}" srcOrd="4" destOrd="0" parTransId="{F6D87FFF-1E48-458F-B9DB-463E218FCB72}" sibTransId="{931EFA23-B9E4-4B85-9A01-B30359502663}"/>
    <dgm:cxn modelId="{05B07A91-6EB5-4E4A-BB04-31D12F29AB6E}" srcId="{D801D335-28B1-468B-AA77-2AD022636CB4}" destId="{46866A59-94BE-42ED-AA43-EEF7B2DBACBD}" srcOrd="1" destOrd="0" parTransId="{09E7704D-28FA-4608-AE74-7A7708A04CDF}" sibTransId="{40E195A5-5904-444B-8966-62CA0314991E}"/>
    <dgm:cxn modelId="{A0E7C824-A4A7-4CD0-98B4-F808E6C04E4B}" type="presOf" srcId="{C94C4C98-C8C0-4C06-B5AD-70C5888E9840}" destId="{248B597E-1D1C-4810-BA17-070AB56183B3}" srcOrd="0" destOrd="0" presId="urn:microsoft.com/office/officeart/2005/8/layout/process4"/>
    <dgm:cxn modelId="{74F2D894-A502-4872-9BB9-9A431651E3FA}" type="presOf" srcId="{D801D335-28B1-468B-AA77-2AD022636CB4}" destId="{3B2CC908-53B6-4299-97E5-AB3286BA2B74}" srcOrd="0" destOrd="0" presId="urn:microsoft.com/office/officeart/2005/8/layout/process4"/>
    <dgm:cxn modelId="{98A18BB3-99E9-4F4F-841D-D80A13ADF4F1}" srcId="{D801D335-28B1-468B-AA77-2AD022636CB4}" destId="{D21955D2-194A-48E0-82B1-0F515B232E70}" srcOrd="3" destOrd="0" parTransId="{7E035588-73D4-4329-B303-BAF164C27BE4}" sibTransId="{135C87DF-BCDC-407D-9FF1-C65DAC611D07}"/>
    <dgm:cxn modelId="{4DEEDFC1-416D-43D6-A302-08A791F0FA23}" type="presOf" srcId="{485D4447-3511-49E7-BF22-B25F32D3DD21}" destId="{ECBD790B-0636-4191-90E1-4C5B6603F9E2}" srcOrd="0" destOrd="0" presId="urn:microsoft.com/office/officeart/2005/8/layout/process4"/>
    <dgm:cxn modelId="{FC0D1AAD-E8BD-416B-9B9B-0BD1BEA04DD3}" srcId="{D801D335-28B1-468B-AA77-2AD022636CB4}" destId="{C94C4C98-C8C0-4C06-B5AD-70C5888E9840}" srcOrd="0" destOrd="0" parTransId="{D4CA3505-0F2D-451C-A442-53D3C4323228}" sibTransId="{CA078310-6F6A-4E4A-89CB-1E2F3DEF754D}"/>
    <dgm:cxn modelId="{AA8BB873-0367-4813-963A-4FC66D6600AA}" type="presOf" srcId="{46866A59-94BE-42ED-AA43-EEF7B2DBACBD}" destId="{81D66431-1CA6-435E-8D77-7401113FA344}" srcOrd="0" destOrd="0" presId="urn:microsoft.com/office/officeart/2005/8/layout/process4"/>
    <dgm:cxn modelId="{1A84912A-E335-49B7-8105-07F3AC9A6AA9}" type="presParOf" srcId="{3B2CC908-53B6-4299-97E5-AB3286BA2B74}" destId="{F0E4803E-8B47-43EE-AC2C-6DB9A1BA925F}" srcOrd="0" destOrd="0" presId="urn:microsoft.com/office/officeart/2005/8/layout/process4"/>
    <dgm:cxn modelId="{160A6EF6-489D-4A72-B039-53B5B0DBCBF2}" type="presParOf" srcId="{F0E4803E-8B47-43EE-AC2C-6DB9A1BA925F}" destId="{ECBD790B-0636-4191-90E1-4C5B6603F9E2}" srcOrd="0" destOrd="0" presId="urn:microsoft.com/office/officeart/2005/8/layout/process4"/>
    <dgm:cxn modelId="{8C3A86EE-155E-4681-B933-7B96DAD36317}" type="presParOf" srcId="{3B2CC908-53B6-4299-97E5-AB3286BA2B74}" destId="{7DEB2C3F-912D-4000-A502-CC0281C04953}" srcOrd="1" destOrd="0" presId="urn:microsoft.com/office/officeart/2005/8/layout/process4"/>
    <dgm:cxn modelId="{E2B58CE9-038D-49D7-8E1B-3A13DA6A4082}" type="presParOf" srcId="{3B2CC908-53B6-4299-97E5-AB3286BA2B74}" destId="{CC109961-0D2B-466E-8600-0747AEF73F2E}" srcOrd="2" destOrd="0" presId="urn:microsoft.com/office/officeart/2005/8/layout/process4"/>
    <dgm:cxn modelId="{16D81956-3E24-473A-8946-72D251DED6BE}" type="presParOf" srcId="{CC109961-0D2B-466E-8600-0747AEF73F2E}" destId="{8D97368B-E5AE-4708-A0EC-9CD64FFAD9E0}" srcOrd="0" destOrd="0" presId="urn:microsoft.com/office/officeart/2005/8/layout/process4"/>
    <dgm:cxn modelId="{AB36BA7F-CBD9-4602-88A8-8192562FB9F8}" type="presParOf" srcId="{3B2CC908-53B6-4299-97E5-AB3286BA2B74}" destId="{92CF8F59-090B-445C-89E1-56CBEE3E5F7B}" srcOrd="3" destOrd="0" presId="urn:microsoft.com/office/officeart/2005/8/layout/process4"/>
    <dgm:cxn modelId="{43D2B74D-B6C5-4DE9-8262-97A3C0E75BE1}" type="presParOf" srcId="{3B2CC908-53B6-4299-97E5-AB3286BA2B74}" destId="{05D7E2C8-9564-4EBA-A204-3DC919FF43F9}" srcOrd="4" destOrd="0" presId="urn:microsoft.com/office/officeart/2005/8/layout/process4"/>
    <dgm:cxn modelId="{B82C4079-C8AD-428E-BAD8-ADC93859CDBA}" type="presParOf" srcId="{05D7E2C8-9564-4EBA-A204-3DC919FF43F9}" destId="{E5B005E6-F7D1-4E51-A242-4869DE73383F}" srcOrd="0" destOrd="0" presId="urn:microsoft.com/office/officeart/2005/8/layout/process4"/>
    <dgm:cxn modelId="{FF044C83-F7EE-4984-82B3-FC99A11B485E}" type="presParOf" srcId="{3B2CC908-53B6-4299-97E5-AB3286BA2B74}" destId="{D7358EB2-9C4D-4F2E-B96F-F91019F9241D}" srcOrd="5" destOrd="0" presId="urn:microsoft.com/office/officeart/2005/8/layout/process4"/>
    <dgm:cxn modelId="{DE885654-A164-4783-90CC-3844E77900C0}" type="presParOf" srcId="{3B2CC908-53B6-4299-97E5-AB3286BA2B74}" destId="{81883080-662D-4157-BB25-48D7BADA80B2}" srcOrd="6" destOrd="0" presId="urn:microsoft.com/office/officeart/2005/8/layout/process4"/>
    <dgm:cxn modelId="{2B77656A-FDD2-4ED7-8314-2FA488081FD6}" type="presParOf" srcId="{81883080-662D-4157-BB25-48D7BADA80B2}" destId="{81D66431-1CA6-435E-8D77-7401113FA344}" srcOrd="0" destOrd="0" presId="urn:microsoft.com/office/officeart/2005/8/layout/process4"/>
    <dgm:cxn modelId="{0D258874-723A-4A07-8C0B-2F9F973B6100}" type="presParOf" srcId="{3B2CC908-53B6-4299-97E5-AB3286BA2B74}" destId="{5200C785-1871-49F0-BE20-2584F3FB438D}" srcOrd="7" destOrd="0" presId="urn:microsoft.com/office/officeart/2005/8/layout/process4"/>
    <dgm:cxn modelId="{EEB4D494-EF0B-4B57-89FD-48E82526E9EA}" type="presParOf" srcId="{3B2CC908-53B6-4299-97E5-AB3286BA2B74}" destId="{577D1898-487A-4658-A15C-FC829DFB297C}" srcOrd="8" destOrd="0" presId="urn:microsoft.com/office/officeart/2005/8/layout/process4"/>
    <dgm:cxn modelId="{6DE94B8C-D2C6-4C3F-AE8A-07625FEA7DD0}" type="presParOf" srcId="{577D1898-487A-4658-A15C-FC829DFB297C}" destId="{248B597E-1D1C-4810-BA17-070AB56183B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482635-3899-4354-B968-49E5733D2FC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9133A37-4D59-407A-A97B-400F2B767E70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smtClean="0"/>
            <a:t>Distance</a:t>
          </a:r>
          <a:endParaRPr lang="en-US" dirty="0"/>
        </a:p>
      </dgm:t>
    </dgm:pt>
    <dgm:pt modelId="{B21C80F5-9886-4D0F-A8A4-DB371EC8873E}" type="parTrans" cxnId="{7E4AFD09-ECE8-4F88-ACF6-7B42566C4C4E}">
      <dgm:prSet/>
      <dgm:spPr/>
      <dgm:t>
        <a:bodyPr/>
        <a:lstStyle/>
        <a:p>
          <a:endParaRPr lang="en-US"/>
        </a:p>
      </dgm:t>
    </dgm:pt>
    <dgm:pt modelId="{DFA33FA8-2966-4B90-98F2-9CC9B98F21B2}" type="sibTrans" cxnId="{7E4AFD09-ECE8-4F88-ACF6-7B42566C4C4E}">
      <dgm:prSet/>
      <dgm:spPr/>
      <dgm:t>
        <a:bodyPr/>
        <a:lstStyle/>
        <a:p>
          <a:endParaRPr lang="en-US"/>
        </a:p>
      </dgm:t>
    </dgm:pt>
    <dgm:pt modelId="{501226EE-952D-4EA8-B1B2-F27E9343FFC7}">
      <dgm:prSet phldrT="[Text]"/>
      <dgm:spPr/>
      <dgm:t>
        <a:bodyPr/>
        <a:lstStyle/>
        <a:p>
          <a:r>
            <a:rPr lang="pl-PL" dirty="0" smtClean="0"/>
            <a:t>Computation</a:t>
          </a:r>
          <a:endParaRPr lang="en-US" dirty="0"/>
        </a:p>
      </dgm:t>
    </dgm:pt>
    <dgm:pt modelId="{464476A1-4FC6-4F76-B090-FB74BDC2F480}" type="parTrans" cxnId="{E49A4A45-81AA-43DC-9340-18EC81258486}">
      <dgm:prSet/>
      <dgm:spPr/>
      <dgm:t>
        <a:bodyPr/>
        <a:lstStyle/>
        <a:p>
          <a:endParaRPr lang="en-US"/>
        </a:p>
      </dgm:t>
    </dgm:pt>
    <dgm:pt modelId="{141F86DA-918E-447D-AE8E-06275C7FFC4C}" type="sibTrans" cxnId="{E49A4A45-81AA-43DC-9340-18EC81258486}">
      <dgm:prSet/>
      <dgm:spPr/>
      <dgm:t>
        <a:bodyPr/>
        <a:lstStyle/>
        <a:p>
          <a:endParaRPr lang="en-US"/>
        </a:p>
      </dgm:t>
    </dgm:pt>
    <dgm:pt modelId="{AFC2D6EC-E320-4D99-9CD1-E123DD963673}" type="pres">
      <dgm:prSet presAssocID="{02482635-3899-4354-B968-49E5733D2FC6}" presName="Name0" presStyleCnt="0">
        <dgm:presLayoutVars>
          <dgm:dir/>
          <dgm:animLvl val="lvl"/>
          <dgm:resizeHandles val="exact"/>
        </dgm:presLayoutVars>
      </dgm:prSet>
      <dgm:spPr/>
    </dgm:pt>
    <dgm:pt modelId="{4EEA8A6D-E876-493E-A7E3-ADC863C2CF45}" type="pres">
      <dgm:prSet presAssocID="{89133A37-4D59-407A-A97B-400F2B767E70}" presName="parTxOnly" presStyleLbl="node1" presStyleIdx="0" presStyleCnt="2" custScaleX="261212">
        <dgm:presLayoutVars>
          <dgm:chMax val="0"/>
          <dgm:chPref val="0"/>
          <dgm:bulletEnabled val="1"/>
        </dgm:presLayoutVars>
      </dgm:prSet>
      <dgm:spPr/>
    </dgm:pt>
    <dgm:pt modelId="{E5DE8DF0-70D0-4D59-9A75-6AC9F4496DE4}" type="pres">
      <dgm:prSet presAssocID="{DFA33FA8-2966-4B90-98F2-9CC9B98F21B2}" presName="parTxOnlySpace" presStyleCnt="0"/>
      <dgm:spPr/>
    </dgm:pt>
    <dgm:pt modelId="{32A11E6B-6552-4A44-BB5A-7E04E9D413CA}" type="pres">
      <dgm:prSet presAssocID="{501226EE-952D-4EA8-B1B2-F27E9343FFC7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9A4A45-81AA-43DC-9340-18EC81258486}" srcId="{02482635-3899-4354-B968-49E5733D2FC6}" destId="{501226EE-952D-4EA8-B1B2-F27E9343FFC7}" srcOrd="1" destOrd="0" parTransId="{464476A1-4FC6-4F76-B090-FB74BDC2F480}" sibTransId="{141F86DA-918E-447D-AE8E-06275C7FFC4C}"/>
    <dgm:cxn modelId="{82F36C7A-C52E-438A-AFF5-93BE4459328A}" type="presOf" srcId="{02482635-3899-4354-B968-49E5733D2FC6}" destId="{AFC2D6EC-E320-4D99-9CD1-E123DD963673}" srcOrd="0" destOrd="0" presId="urn:microsoft.com/office/officeart/2005/8/layout/chevron1"/>
    <dgm:cxn modelId="{CA30CC35-8B60-4EC0-9B02-516AA328894C}" type="presOf" srcId="{501226EE-952D-4EA8-B1B2-F27E9343FFC7}" destId="{32A11E6B-6552-4A44-BB5A-7E04E9D413CA}" srcOrd="0" destOrd="0" presId="urn:microsoft.com/office/officeart/2005/8/layout/chevron1"/>
    <dgm:cxn modelId="{7E4AFD09-ECE8-4F88-ACF6-7B42566C4C4E}" srcId="{02482635-3899-4354-B968-49E5733D2FC6}" destId="{89133A37-4D59-407A-A97B-400F2B767E70}" srcOrd="0" destOrd="0" parTransId="{B21C80F5-9886-4D0F-A8A4-DB371EC8873E}" sibTransId="{DFA33FA8-2966-4B90-98F2-9CC9B98F21B2}"/>
    <dgm:cxn modelId="{4BC4A069-A7C6-4719-BFF3-9B1A62253DBE}" type="presOf" srcId="{89133A37-4D59-407A-A97B-400F2B767E70}" destId="{4EEA8A6D-E876-493E-A7E3-ADC863C2CF45}" srcOrd="0" destOrd="0" presId="urn:microsoft.com/office/officeart/2005/8/layout/chevron1"/>
    <dgm:cxn modelId="{90FA333D-02A6-49D8-A2CB-8DF30117A7BD}" type="presParOf" srcId="{AFC2D6EC-E320-4D99-9CD1-E123DD963673}" destId="{4EEA8A6D-E876-493E-A7E3-ADC863C2CF45}" srcOrd="0" destOrd="0" presId="urn:microsoft.com/office/officeart/2005/8/layout/chevron1"/>
    <dgm:cxn modelId="{83742405-D0A9-4B95-8A3E-0A746BD34B74}" type="presParOf" srcId="{AFC2D6EC-E320-4D99-9CD1-E123DD963673}" destId="{E5DE8DF0-70D0-4D59-9A75-6AC9F4496DE4}" srcOrd="1" destOrd="0" presId="urn:microsoft.com/office/officeart/2005/8/layout/chevron1"/>
    <dgm:cxn modelId="{94C22A0E-32E4-48E6-A624-16858E8CADF8}" type="presParOf" srcId="{AFC2D6EC-E320-4D99-9CD1-E123DD963673}" destId="{32A11E6B-6552-4A44-BB5A-7E04E9D413CA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E67582-7896-4EB7-95EB-8C9D714CF3BC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615C15F7-A484-4389-83B4-17463FAD71D5}">
      <dgm:prSet phldrT="[Text]"/>
      <dgm:spPr/>
      <dgm:t>
        <a:bodyPr/>
        <a:lstStyle/>
        <a:p>
          <a:r>
            <a:rPr lang="pl-PL" dirty="0" smtClean="0"/>
            <a:t>A1</a:t>
          </a:r>
          <a:endParaRPr lang="en-US" dirty="0"/>
        </a:p>
      </dgm:t>
    </dgm:pt>
    <dgm:pt modelId="{8D9A9EF0-4FEE-468D-9470-EF8EEC7BC496}" type="parTrans" cxnId="{44EC8B3A-FF08-4DC5-9121-6A2690038F77}">
      <dgm:prSet/>
      <dgm:spPr/>
      <dgm:t>
        <a:bodyPr/>
        <a:lstStyle/>
        <a:p>
          <a:endParaRPr lang="en-US"/>
        </a:p>
      </dgm:t>
    </dgm:pt>
    <dgm:pt modelId="{BFE51AC4-3090-492C-B079-50A8F96FB304}" type="sibTrans" cxnId="{44EC8B3A-FF08-4DC5-9121-6A2690038F77}">
      <dgm:prSet/>
      <dgm:spPr/>
      <dgm:t>
        <a:bodyPr/>
        <a:lstStyle/>
        <a:p>
          <a:endParaRPr lang="en-US"/>
        </a:p>
      </dgm:t>
    </dgm:pt>
    <dgm:pt modelId="{E4C2A19D-DBBC-4CEC-BEE8-94888FB39272}">
      <dgm:prSet phldrT="[Text]"/>
      <dgm:spPr/>
      <dgm:t>
        <a:bodyPr/>
        <a:lstStyle/>
        <a:p>
          <a:r>
            <a:rPr lang="pl-PL" dirty="0" smtClean="0"/>
            <a:t>A2</a:t>
          </a:r>
          <a:endParaRPr lang="en-US" dirty="0"/>
        </a:p>
      </dgm:t>
    </dgm:pt>
    <dgm:pt modelId="{CA40BE77-BA07-43DB-8F77-606FF8C81CF5}" type="parTrans" cxnId="{969919BC-0C20-4E7E-A8ED-82899AD5E3BB}">
      <dgm:prSet/>
      <dgm:spPr/>
      <dgm:t>
        <a:bodyPr/>
        <a:lstStyle/>
        <a:p>
          <a:endParaRPr lang="en-US"/>
        </a:p>
      </dgm:t>
    </dgm:pt>
    <dgm:pt modelId="{10036E94-A0C2-4476-BA52-CBA3E5F56347}" type="sibTrans" cxnId="{969919BC-0C20-4E7E-A8ED-82899AD5E3BB}">
      <dgm:prSet/>
      <dgm:spPr/>
      <dgm:t>
        <a:bodyPr/>
        <a:lstStyle/>
        <a:p>
          <a:endParaRPr lang="en-US"/>
        </a:p>
      </dgm:t>
    </dgm:pt>
    <dgm:pt modelId="{20130AC7-AF31-4076-BDA8-0A7A3B20106F}">
      <dgm:prSet phldrT="[Text]"/>
      <dgm:spPr/>
      <dgm:t>
        <a:bodyPr/>
        <a:lstStyle/>
        <a:p>
          <a:r>
            <a:rPr lang="pl-PL" dirty="0" smtClean="0"/>
            <a:t>A3</a:t>
          </a:r>
          <a:endParaRPr lang="en-US" dirty="0"/>
        </a:p>
      </dgm:t>
    </dgm:pt>
    <dgm:pt modelId="{94434A90-8E9C-4B03-BC70-042CFB64DFDA}" type="parTrans" cxnId="{A72C5355-E033-452A-9DB3-308C4D2641D6}">
      <dgm:prSet/>
      <dgm:spPr/>
      <dgm:t>
        <a:bodyPr/>
        <a:lstStyle/>
        <a:p>
          <a:endParaRPr lang="en-US"/>
        </a:p>
      </dgm:t>
    </dgm:pt>
    <dgm:pt modelId="{17834155-86E4-44A2-AEAE-81BEDAFA6444}" type="sibTrans" cxnId="{A72C5355-E033-452A-9DB3-308C4D2641D6}">
      <dgm:prSet/>
      <dgm:spPr/>
      <dgm:t>
        <a:bodyPr/>
        <a:lstStyle/>
        <a:p>
          <a:endParaRPr lang="en-US"/>
        </a:p>
      </dgm:t>
    </dgm:pt>
    <dgm:pt modelId="{339F6E4B-8F4B-4352-86DC-8369E3A3C6BE}">
      <dgm:prSet phldrT="[Text]"/>
      <dgm:spPr/>
      <dgm:t>
        <a:bodyPr/>
        <a:lstStyle/>
        <a:p>
          <a:r>
            <a:rPr lang="pl-PL" dirty="0" smtClean="0"/>
            <a:t>A4</a:t>
          </a:r>
          <a:endParaRPr lang="en-US" dirty="0"/>
        </a:p>
      </dgm:t>
    </dgm:pt>
    <dgm:pt modelId="{E7A61B54-2FC4-4F46-BD94-2C2D120C9638}" type="parTrans" cxnId="{879E2C5E-189E-48B1-A90F-3B94306D957F}">
      <dgm:prSet/>
      <dgm:spPr/>
      <dgm:t>
        <a:bodyPr/>
        <a:lstStyle/>
        <a:p>
          <a:endParaRPr lang="en-US"/>
        </a:p>
      </dgm:t>
    </dgm:pt>
    <dgm:pt modelId="{1309AF79-5F3A-4D5D-96C1-273ABEFF40E4}" type="sibTrans" cxnId="{879E2C5E-189E-48B1-A90F-3B94306D957F}">
      <dgm:prSet/>
      <dgm:spPr/>
      <dgm:t>
        <a:bodyPr/>
        <a:lstStyle/>
        <a:p>
          <a:endParaRPr lang="en-US"/>
        </a:p>
      </dgm:t>
    </dgm:pt>
    <dgm:pt modelId="{0AB80715-293D-4018-8294-E2C15C36F3FB}">
      <dgm:prSet phldrT="[Text]"/>
      <dgm:spPr/>
      <dgm:t>
        <a:bodyPr/>
        <a:lstStyle/>
        <a:p>
          <a:r>
            <a:rPr lang="pl-PL" dirty="0" smtClean="0"/>
            <a:t>An</a:t>
          </a:r>
          <a:endParaRPr lang="en-US" dirty="0"/>
        </a:p>
      </dgm:t>
    </dgm:pt>
    <dgm:pt modelId="{75A1A573-DC89-4133-996C-9BE19321A064}" type="parTrans" cxnId="{A0E9D0B4-5F59-4D7A-87C4-0D2DD31B40D9}">
      <dgm:prSet/>
      <dgm:spPr/>
      <dgm:t>
        <a:bodyPr/>
        <a:lstStyle/>
        <a:p>
          <a:endParaRPr lang="en-US"/>
        </a:p>
      </dgm:t>
    </dgm:pt>
    <dgm:pt modelId="{8BEB69BC-15D4-4E66-A252-A571B2540C28}" type="sibTrans" cxnId="{A0E9D0B4-5F59-4D7A-87C4-0D2DD31B40D9}">
      <dgm:prSet/>
      <dgm:spPr/>
      <dgm:t>
        <a:bodyPr/>
        <a:lstStyle/>
        <a:p>
          <a:endParaRPr lang="en-US"/>
        </a:p>
      </dgm:t>
    </dgm:pt>
    <dgm:pt modelId="{B9310C79-BB1F-4D18-A69F-03C720FA2CC6}">
      <dgm:prSet phldrT="[Text]"/>
      <dgm:spPr/>
      <dgm:t>
        <a:bodyPr/>
        <a:lstStyle/>
        <a:p>
          <a:r>
            <a:rPr lang="pl-PL" dirty="0" smtClean="0"/>
            <a:t>A</a:t>
          </a:r>
          <a:endParaRPr lang="en-US" dirty="0"/>
        </a:p>
      </dgm:t>
    </dgm:pt>
    <dgm:pt modelId="{E7AAF4B2-F1C3-48D0-A09D-D49F95F4C1B3}" type="parTrans" cxnId="{EC309DE1-3674-4FB1-BEFB-13AE85A6378C}">
      <dgm:prSet/>
      <dgm:spPr/>
      <dgm:t>
        <a:bodyPr/>
        <a:lstStyle/>
        <a:p>
          <a:endParaRPr lang="en-US"/>
        </a:p>
      </dgm:t>
    </dgm:pt>
    <dgm:pt modelId="{C0C1DC6F-3BB4-4D0F-96EF-B484E59A90CC}" type="sibTrans" cxnId="{EC309DE1-3674-4FB1-BEFB-13AE85A6378C}">
      <dgm:prSet/>
      <dgm:spPr/>
      <dgm:t>
        <a:bodyPr/>
        <a:lstStyle/>
        <a:p>
          <a:endParaRPr lang="en-US"/>
        </a:p>
      </dgm:t>
    </dgm:pt>
    <dgm:pt modelId="{713045A8-3FC2-4CC1-9B31-0C344C50E12E}" type="pres">
      <dgm:prSet presAssocID="{D9E67582-7896-4EB7-95EB-8C9D714CF3BC}" presName="linearFlow" presStyleCnt="0">
        <dgm:presLayoutVars>
          <dgm:dir/>
          <dgm:resizeHandles val="exact"/>
        </dgm:presLayoutVars>
      </dgm:prSet>
      <dgm:spPr/>
    </dgm:pt>
    <dgm:pt modelId="{FAC81A58-1F45-4757-BF99-67B917FEEE8E}" type="pres">
      <dgm:prSet presAssocID="{615C15F7-A484-4389-83B4-17463FAD71D5}" presName="node" presStyleLbl="node1" presStyleIdx="0" presStyleCnt="6">
        <dgm:presLayoutVars>
          <dgm:bulletEnabled val="1"/>
        </dgm:presLayoutVars>
      </dgm:prSet>
      <dgm:spPr/>
    </dgm:pt>
    <dgm:pt modelId="{DD1D3D64-806F-4DD6-987D-56F78CBB3774}" type="pres">
      <dgm:prSet presAssocID="{BFE51AC4-3090-492C-B079-50A8F96FB304}" presName="spacerL" presStyleCnt="0"/>
      <dgm:spPr/>
    </dgm:pt>
    <dgm:pt modelId="{07C71E6B-6F0E-4147-9D8D-0A125E0C9718}" type="pres">
      <dgm:prSet presAssocID="{BFE51AC4-3090-492C-B079-50A8F96FB304}" presName="sibTrans" presStyleLbl="sibTrans2D1" presStyleIdx="0" presStyleCnt="5"/>
      <dgm:spPr>
        <a:prstGeom prst="mathMultiply">
          <a:avLst/>
        </a:prstGeom>
      </dgm:spPr>
    </dgm:pt>
    <dgm:pt modelId="{BA55F975-B3CF-44EC-B570-6C44D9DE3C6D}" type="pres">
      <dgm:prSet presAssocID="{BFE51AC4-3090-492C-B079-50A8F96FB304}" presName="spacerR" presStyleCnt="0"/>
      <dgm:spPr/>
    </dgm:pt>
    <dgm:pt modelId="{3DED8B2C-B7B5-4840-967C-1ADFD76BF4C1}" type="pres">
      <dgm:prSet presAssocID="{E4C2A19D-DBBC-4CEC-BEE8-94888FB39272}" presName="node" presStyleLbl="node1" presStyleIdx="1" presStyleCnt="6">
        <dgm:presLayoutVars>
          <dgm:bulletEnabled val="1"/>
        </dgm:presLayoutVars>
      </dgm:prSet>
      <dgm:spPr/>
    </dgm:pt>
    <dgm:pt modelId="{DAE55D46-31DB-4D04-B876-5D02625C6211}" type="pres">
      <dgm:prSet presAssocID="{10036E94-A0C2-4476-BA52-CBA3E5F56347}" presName="spacerL" presStyleCnt="0"/>
      <dgm:spPr/>
    </dgm:pt>
    <dgm:pt modelId="{F3372B77-6483-4C58-B7CC-0F07F8D7FCB8}" type="pres">
      <dgm:prSet presAssocID="{10036E94-A0C2-4476-BA52-CBA3E5F56347}" presName="sibTrans" presStyleLbl="sibTrans2D1" presStyleIdx="1" presStyleCnt="5"/>
      <dgm:spPr>
        <a:prstGeom prst="mathMultiply">
          <a:avLst/>
        </a:prstGeom>
      </dgm:spPr>
    </dgm:pt>
    <dgm:pt modelId="{6CF86F65-7494-44CF-86CF-CD98F1DB7A5C}" type="pres">
      <dgm:prSet presAssocID="{10036E94-A0C2-4476-BA52-CBA3E5F56347}" presName="spacerR" presStyleCnt="0"/>
      <dgm:spPr/>
    </dgm:pt>
    <dgm:pt modelId="{5223B7DC-27C7-4963-B89E-E9C48DB46375}" type="pres">
      <dgm:prSet presAssocID="{20130AC7-AF31-4076-BDA8-0A7A3B20106F}" presName="node" presStyleLbl="node1" presStyleIdx="2" presStyleCnt="6">
        <dgm:presLayoutVars>
          <dgm:bulletEnabled val="1"/>
        </dgm:presLayoutVars>
      </dgm:prSet>
      <dgm:spPr/>
    </dgm:pt>
    <dgm:pt modelId="{116DF848-163C-4617-94C1-16BA8A14BD12}" type="pres">
      <dgm:prSet presAssocID="{17834155-86E4-44A2-AEAE-81BEDAFA6444}" presName="spacerL" presStyleCnt="0"/>
      <dgm:spPr/>
    </dgm:pt>
    <dgm:pt modelId="{E3332EE0-AE9A-4319-9503-7BDB50829E0D}" type="pres">
      <dgm:prSet presAssocID="{17834155-86E4-44A2-AEAE-81BEDAFA6444}" presName="sibTrans" presStyleLbl="sibTrans2D1" presStyleIdx="2" presStyleCnt="5"/>
      <dgm:spPr>
        <a:prstGeom prst="mathMultiply">
          <a:avLst/>
        </a:prstGeom>
      </dgm:spPr>
    </dgm:pt>
    <dgm:pt modelId="{3CA101B7-1C45-45C2-800F-3D2AE730ED38}" type="pres">
      <dgm:prSet presAssocID="{17834155-86E4-44A2-AEAE-81BEDAFA6444}" presName="spacerR" presStyleCnt="0"/>
      <dgm:spPr/>
    </dgm:pt>
    <dgm:pt modelId="{B29DB31D-4092-493A-B720-DF78CBB669CD}" type="pres">
      <dgm:prSet presAssocID="{339F6E4B-8F4B-4352-86DC-8369E3A3C6BE}" presName="node" presStyleLbl="node1" presStyleIdx="3" presStyleCnt="6">
        <dgm:presLayoutVars>
          <dgm:bulletEnabled val="1"/>
        </dgm:presLayoutVars>
      </dgm:prSet>
      <dgm:spPr/>
    </dgm:pt>
    <dgm:pt modelId="{E82F7CF8-0465-44EC-AF63-095EA33AFF42}" type="pres">
      <dgm:prSet presAssocID="{1309AF79-5F3A-4D5D-96C1-273ABEFF40E4}" presName="spacerL" presStyleCnt="0"/>
      <dgm:spPr/>
    </dgm:pt>
    <dgm:pt modelId="{79770178-F307-41D2-BC9B-B58D8710EB13}" type="pres">
      <dgm:prSet presAssocID="{1309AF79-5F3A-4D5D-96C1-273ABEFF40E4}" presName="sibTrans" presStyleLbl="sibTrans2D1" presStyleIdx="3" presStyleCnt="5"/>
      <dgm:spPr>
        <a:prstGeom prst="mathMultiply">
          <a:avLst/>
        </a:prstGeom>
      </dgm:spPr>
    </dgm:pt>
    <dgm:pt modelId="{F4C9E6A8-2985-4158-A977-00C4CCD873BA}" type="pres">
      <dgm:prSet presAssocID="{1309AF79-5F3A-4D5D-96C1-273ABEFF40E4}" presName="spacerR" presStyleCnt="0"/>
      <dgm:spPr/>
    </dgm:pt>
    <dgm:pt modelId="{47A8F852-4A60-4716-9F58-ABED95949850}" type="pres">
      <dgm:prSet presAssocID="{0AB80715-293D-4018-8294-E2C15C36F3FB}" presName="node" presStyleLbl="node1" presStyleIdx="4" presStyleCnt="6">
        <dgm:presLayoutVars>
          <dgm:bulletEnabled val="1"/>
        </dgm:presLayoutVars>
      </dgm:prSet>
      <dgm:spPr/>
    </dgm:pt>
    <dgm:pt modelId="{9B3295F8-3B66-4A66-9463-11987E3D2C76}" type="pres">
      <dgm:prSet presAssocID="{8BEB69BC-15D4-4E66-A252-A571B2540C28}" presName="spacerL" presStyleCnt="0"/>
      <dgm:spPr/>
    </dgm:pt>
    <dgm:pt modelId="{4FFA3535-4DC4-489C-972C-5BABBFC7FA6C}" type="pres">
      <dgm:prSet presAssocID="{8BEB69BC-15D4-4E66-A252-A571B2540C28}" presName="sibTrans" presStyleLbl="sibTrans2D1" presStyleIdx="4" presStyleCnt="5"/>
      <dgm:spPr/>
    </dgm:pt>
    <dgm:pt modelId="{79AEBA69-FAD9-4D8D-8E15-7F67F0060D19}" type="pres">
      <dgm:prSet presAssocID="{8BEB69BC-15D4-4E66-A252-A571B2540C28}" presName="spacerR" presStyleCnt="0"/>
      <dgm:spPr/>
    </dgm:pt>
    <dgm:pt modelId="{01BBC8E6-D30B-455F-BC9E-033BF7252197}" type="pres">
      <dgm:prSet presAssocID="{B9310C79-BB1F-4D18-A69F-03C720FA2CC6}" presName="node" presStyleLbl="node1" presStyleIdx="5" presStyleCnt="6">
        <dgm:presLayoutVars>
          <dgm:bulletEnabled val="1"/>
        </dgm:presLayoutVars>
      </dgm:prSet>
      <dgm:spPr/>
    </dgm:pt>
  </dgm:ptLst>
  <dgm:cxnLst>
    <dgm:cxn modelId="{A0E9D0B4-5F59-4D7A-87C4-0D2DD31B40D9}" srcId="{D9E67582-7896-4EB7-95EB-8C9D714CF3BC}" destId="{0AB80715-293D-4018-8294-E2C15C36F3FB}" srcOrd="4" destOrd="0" parTransId="{75A1A573-DC89-4133-996C-9BE19321A064}" sibTransId="{8BEB69BC-15D4-4E66-A252-A571B2540C28}"/>
    <dgm:cxn modelId="{EC309DE1-3674-4FB1-BEFB-13AE85A6378C}" srcId="{D9E67582-7896-4EB7-95EB-8C9D714CF3BC}" destId="{B9310C79-BB1F-4D18-A69F-03C720FA2CC6}" srcOrd="5" destOrd="0" parTransId="{E7AAF4B2-F1C3-48D0-A09D-D49F95F4C1B3}" sibTransId="{C0C1DC6F-3BB4-4D0F-96EF-B484E59A90CC}"/>
    <dgm:cxn modelId="{A696C238-CEE9-42CB-B3D0-846D6A9F89EE}" type="presOf" srcId="{B9310C79-BB1F-4D18-A69F-03C720FA2CC6}" destId="{01BBC8E6-D30B-455F-BC9E-033BF7252197}" srcOrd="0" destOrd="0" presId="urn:microsoft.com/office/officeart/2005/8/layout/equation1"/>
    <dgm:cxn modelId="{54EB1D5B-9549-4281-8A2B-BEBE0BB5F5FD}" type="presOf" srcId="{0AB80715-293D-4018-8294-E2C15C36F3FB}" destId="{47A8F852-4A60-4716-9F58-ABED95949850}" srcOrd="0" destOrd="0" presId="urn:microsoft.com/office/officeart/2005/8/layout/equation1"/>
    <dgm:cxn modelId="{14F35C97-6EA2-487D-AFBE-D14E6A8958EA}" type="presOf" srcId="{17834155-86E4-44A2-AEAE-81BEDAFA6444}" destId="{E3332EE0-AE9A-4319-9503-7BDB50829E0D}" srcOrd="0" destOrd="0" presId="urn:microsoft.com/office/officeart/2005/8/layout/equation1"/>
    <dgm:cxn modelId="{4664CC6C-BE84-4465-AB4D-48F9D87D5834}" type="presOf" srcId="{615C15F7-A484-4389-83B4-17463FAD71D5}" destId="{FAC81A58-1F45-4757-BF99-67B917FEEE8E}" srcOrd="0" destOrd="0" presId="urn:microsoft.com/office/officeart/2005/8/layout/equation1"/>
    <dgm:cxn modelId="{44EC8B3A-FF08-4DC5-9121-6A2690038F77}" srcId="{D9E67582-7896-4EB7-95EB-8C9D714CF3BC}" destId="{615C15F7-A484-4389-83B4-17463FAD71D5}" srcOrd="0" destOrd="0" parTransId="{8D9A9EF0-4FEE-468D-9470-EF8EEC7BC496}" sibTransId="{BFE51AC4-3090-492C-B079-50A8F96FB304}"/>
    <dgm:cxn modelId="{1648EF7E-1390-42DF-B77B-3DC3283D7155}" type="presOf" srcId="{D9E67582-7896-4EB7-95EB-8C9D714CF3BC}" destId="{713045A8-3FC2-4CC1-9B31-0C344C50E12E}" srcOrd="0" destOrd="0" presId="urn:microsoft.com/office/officeart/2005/8/layout/equation1"/>
    <dgm:cxn modelId="{74FA4B3D-7D4B-4BFD-B177-E6F41A7BE240}" type="presOf" srcId="{8BEB69BC-15D4-4E66-A252-A571B2540C28}" destId="{4FFA3535-4DC4-489C-972C-5BABBFC7FA6C}" srcOrd="0" destOrd="0" presId="urn:microsoft.com/office/officeart/2005/8/layout/equation1"/>
    <dgm:cxn modelId="{EC9B24B5-D39B-45CB-A1EF-96CF2B620BC5}" type="presOf" srcId="{20130AC7-AF31-4076-BDA8-0A7A3B20106F}" destId="{5223B7DC-27C7-4963-B89E-E9C48DB46375}" srcOrd="0" destOrd="0" presId="urn:microsoft.com/office/officeart/2005/8/layout/equation1"/>
    <dgm:cxn modelId="{193EF5A4-1AF5-4F00-9ADB-06C4D9A857E0}" type="presOf" srcId="{E4C2A19D-DBBC-4CEC-BEE8-94888FB39272}" destId="{3DED8B2C-B7B5-4840-967C-1ADFD76BF4C1}" srcOrd="0" destOrd="0" presId="urn:microsoft.com/office/officeart/2005/8/layout/equation1"/>
    <dgm:cxn modelId="{A72C5355-E033-452A-9DB3-308C4D2641D6}" srcId="{D9E67582-7896-4EB7-95EB-8C9D714CF3BC}" destId="{20130AC7-AF31-4076-BDA8-0A7A3B20106F}" srcOrd="2" destOrd="0" parTransId="{94434A90-8E9C-4B03-BC70-042CFB64DFDA}" sibTransId="{17834155-86E4-44A2-AEAE-81BEDAFA6444}"/>
    <dgm:cxn modelId="{BA1248F6-3F1B-4B29-A01E-E8FAA315CD69}" type="presOf" srcId="{339F6E4B-8F4B-4352-86DC-8369E3A3C6BE}" destId="{B29DB31D-4092-493A-B720-DF78CBB669CD}" srcOrd="0" destOrd="0" presId="urn:microsoft.com/office/officeart/2005/8/layout/equation1"/>
    <dgm:cxn modelId="{969919BC-0C20-4E7E-A8ED-82899AD5E3BB}" srcId="{D9E67582-7896-4EB7-95EB-8C9D714CF3BC}" destId="{E4C2A19D-DBBC-4CEC-BEE8-94888FB39272}" srcOrd="1" destOrd="0" parTransId="{CA40BE77-BA07-43DB-8F77-606FF8C81CF5}" sibTransId="{10036E94-A0C2-4476-BA52-CBA3E5F56347}"/>
    <dgm:cxn modelId="{CBB0D1D7-002B-43DE-863C-D1F3D7FD22A0}" type="presOf" srcId="{1309AF79-5F3A-4D5D-96C1-273ABEFF40E4}" destId="{79770178-F307-41D2-BC9B-B58D8710EB13}" srcOrd="0" destOrd="0" presId="urn:microsoft.com/office/officeart/2005/8/layout/equation1"/>
    <dgm:cxn modelId="{58C0100F-2CF8-46EB-9B04-176F4DE80A3B}" type="presOf" srcId="{BFE51AC4-3090-492C-B079-50A8F96FB304}" destId="{07C71E6B-6F0E-4147-9D8D-0A125E0C9718}" srcOrd="0" destOrd="0" presId="urn:microsoft.com/office/officeart/2005/8/layout/equation1"/>
    <dgm:cxn modelId="{879E2C5E-189E-48B1-A90F-3B94306D957F}" srcId="{D9E67582-7896-4EB7-95EB-8C9D714CF3BC}" destId="{339F6E4B-8F4B-4352-86DC-8369E3A3C6BE}" srcOrd="3" destOrd="0" parTransId="{E7A61B54-2FC4-4F46-BD94-2C2D120C9638}" sibTransId="{1309AF79-5F3A-4D5D-96C1-273ABEFF40E4}"/>
    <dgm:cxn modelId="{95CD970A-00D2-40FC-B77F-057ACBAD91D9}" type="presOf" srcId="{10036E94-A0C2-4476-BA52-CBA3E5F56347}" destId="{F3372B77-6483-4C58-B7CC-0F07F8D7FCB8}" srcOrd="0" destOrd="0" presId="urn:microsoft.com/office/officeart/2005/8/layout/equation1"/>
    <dgm:cxn modelId="{8A94BDEF-DB19-49A8-BCBA-F3FFA98C3E50}" type="presParOf" srcId="{713045A8-3FC2-4CC1-9B31-0C344C50E12E}" destId="{FAC81A58-1F45-4757-BF99-67B917FEEE8E}" srcOrd="0" destOrd="0" presId="urn:microsoft.com/office/officeart/2005/8/layout/equation1"/>
    <dgm:cxn modelId="{1D48F403-8736-4B37-BC86-E9850DF8E107}" type="presParOf" srcId="{713045A8-3FC2-4CC1-9B31-0C344C50E12E}" destId="{DD1D3D64-806F-4DD6-987D-56F78CBB3774}" srcOrd="1" destOrd="0" presId="urn:microsoft.com/office/officeart/2005/8/layout/equation1"/>
    <dgm:cxn modelId="{0F726C4A-33CE-4F3B-86C0-ABAFF0B5EBC4}" type="presParOf" srcId="{713045A8-3FC2-4CC1-9B31-0C344C50E12E}" destId="{07C71E6B-6F0E-4147-9D8D-0A125E0C9718}" srcOrd="2" destOrd="0" presId="urn:microsoft.com/office/officeart/2005/8/layout/equation1"/>
    <dgm:cxn modelId="{F09907E9-72E1-4360-9F60-FB6B9117CBCB}" type="presParOf" srcId="{713045A8-3FC2-4CC1-9B31-0C344C50E12E}" destId="{BA55F975-B3CF-44EC-B570-6C44D9DE3C6D}" srcOrd="3" destOrd="0" presId="urn:microsoft.com/office/officeart/2005/8/layout/equation1"/>
    <dgm:cxn modelId="{6B974F76-F3E0-4B6C-B2B0-3F8AD788EF1C}" type="presParOf" srcId="{713045A8-3FC2-4CC1-9B31-0C344C50E12E}" destId="{3DED8B2C-B7B5-4840-967C-1ADFD76BF4C1}" srcOrd="4" destOrd="0" presId="urn:microsoft.com/office/officeart/2005/8/layout/equation1"/>
    <dgm:cxn modelId="{BEC36760-EEF8-49B5-8842-049E2E69EE1D}" type="presParOf" srcId="{713045A8-3FC2-4CC1-9B31-0C344C50E12E}" destId="{DAE55D46-31DB-4D04-B876-5D02625C6211}" srcOrd="5" destOrd="0" presId="urn:microsoft.com/office/officeart/2005/8/layout/equation1"/>
    <dgm:cxn modelId="{E370EF88-3D45-4531-852E-DAAB456A951D}" type="presParOf" srcId="{713045A8-3FC2-4CC1-9B31-0C344C50E12E}" destId="{F3372B77-6483-4C58-B7CC-0F07F8D7FCB8}" srcOrd="6" destOrd="0" presId="urn:microsoft.com/office/officeart/2005/8/layout/equation1"/>
    <dgm:cxn modelId="{F4C74C20-8795-4023-9F5B-235AA4F889CF}" type="presParOf" srcId="{713045A8-3FC2-4CC1-9B31-0C344C50E12E}" destId="{6CF86F65-7494-44CF-86CF-CD98F1DB7A5C}" srcOrd="7" destOrd="0" presId="urn:microsoft.com/office/officeart/2005/8/layout/equation1"/>
    <dgm:cxn modelId="{B3E2AE1F-47E5-4BA2-A204-0AEF94EEDDD4}" type="presParOf" srcId="{713045A8-3FC2-4CC1-9B31-0C344C50E12E}" destId="{5223B7DC-27C7-4963-B89E-E9C48DB46375}" srcOrd="8" destOrd="0" presId="urn:microsoft.com/office/officeart/2005/8/layout/equation1"/>
    <dgm:cxn modelId="{912992C4-6945-4FB0-A778-F3924332AD16}" type="presParOf" srcId="{713045A8-3FC2-4CC1-9B31-0C344C50E12E}" destId="{116DF848-163C-4617-94C1-16BA8A14BD12}" srcOrd="9" destOrd="0" presId="urn:microsoft.com/office/officeart/2005/8/layout/equation1"/>
    <dgm:cxn modelId="{C5117A11-9B31-4EB7-AC44-F6F9D182FE7D}" type="presParOf" srcId="{713045A8-3FC2-4CC1-9B31-0C344C50E12E}" destId="{E3332EE0-AE9A-4319-9503-7BDB50829E0D}" srcOrd="10" destOrd="0" presId="urn:microsoft.com/office/officeart/2005/8/layout/equation1"/>
    <dgm:cxn modelId="{DA1CC2B5-AD4F-43BE-844A-A3C05F3D5B71}" type="presParOf" srcId="{713045A8-3FC2-4CC1-9B31-0C344C50E12E}" destId="{3CA101B7-1C45-45C2-800F-3D2AE730ED38}" srcOrd="11" destOrd="0" presId="urn:microsoft.com/office/officeart/2005/8/layout/equation1"/>
    <dgm:cxn modelId="{64DEB98D-43C5-4E2A-8D6D-988A290885E2}" type="presParOf" srcId="{713045A8-3FC2-4CC1-9B31-0C344C50E12E}" destId="{B29DB31D-4092-493A-B720-DF78CBB669CD}" srcOrd="12" destOrd="0" presId="urn:microsoft.com/office/officeart/2005/8/layout/equation1"/>
    <dgm:cxn modelId="{FDAB27EC-884A-4517-96C9-00C8098F2A76}" type="presParOf" srcId="{713045A8-3FC2-4CC1-9B31-0C344C50E12E}" destId="{E82F7CF8-0465-44EC-AF63-095EA33AFF42}" srcOrd="13" destOrd="0" presId="urn:microsoft.com/office/officeart/2005/8/layout/equation1"/>
    <dgm:cxn modelId="{04036B17-5A35-4615-B031-EB7559C97BEC}" type="presParOf" srcId="{713045A8-3FC2-4CC1-9B31-0C344C50E12E}" destId="{79770178-F307-41D2-BC9B-B58D8710EB13}" srcOrd="14" destOrd="0" presId="urn:microsoft.com/office/officeart/2005/8/layout/equation1"/>
    <dgm:cxn modelId="{CC3EA831-0713-4CB4-BDAC-A95E5D2F00F4}" type="presParOf" srcId="{713045A8-3FC2-4CC1-9B31-0C344C50E12E}" destId="{F4C9E6A8-2985-4158-A977-00C4CCD873BA}" srcOrd="15" destOrd="0" presId="urn:microsoft.com/office/officeart/2005/8/layout/equation1"/>
    <dgm:cxn modelId="{FA7092D8-95E4-42C0-ACF4-53E8284CF77A}" type="presParOf" srcId="{713045A8-3FC2-4CC1-9B31-0C344C50E12E}" destId="{47A8F852-4A60-4716-9F58-ABED95949850}" srcOrd="16" destOrd="0" presId="urn:microsoft.com/office/officeart/2005/8/layout/equation1"/>
    <dgm:cxn modelId="{BC4817F3-833B-4656-A467-A6D3C110B6D4}" type="presParOf" srcId="{713045A8-3FC2-4CC1-9B31-0C344C50E12E}" destId="{9B3295F8-3B66-4A66-9463-11987E3D2C76}" srcOrd="17" destOrd="0" presId="urn:microsoft.com/office/officeart/2005/8/layout/equation1"/>
    <dgm:cxn modelId="{A73AFFD4-ED69-49DD-B716-99E7419C3FBC}" type="presParOf" srcId="{713045A8-3FC2-4CC1-9B31-0C344C50E12E}" destId="{4FFA3535-4DC4-489C-972C-5BABBFC7FA6C}" srcOrd="18" destOrd="0" presId="urn:microsoft.com/office/officeart/2005/8/layout/equation1"/>
    <dgm:cxn modelId="{F5BDBF1B-DC44-4E66-9115-3BE6E26B1E89}" type="presParOf" srcId="{713045A8-3FC2-4CC1-9B31-0C344C50E12E}" destId="{79AEBA69-FAD9-4D8D-8E15-7F67F0060D19}" srcOrd="19" destOrd="0" presId="urn:microsoft.com/office/officeart/2005/8/layout/equation1"/>
    <dgm:cxn modelId="{A639988C-F143-41AA-A518-9C902AA9FA8D}" type="presParOf" srcId="{713045A8-3FC2-4CC1-9B31-0C344C50E12E}" destId="{01BBC8E6-D30B-455F-BC9E-033BF7252197}" srcOrd="20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AD7EE68-9B09-40E7-AF46-FFB88CD079A8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3BF342C5-62E4-4D23-B7AB-9EBF315CF293}">
      <dgm:prSet phldrT="[Text]"/>
      <dgm:spPr/>
      <dgm:t>
        <a:bodyPr/>
        <a:lstStyle/>
        <a:p>
          <a:r>
            <a:rPr lang="pl-PL" dirty="0" smtClean="0"/>
            <a:t>Availability</a:t>
          </a:r>
          <a:endParaRPr lang="en-US" dirty="0"/>
        </a:p>
      </dgm:t>
    </dgm:pt>
    <dgm:pt modelId="{1A0C7843-51E6-41F0-83C7-2085DA32369E}" type="parTrans" cxnId="{1A96B835-CF85-4CD1-B918-E5777F3F6E93}">
      <dgm:prSet/>
      <dgm:spPr/>
      <dgm:t>
        <a:bodyPr/>
        <a:lstStyle/>
        <a:p>
          <a:endParaRPr lang="en-US"/>
        </a:p>
      </dgm:t>
    </dgm:pt>
    <dgm:pt modelId="{A4D69FAD-EA18-407B-86BF-FBCD3B4741E7}" type="sibTrans" cxnId="{1A96B835-CF85-4CD1-B918-E5777F3F6E93}">
      <dgm:prSet/>
      <dgm:spPr/>
      <dgm:t>
        <a:bodyPr/>
        <a:lstStyle/>
        <a:p>
          <a:endParaRPr lang="en-US"/>
        </a:p>
      </dgm:t>
    </dgm:pt>
    <dgm:pt modelId="{80B27829-FDEE-42C3-A2E5-28444E7033E5}">
      <dgm:prSet phldrT="[Text]"/>
      <dgm:spPr/>
      <dgm:t>
        <a:bodyPr/>
        <a:lstStyle/>
        <a:p>
          <a:r>
            <a:rPr lang="pl-PL" dirty="0" smtClean="0"/>
            <a:t>Partition Tolerrance</a:t>
          </a:r>
          <a:endParaRPr lang="en-US" dirty="0"/>
        </a:p>
      </dgm:t>
    </dgm:pt>
    <dgm:pt modelId="{94D30934-EB2B-48EA-AF6D-112A08621394}" type="parTrans" cxnId="{3DA4BE93-B01E-4666-89D7-323A7DCEC660}">
      <dgm:prSet/>
      <dgm:spPr/>
      <dgm:t>
        <a:bodyPr/>
        <a:lstStyle/>
        <a:p>
          <a:endParaRPr lang="en-US"/>
        </a:p>
      </dgm:t>
    </dgm:pt>
    <dgm:pt modelId="{56A38931-892C-46D4-B76A-5A7786CCE979}" type="sibTrans" cxnId="{3DA4BE93-B01E-4666-89D7-323A7DCEC660}">
      <dgm:prSet/>
      <dgm:spPr/>
      <dgm:t>
        <a:bodyPr/>
        <a:lstStyle/>
        <a:p>
          <a:endParaRPr lang="en-US"/>
        </a:p>
      </dgm:t>
    </dgm:pt>
    <dgm:pt modelId="{CCE9090D-51BA-44F6-A5E1-FBBD2917635F}">
      <dgm:prSet phldrT="[Text]"/>
      <dgm:spPr/>
      <dgm:t>
        <a:bodyPr/>
        <a:lstStyle/>
        <a:p>
          <a:r>
            <a:rPr lang="pl-PL" dirty="0" smtClean="0"/>
            <a:t>Consistency</a:t>
          </a:r>
          <a:endParaRPr lang="en-US" dirty="0"/>
        </a:p>
      </dgm:t>
    </dgm:pt>
    <dgm:pt modelId="{358D29A7-4B3F-4B3F-BBF4-02D17E7215C5}" type="parTrans" cxnId="{1284DA19-38A0-4CCF-A1D9-2A975E4165C8}">
      <dgm:prSet/>
      <dgm:spPr/>
      <dgm:t>
        <a:bodyPr/>
        <a:lstStyle/>
        <a:p>
          <a:endParaRPr lang="en-US"/>
        </a:p>
      </dgm:t>
    </dgm:pt>
    <dgm:pt modelId="{AA32E2AB-32E9-46EC-AEE1-BC9797E9EB18}" type="sibTrans" cxnId="{1284DA19-38A0-4CCF-A1D9-2A975E4165C8}">
      <dgm:prSet/>
      <dgm:spPr/>
      <dgm:t>
        <a:bodyPr/>
        <a:lstStyle/>
        <a:p>
          <a:endParaRPr lang="en-US"/>
        </a:p>
      </dgm:t>
    </dgm:pt>
    <dgm:pt modelId="{8EC214AC-E7AE-4036-A6AC-4123FC148EE8}" type="pres">
      <dgm:prSet presAssocID="{9AD7EE68-9B09-40E7-AF46-FFB88CD079A8}" presName="compositeShape" presStyleCnt="0">
        <dgm:presLayoutVars>
          <dgm:chMax val="7"/>
          <dgm:dir/>
          <dgm:resizeHandles val="exact"/>
        </dgm:presLayoutVars>
      </dgm:prSet>
      <dgm:spPr/>
    </dgm:pt>
    <dgm:pt modelId="{9D220989-E24B-4858-B79D-F9AE9426F021}" type="pres">
      <dgm:prSet presAssocID="{3BF342C5-62E4-4D23-B7AB-9EBF315CF293}" presName="circ1" presStyleLbl="vennNode1" presStyleIdx="0" presStyleCnt="3" custLinFactNeighborY="-4167"/>
      <dgm:spPr/>
    </dgm:pt>
    <dgm:pt modelId="{1F6F7928-F6B4-4D62-A99D-546DC9E15202}" type="pres">
      <dgm:prSet presAssocID="{3BF342C5-62E4-4D23-B7AB-9EBF315CF29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E777EF8-01FA-42D6-AD8E-3C583F2878E0}" type="pres">
      <dgm:prSet presAssocID="{80B27829-FDEE-42C3-A2E5-28444E7033E5}" presName="circ2" presStyleLbl="vennNode1" presStyleIdx="1" presStyleCnt="3" custLinFactNeighborX="10792"/>
      <dgm:spPr/>
      <dgm:t>
        <a:bodyPr/>
        <a:lstStyle/>
        <a:p>
          <a:endParaRPr lang="en-US"/>
        </a:p>
      </dgm:t>
    </dgm:pt>
    <dgm:pt modelId="{A222E6AC-B1CB-4284-94C6-0C1AA312FFE2}" type="pres">
      <dgm:prSet presAssocID="{80B27829-FDEE-42C3-A2E5-28444E7033E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EAB0D6-361D-475C-9A6D-D0F3CBAFB4A2}" type="pres">
      <dgm:prSet presAssocID="{CCE9090D-51BA-44F6-A5E1-FBBD2917635F}" presName="circ3" presStyleLbl="vennNode1" presStyleIdx="2" presStyleCnt="3" custLinFactNeighborX="-10792"/>
      <dgm:spPr/>
    </dgm:pt>
    <dgm:pt modelId="{0F101614-5270-4240-8E83-021F079CE3A6}" type="pres">
      <dgm:prSet presAssocID="{CCE9090D-51BA-44F6-A5E1-FBBD2917635F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D01F5036-EFD0-40DE-90D1-0E7DE768E3CF}" type="presOf" srcId="{CCE9090D-51BA-44F6-A5E1-FBBD2917635F}" destId="{0CEAB0D6-361D-475C-9A6D-D0F3CBAFB4A2}" srcOrd="0" destOrd="0" presId="urn:microsoft.com/office/officeart/2005/8/layout/venn1"/>
    <dgm:cxn modelId="{276E04CA-21C1-4619-B178-5F77C46E8603}" type="presOf" srcId="{3BF342C5-62E4-4D23-B7AB-9EBF315CF293}" destId="{9D220989-E24B-4858-B79D-F9AE9426F021}" srcOrd="0" destOrd="0" presId="urn:microsoft.com/office/officeart/2005/8/layout/venn1"/>
    <dgm:cxn modelId="{E57D64C1-B520-4C25-A307-C8A1883FA86C}" type="presOf" srcId="{3BF342C5-62E4-4D23-B7AB-9EBF315CF293}" destId="{1F6F7928-F6B4-4D62-A99D-546DC9E15202}" srcOrd="1" destOrd="0" presId="urn:microsoft.com/office/officeart/2005/8/layout/venn1"/>
    <dgm:cxn modelId="{1284DA19-38A0-4CCF-A1D9-2A975E4165C8}" srcId="{9AD7EE68-9B09-40E7-AF46-FFB88CD079A8}" destId="{CCE9090D-51BA-44F6-A5E1-FBBD2917635F}" srcOrd="2" destOrd="0" parTransId="{358D29A7-4B3F-4B3F-BBF4-02D17E7215C5}" sibTransId="{AA32E2AB-32E9-46EC-AEE1-BC9797E9EB18}"/>
    <dgm:cxn modelId="{1A96B835-CF85-4CD1-B918-E5777F3F6E93}" srcId="{9AD7EE68-9B09-40E7-AF46-FFB88CD079A8}" destId="{3BF342C5-62E4-4D23-B7AB-9EBF315CF293}" srcOrd="0" destOrd="0" parTransId="{1A0C7843-51E6-41F0-83C7-2085DA32369E}" sibTransId="{A4D69FAD-EA18-407B-86BF-FBCD3B4741E7}"/>
    <dgm:cxn modelId="{A5107048-91CF-40E7-BE62-F7D6DE5D0FD4}" type="presOf" srcId="{80B27829-FDEE-42C3-A2E5-28444E7033E5}" destId="{1E777EF8-01FA-42D6-AD8E-3C583F2878E0}" srcOrd="0" destOrd="0" presId="urn:microsoft.com/office/officeart/2005/8/layout/venn1"/>
    <dgm:cxn modelId="{A3E76374-5390-4C49-8B9C-33AE2F1E7755}" type="presOf" srcId="{80B27829-FDEE-42C3-A2E5-28444E7033E5}" destId="{A222E6AC-B1CB-4284-94C6-0C1AA312FFE2}" srcOrd="1" destOrd="0" presId="urn:microsoft.com/office/officeart/2005/8/layout/venn1"/>
    <dgm:cxn modelId="{6C12FDCF-EC09-4F87-B89F-76758D73FAA6}" type="presOf" srcId="{9AD7EE68-9B09-40E7-AF46-FFB88CD079A8}" destId="{8EC214AC-E7AE-4036-A6AC-4123FC148EE8}" srcOrd="0" destOrd="0" presId="urn:microsoft.com/office/officeart/2005/8/layout/venn1"/>
    <dgm:cxn modelId="{0A9C37A1-0F3C-4455-92BB-0E290CBF8636}" type="presOf" srcId="{CCE9090D-51BA-44F6-A5E1-FBBD2917635F}" destId="{0F101614-5270-4240-8E83-021F079CE3A6}" srcOrd="1" destOrd="0" presId="urn:microsoft.com/office/officeart/2005/8/layout/venn1"/>
    <dgm:cxn modelId="{3DA4BE93-B01E-4666-89D7-323A7DCEC660}" srcId="{9AD7EE68-9B09-40E7-AF46-FFB88CD079A8}" destId="{80B27829-FDEE-42C3-A2E5-28444E7033E5}" srcOrd="1" destOrd="0" parTransId="{94D30934-EB2B-48EA-AF6D-112A08621394}" sibTransId="{56A38931-892C-46D4-B76A-5A7786CCE979}"/>
    <dgm:cxn modelId="{D172D986-B329-4CB2-8F29-0BC02E455022}" type="presParOf" srcId="{8EC214AC-E7AE-4036-A6AC-4123FC148EE8}" destId="{9D220989-E24B-4858-B79D-F9AE9426F021}" srcOrd="0" destOrd="0" presId="urn:microsoft.com/office/officeart/2005/8/layout/venn1"/>
    <dgm:cxn modelId="{1632E60D-078B-45B2-A53E-D397B9996281}" type="presParOf" srcId="{8EC214AC-E7AE-4036-A6AC-4123FC148EE8}" destId="{1F6F7928-F6B4-4D62-A99D-546DC9E15202}" srcOrd="1" destOrd="0" presId="urn:microsoft.com/office/officeart/2005/8/layout/venn1"/>
    <dgm:cxn modelId="{296E29E4-05F3-4B35-A9B1-EFB823B54824}" type="presParOf" srcId="{8EC214AC-E7AE-4036-A6AC-4123FC148EE8}" destId="{1E777EF8-01FA-42D6-AD8E-3C583F2878E0}" srcOrd="2" destOrd="0" presId="urn:microsoft.com/office/officeart/2005/8/layout/venn1"/>
    <dgm:cxn modelId="{BE4D7522-6BC7-4C6A-8704-39F7EC1BF417}" type="presParOf" srcId="{8EC214AC-E7AE-4036-A6AC-4123FC148EE8}" destId="{A222E6AC-B1CB-4284-94C6-0C1AA312FFE2}" srcOrd="3" destOrd="0" presId="urn:microsoft.com/office/officeart/2005/8/layout/venn1"/>
    <dgm:cxn modelId="{31C1E1ED-6D65-4EA6-9138-A820FE18EF2A}" type="presParOf" srcId="{8EC214AC-E7AE-4036-A6AC-4123FC148EE8}" destId="{0CEAB0D6-361D-475C-9A6D-D0F3CBAFB4A2}" srcOrd="4" destOrd="0" presId="urn:microsoft.com/office/officeart/2005/8/layout/venn1"/>
    <dgm:cxn modelId="{FB58107A-38AF-4355-AEF0-3B2090E0D033}" type="presParOf" srcId="{8EC214AC-E7AE-4036-A6AC-4123FC148EE8}" destId="{0F101614-5270-4240-8E83-021F079CE3A6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CECF0CD-9611-4184-B804-2A4FE03D0A3B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63036B-9248-4671-8B54-4A0DDAD1CD20}">
      <dgm:prSet phldrT="[Text]"/>
      <dgm:spPr/>
      <dgm:t>
        <a:bodyPr/>
        <a:lstStyle/>
        <a:p>
          <a:r>
            <a:rPr lang="pl-PL" dirty="0" smtClean="0"/>
            <a:t>Basically</a:t>
          </a:r>
          <a:endParaRPr lang="en-US" dirty="0"/>
        </a:p>
      </dgm:t>
    </dgm:pt>
    <dgm:pt modelId="{13A44BB1-92E9-4B86-963C-13C8F65C113A}" type="parTrans" cxnId="{BA57AF5E-5FAC-449F-A6C3-634E8390A3AE}">
      <dgm:prSet/>
      <dgm:spPr/>
      <dgm:t>
        <a:bodyPr/>
        <a:lstStyle/>
        <a:p>
          <a:endParaRPr lang="en-US"/>
        </a:p>
      </dgm:t>
    </dgm:pt>
    <dgm:pt modelId="{91D13A03-C562-4368-BF29-914293203127}" type="sibTrans" cxnId="{BA57AF5E-5FAC-449F-A6C3-634E8390A3AE}">
      <dgm:prSet/>
      <dgm:spPr/>
      <dgm:t>
        <a:bodyPr/>
        <a:lstStyle/>
        <a:p>
          <a:endParaRPr lang="en-US"/>
        </a:p>
      </dgm:t>
    </dgm:pt>
    <dgm:pt modelId="{9AD51289-2598-4853-8CC9-BFFFE6AE3BD9}">
      <dgm:prSet phldrT="[Text]"/>
      <dgm:spPr/>
      <dgm:t>
        <a:bodyPr/>
        <a:lstStyle/>
        <a:p>
          <a:r>
            <a:rPr lang="pl-PL" dirty="0" smtClean="0"/>
            <a:t>Available</a:t>
          </a:r>
          <a:endParaRPr lang="en-US" dirty="0"/>
        </a:p>
      </dgm:t>
    </dgm:pt>
    <dgm:pt modelId="{79FC0057-EEE0-448A-B6B0-DCB1EB862D9A}" type="parTrans" cxnId="{10AD7963-0DA5-4BB7-9BD5-F89029044C92}">
      <dgm:prSet/>
      <dgm:spPr/>
      <dgm:t>
        <a:bodyPr/>
        <a:lstStyle/>
        <a:p>
          <a:endParaRPr lang="en-US"/>
        </a:p>
      </dgm:t>
    </dgm:pt>
    <dgm:pt modelId="{45854DFF-36BB-4294-9E3C-CF91B687C8F6}" type="sibTrans" cxnId="{10AD7963-0DA5-4BB7-9BD5-F89029044C92}">
      <dgm:prSet/>
      <dgm:spPr/>
      <dgm:t>
        <a:bodyPr/>
        <a:lstStyle/>
        <a:p>
          <a:endParaRPr lang="en-US"/>
        </a:p>
      </dgm:t>
    </dgm:pt>
    <dgm:pt modelId="{4C9B1C2A-D3A7-49E3-9262-2F0699D80558}">
      <dgm:prSet phldrT="[Text]"/>
      <dgm:spPr/>
      <dgm:t>
        <a:bodyPr/>
        <a:lstStyle/>
        <a:p>
          <a:r>
            <a:rPr lang="pl-PL" dirty="0" smtClean="0"/>
            <a:t>Soft-state</a:t>
          </a:r>
          <a:endParaRPr lang="en-US" dirty="0"/>
        </a:p>
      </dgm:t>
    </dgm:pt>
    <dgm:pt modelId="{49827CD1-55B3-4E85-A696-C0B3ED9F9F40}" type="parTrans" cxnId="{61749B11-337F-43FB-9E80-9BE2C2A2E5C7}">
      <dgm:prSet/>
      <dgm:spPr/>
      <dgm:t>
        <a:bodyPr/>
        <a:lstStyle/>
        <a:p>
          <a:endParaRPr lang="en-US"/>
        </a:p>
      </dgm:t>
    </dgm:pt>
    <dgm:pt modelId="{3ACD2B1C-A4B7-491F-947B-1D5BBC432680}" type="sibTrans" cxnId="{61749B11-337F-43FB-9E80-9BE2C2A2E5C7}">
      <dgm:prSet/>
      <dgm:spPr/>
      <dgm:t>
        <a:bodyPr/>
        <a:lstStyle/>
        <a:p>
          <a:endParaRPr lang="en-US"/>
        </a:p>
      </dgm:t>
    </dgm:pt>
    <dgm:pt modelId="{A7B7F4CA-002A-4582-B16F-BF4B32DC2976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smtClean="0"/>
            <a:t>Eventual Consistency</a:t>
          </a:r>
          <a:endParaRPr lang="en-US" dirty="0"/>
        </a:p>
      </dgm:t>
    </dgm:pt>
    <dgm:pt modelId="{FC1C3C58-CED0-400D-9DC0-135A86F29236}" type="parTrans" cxnId="{24F9679E-F9FE-4FBB-9D14-C674A1F09A80}">
      <dgm:prSet/>
      <dgm:spPr/>
      <dgm:t>
        <a:bodyPr/>
        <a:lstStyle/>
        <a:p>
          <a:endParaRPr lang="en-US"/>
        </a:p>
      </dgm:t>
    </dgm:pt>
    <dgm:pt modelId="{A395F2BF-966B-4B0F-973D-3ECCD4602A62}" type="sibTrans" cxnId="{24F9679E-F9FE-4FBB-9D14-C674A1F09A80}">
      <dgm:prSet/>
      <dgm:spPr/>
      <dgm:t>
        <a:bodyPr/>
        <a:lstStyle/>
        <a:p>
          <a:endParaRPr lang="en-US"/>
        </a:p>
      </dgm:t>
    </dgm:pt>
    <dgm:pt modelId="{3A2B0EAF-973B-4250-9957-F33108584D60}" type="pres">
      <dgm:prSet presAssocID="{6CECF0CD-9611-4184-B804-2A4FE03D0A3B}" presName="Name0" presStyleCnt="0">
        <dgm:presLayoutVars>
          <dgm:dir/>
          <dgm:resizeHandles val="exact"/>
        </dgm:presLayoutVars>
      </dgm:prSet>
      <dgm:spPr/>
    </dgm:pt>
    <dgm:pt modelId="{69EA2189-E0EA-4B0D-B495-A5AD5A3FFF84}" type="pres">
      <dgm:prSet presAssocID="{0663036B-9248-4671-8B54-4A0DDAD1CD20}" presName="Name5" presStyleLbl="vennNode1" presStyleIdx="0" presStyleCnt="4">
        <dgm:presLayoutVars>
          <dgm:bulletEnabled val="1"/>
        </dgm:presLayoutVars>
      </dgm:prSet>
      <dgm:spPr/>
    </dgm:pt>
    <dgm:pt modelId="{288520E1-B586-47A8-8530-C83D300F7F16}" type="pres">
      <dgm:prSet presAssocID="{91D13A03-C562-4368-BF29-914293203127}" presName="space" presStyleCnt="0"/>
      <dgm:spPr/>
    </dgm:pt>
    <dgm:pt modelId="{C8373A52-1C0E-4859-839C-68B01B548FD1}" type="pres">
      <dgm:prSet presAssocID="{9AD51289-2598-4853-8CC9-BFFFE6AE3BD9}" presName="Name5" presStyleLbl="vennNode1" presStyleIdx="1" presStyleCnt="4">
        <dgm:presLayoutVars>
          <dgm:bulletEnabled val="1"/>
        </dgm:presLayoutVars>
      </dgm:prSet>
      <dgm:spPr/>
    </dgm:pt>
    <dgm:pt modelId="{733DD7D5-701F-45E4-95F7-3FCFBABE9E6E}" type="pres">
      <dgm:prSet presAssocID="{45854DFF-36BB-4294-9E3C-CF91B687C8F6}" presName="space" presStyleCnt="0"/>
      <dgm:spPr/>
    </dgm:pt>
    <dgm:pt modelId="{1E43DF52-CDBE-418F-99BB-07AD23274764}" type="pres">
      <dgm:prSet presAssocID="{4C9B1C2A-D3A7-49E3-9262-2F0699D80558}" presName="Name5" presStyleLbl="vennNode1" presStyleIdx="2" presStyleCnt="4">
        <dgm:presLayoutVars>
          <dgm:bulletEnabled val="1"/>
        </dgm:presLayoutVars>
      </dgm:prSet>
      <dgm:spPr/>
    </dgm:pt>
    <dgm:pt modelId="{175A4882-D9C3-44DB-A57D-CBFA9A8918BB}" type="pres">
      <dgm:prSet presAssocID="{3ACD2B1C-A4B7-491F-947B-1D5BBC432680}" presName="space" presStyleCnt="0"/>
      <dgm:spPr/>
    </dgm:pt>
    <dgm:pt modelId="{ED8D0784-2140-4DF5-836F-E7A1FB371A1C}" type="pres">
      <dgm:prSet presAssocID="{A7B7F4CA-002A-4582-B16F-BF4B32DC2976}" presName="Name5" presStyleLbl="vennNode1" presStyleIdx="3" presStyleCnt="4">
        <dgm:presLayoutVars>
          <dgm:bulletEnabled val="1"/>
        </dgm:presLayoutVars>
      </dgm:prSet>
      <dgm:spPr/>
    </dgm:pt>
  </dgm:ptLst>
  <dgm:cxnLst>
    <dgm:cxn modelId="{24F9679E-F9FE-4FBB-9D14-C674A1F09A80}" srcId="{6CECF0CD-9611-4184-B804-2A4FE03D0A3B}" destId="{A7B7F4CA-002A-4582-B16F-BF4B32DC2976}" srcOrd="3" destOrd="0" parTransId="{FC1C3C58-CED0-400D-9DC0-135A86F29236}" sibTransId="{A395F2BF-966B-4B0F-973D-3ECCD4602A62}"/>
    <dgm:cxn modelId="{4D61C49A-20E2-42F6-A148-D30803890F73}" type="presOf" srcId="{0663036B-9248-4671-8B54-4A0DDAD1CD20}" destId="{69EA2189-E0EA-4B0D-B495-A5AD5A3FFF84}" srcOrd="0" destOrd="0" presId="urn:microsoft.com/office/officeart/2005/8/layout/venn3"/>
    <dgm:cxn modelId="{1C1179EE-D004-4F2C-A817-CDA638B561F4}" type="presOf" srcId="{6CECF0CD-9611-4184-B804-2A4FE03D0A3B}" destId="{3A2B0EAF-973B-4250-9957-F33108584D60}" srcOrd="0" destOrd="0" presId="urn:microsoft.com/office/officeart/2005/8/layout/venn3"/>
    <dgm:cxn modelId="{BA57AF5E-5FAC-449F-A6C3-634E8390A3AE}" srcId="{6CECF0CD-9611-4184-B804-2A4FE03D0A3B}" destId="{0663036B-9248-4671-8B54-4A0DDAD1CD20}" srcOrd="0" destOrd="0" parTransId="{13A44BB1-92E9-4B86-963C-13C8F65C113A}" sibTransId="{91D13A03-C562-4368-BF29-914293203127}"/>
    <dgm:cxn modelId="{164AE82D-0FB4-49C6-8B5C-6D998E2A12C6}" type="presOf" srcId="{4C9B1C2A-D3A7-49E3-9262-2F0699D80558}" destId="{1E43DF52-CDBE-418F-99BB-07AD23274764}" srcOrd="0" destOrd="0" presId="urn:microsoft.com/office/officeart/2005/8/layout/venn3"/>
    <dgm:cxn modelId="{4C74E034-8E37-4F30-8614-DE7137AC2916}" type="presOf" srcId="{9AD51289-2598-4853-8CC9-BFFFE6AE3BD9}" destId="{C8373A52-1C0E-4859-839C-68B01B548FD1}" srcOrd="0" destOrd="0" presId="urn:microsoft.com/office/officeart/2005/8/layout/venn3"/>
    <dgm:cxn modelId="{10AD7963-0DA5-4BB7-9BD5-F89029044C92}" srcId="{6CECF0CD-9611-4184-B804-2A4FE03D0A3B}" destId="{9AD51289-2598-4853-8CC9-BFFFE6AE3BD9}" srcOrd="1" destOrd="0" parTransId="{79FC0057-EEE0-448A-B6B0-DCB1EB862D9A}" sibTransId="{45854DFF-36BB-4294-9E3C-CF91B687C8F6}"/>
    <dgm:cxn modelId="{61749B11-337F-43FB-9E80-9BE2C2A2E5C7}" srcId="{6CECF0CD-9611-4184-B804-2A4FE03D0A3B}" destId="{4C9B1C2A-D3A7-49E3-9262-2F0699D80558}" srcOrd="2" destOrd="0" parTransId="{49827CD1-55B3-4E85-A696-C0B3ED9F9F40}" sibTransId="{3ACD2B1C-A4B7-491F-947B-1D5BBC432680}"/>
    <dgm:cxn modelId="{67F170D5-14FB-4C00-8CFC-611F0FFCDD84}" type="presOf" srcId="{A7B7F4CA-002A-4582-B16F-BF4B32DC2976}" destId="{ED8D0784-2140-4DF5-836F-E7A1FB371A1C}" srcOrd="0" destOrd="0" presId="urn:microsoft.com/office/officeart/2005/8/layout/venn3"/>
    <dgm:cxn modelId="{41784129-7C98-4F7E-AA28-8FFD52AF10FA}" type="presParOf" srcId="{3A2B0EAF-973B-4250-9957-F33108584D60}" destId="{69EA2189-E0EA-4B0D-B495-A5AD5A3FFF84}" srcOrd="0" destOrd="0" presId="urn:microsoft.com/office/officeart/2005/8/layout/venn3"/>
    <dgm:cxn modelId="{48D36686-8280-43BE-ABF9-78C871BB1DF0}" type="presParOf" srcId="{3A2B0EAF-973B-4250-9957-F33108584D60}" destId="{288520E1-B586-47A8-8530-C83D300F7F16}" srcOrd="1" destOrd="0" presId="urn:microsoft.com/office/officeart/2005/8/layout/venn3"/>
    <dgm:cxn modelId="{450B22CC-B8D4-4836-8EC7-AD4ED7AEF329}" type="presParOf" srcId="{3A2B0EAF-973B-4250-9957-F33108584D60}" destId="{C8373A52-1C0E-4859-839C-68B01B548FD1}" srcOrd="2" destOrd="0" presId="urn:microsoft.com/office/officeart/2005/8/layout/venn3"/>
    <dgm:cxn modelId="{139C9747-FEC1-493D-B0BE-69EA4E35A2E0}" type="presParOf" srcId="{3A2B0EAF-973B-4250-9957-F33108584D60}" destId="{733DD7D5-701F-45E4-95F7-3FCFBABE9E6E}" srcOrd="3" destOrd="0" presId="urn:microsoft.com/office/officeart/2005/8/layout/venn3"/>
    <dgm:cxn modelId="{E1ABE42A-7CD3-44D4-B49C-5472B6355FD5}" type="presParOf" srcId="{3A2B0EAF-973B-4250-9957-F33108584D60}" destId="{1E43DF52-CDBE-418F-99BB-07AD23274764}" srcOrd="4" destOrd="0" presId="urn:microsoft.com/office/officeart/2005/8/layout/venn3"/>
    <dgm:cxn modelId="{304CC01B-8C17-4FC2-B8E6-E1DDCE7EEC0A}" type="presParOf" srcId="{3A2B0EAF-973B-4250-9957-F33108584D60}" destId="{175A4882-D9C3-44DB-A57D-CBFA9A8918BB}" srcOrd="5" destOrd="0" presId="urn:microsoft.com/office/officeart/2005/8/layout/venn3"/>
    <dgm:cxn modelId="{82E430AE-9D97-474C-AA55-BE954B408B2A}" type="presParOf" srcId="{3A2B0EAF-973B-4250-9957-F33108584D60}" destId="{ED8D0784-2140-4DF5-836F-E7A1FB371A1C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B1A32FF-088C-40FF-A8AB-68F6F21DF024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7FE29B-0010-4105-8364-3C8BF6D32CA0}">
      <dgm:prSet phldrT="[Text]"/>
      <dgm:spPr/>
      <dgm:t>
        <a:bodyPr/>
        <a:lstStyle/>
        <a:p>
          <a:r>
            <a:rPr lang="pl-PL" dirty="0" smtClean="0"/>
            <a:t>Set user_1_job_3</a:t>
          </a:r>
          <a:endParaRPr lang="en-US" dirty="0"/>
        </a:p>
      </dgm:t>
    </dgm:pt>
    <dgm:pt modelId="{24DEE144-1AFA-4A08-BB7F-BDE6335BFA61}" type="parTrans" cxnId="{9EEA0186-375D-407F-A0E5-81B4463AB6CA}">
      <dgm:prSet/>
      <dgm:spPr/>
      <dgm:t>
        <a:bodyPr/>
        <a:lstStyle/>
        <a:p>
          <a:endParaRPr lang="en-US"/>
        </a:p>
      </dgm:t>
    </dgm:pt>
    <dgm:pt modelId="{47402F67-0094-477B-AA41-0A97ECE467C4}" type="sibTrans" cxnId="{9EEA0186-375D-407F-A0E5-81B4463AB6CA}">
      <dgm:prSet/>
      <dgm:spPr/>
      <dgm:t>
        <a:bodyPr/>
        <a:lstStyle/>
        <a:p>
          <a:endParaRPr lang="en-US"/>
        </a:p>
      </dgm:t>
    </dgm:pt>
    <dgm:pt modelId="{D8AC7D0A-E6FC-4BBA-8C8A-B6AA156ED589}">
      <dgm:prSet phldrT="[Text]"/>
      <dgm:spPr>
        <a:solidFill>
          <a:srgbClr val="FF0000"/>
        </a:solidFill>
      </dgm:spPr>
      <dgm:t>
        <a:bodyPr/>
        <a:lstStyle/>
        <a:p>
          <a:r>
            <a:rPr lang="pl-PL" dirty="0" smtClean="0"/>
            <a:t>Awaria</a:t>
          </a:r>
          <a:endParaRPr lang="en-US" dirty="0"/>
        </a:p>
      </dgm:t>
    </dgm:pt>
    <dgm:pt modelId="{A6B319CD-1432-44EE-8258-817C9DCEB835}" type="parTrans" cxnId="{6ED83066-E589-477B-B13E-F9E813B36412}">
      <dgm:prSet/>
      <dgm:spPr/>
      <dgm:t>
        <a:bodyPr/>
        <a:lstStyle/>
        <a:p>
          <a:endParaRPr lang="en-US"/>
        </a:p>
      </dgm:t>
    </dgm:pt>
    <dgm:pt modelId="{F6B039BF-A303-478F-8559-E5D3D29A9567}" type="sibTrans" cxnId="{6ED83066-E589-477B-B13E-F9E813B36412}">
      <dgm:prSet/>
      <dgm:spPr>
        <a:ln w="25400">
          <a:solidFill>
            <a:srgbClr val="FF0000"/>
          </a:solidFill>
        </a:ln>
      </dgm:spPr>
      <dgm:t>
        <a:bodyPr/>
        <a:lstStyle/>
        <a:p>
          <a:endParaRPr lang="en-US">
            <a:solidFill>
              <a:srgbClr val="FF0000"/>
            </a:solidFill>
          </a:endParaRPr>
        </a:p>
      </dgm:t>
    </dgm:pt>
    <dgm:pt modelId="{06D78E59-108F-4AA9-8B29-92C96105647D}">
      <dgm:prSet phldrT="[Text]"/>
      <dgm:spPr/>
      <dgm:t>
        <a:bodyPr/>
        <a:lstStyle/>
        <a:p>
          <a:r>
            <a:rPr lang="pl-PL" dirty="0" smtClean="0"/>
            <a:t>Brak aktualizacji set user_1_jobs</a:t>
          </a:r>
          <a:endParaRPr lang="en-US" dirty="0"/>
        </a:p>
      </dgm:t>
    </dgm:pt>
    <dgm:pt modelId="{3CA3DE13-7388-4DE0-B248-B5E4255C3C77}" type="parTrans" cxnId="{7E2F9735-7993-4E72-9C52-7F3421D15AA9}">
      <dgm:prSet/>
      <dgm:spPr/>
      <dgm:t>
        <a:bodyPr/>
        <a:lstStyle/>
        <a:p>
          <a:endParaRPr lang="en-US"/>
        </a:p>
      </dgm:t>
    </dgm:pt>
    <dgm:pt modelId="{EF86ECB5-E6A1-487D-A343-5EB7BCEB3B4A}" type="sibTrans" cxnId="{7E2F9735-7993-4E72-9C52-7F3421D15AA9}">
      <dgm:prSet/>
      <dgm:spPr/>
      <dgm:t>
        <a:bodyPr/>
        <a:lstStyle/>
        <a:p>
          <a:endParaRPr lang="en-US"/>
        </a:p>
      </dgm:t>
    </dgm:pt>
    <dgm:pt modelId="{265A275A-6EB8-46C9-A354-10797173358F}">
      <dgm:prSet phldrT="[Text]"/>
      <dgm:spPr/>
      <dgm:t>
        <a:bodyPr/>
        <a:lstStyle/>
        <a:p>
          <a:r>
            <a:rPr lang="pl-PL" dirty="0" smtClean="0"/>
            <a:t>Niespójny stan</a:t>
          </a:r>
          <a:endParaRPr lang="en-US" dirty="0"/>
        </a:p>
      </dgm:t>
    </dgm:pt>
    <dgm:pt modelId="{9FD60945-0872-4050-A403-759AFB50E198}" type="parTrans" cxnId="{D069A1DB-4E33-4E88-8393-4BA8190732D5}">
      <dgm:prSet/>
      <dgm:spPr/>
      <dgm:t>
        <a:bodyPr/>
        <a:lstStyle/>
        <a:p>
          <a:endParaRPr lang="en-US"/>
        </a:p>
      </dgm:t>
    </dgm:pt>
    <dgm:pt modelId="{995B8B9E-2DD9-46F8-8906-F4BBF325ACCD}" type="sibTrans" cxnId="{D069A1DB-4E33-4E88-8393-4BA8190732D5}">
      <dgm:prSet/>
      <dgm:spPr/>
      <dgm:t>
        <a:bodyPr/>
        <a:lstStyle/>
        <a:p>
          <a:endParaRPr lang="en-US"/>
        </a:p>
      </dgm:t>
    </dgm:pt>
    <dgm:pt modelId="{1DD853C1-532A-47C5-9F0C-8320D7328D4F}" type="pres">
      <dgm:prSet presAssocID="{2B1A32FF-088C-40FF-A8AB-68F6F21DF024}" presName="Name0" presStyleCnt="0">
        <dgm:presLayoutVars>
          <dgm:dir/>
          <dgm:resizeHandles val="exact"/>
        </dgm:presLayoutVars>
      </dgm:prSet>
      <dgm:spPr/>
    </dgm:pt>
    <dgm:pt modelId="{D459D125-6983-4625-AF80-44B256CA31F6}" type="pres">
      <dgm:prSet presAssocID="{2F7FE29B-0010-4105-8364-3C8BF6D32CA0}" presName="node" presStyleLbl="node1" presStyleIdx="0" presStyleCnt="4">
        <dgm:presLayoutVars>
          <dgm:bulletEnabled val="1"/>
        </dgm:presLayoutVars>
      </dgm:prSet>
      <dgm:spPr/>
    </dgm:pt>
    <dgm:pt modelId="{0A5671A9-4044-47D4-9BC3-44E56FC9DC7C}" type="pres">
      <dgm:prSet presAssocID="{47402F67-0094-477B-AA41-0A97ECE467C4}" presName="sibTrans" presStyleLbl="sibTrans1D1" presStyleIdx="0" presStyleCnt="3"/>
      <dgm:spPr/>
    </dgm:pt>
    <dgm:pt modelId="{71C81568-0A9E-4F72-886B-9ABCD0A26B1C}" type="pres">
      <dgm:prSet presAssocID="{47402F67-0094-477B-AA41-0A97ECE467C4}" presName="connectorText" presStyleLbl="sibTrans1D1" presStyleIdx="0" presStyleCnt="3"/>
      <dgm:spPr/>
    </dgm:pt>
    <dgm:pt modelId="{40BA8A95-95DF-44BA-B7E5-FCAC491C580C}" type="pres">
      <dgm:prSet presAssocID="{D8AC7D0A-E6FC-4BBA-8C8A-B6AA156ED58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A6A440-DAEE-4001-B6D7-19A86E0C471D}" type="pres">
      <dgm:prSet presAssocID="{F6B039BF-A303-478F-8559-E5D3D29A9567}" presName="sibTrans" presStyleLbl="sibTrans1D1" presStyleIdx="1" presStyleCnt="3"/>
      <dgm:spPr/>
    </dgm:pt>
    <dgm:pt modelId="{943B4AC8-C658-4ECB-8CF4-2A8E6F68727A}" type="pres">
      <dgm:prSet presAssocID="{F6B039BF-A303-478F-8559-E5D3D29A9567}" presName="connectorText" presStyleLbl="sibTrans1D1" presStyleIdx="1" presStyleCnt="3"/>
      <dgm:spPr/>
    </dgm:pt>
    <dgm:pt modelId="{5278D678-4702-495E-9379-9B29C25B3391}" type="pres">
      <dgm:prSet presAssocID="{06D78E59-108F-4AA9-8B29-92C96105647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DAF147-3535-45A2-B448-EE800C99A998}" type="pres">
      <dgm:prSet presAssocID="{EF86ECB5-E6A1-487D-A343-5EB7BCEB3B4A}" presName="sibTrans" presStyleLbl="sibTrans1D1" presStyleIdx="2" presStyleCnt="3"/>
      <dgm:spPr/>
    </dgm:pt>
    <dgm:pt modelId="{BEB95E04-B894-4A2E-9063-01A1E897FB44}" type="pres">
      <dgm:prSet presAssocID="{EF86ECB5-E6A1-487D-A343-5EB7BCEB3B4A}" presName="connectorText" presStyleLbl="sibTrans1D1" presStyleIdx="2" presStyleCnt="3"/>
      <dgm:spPr/>
    </dgm:pt>
    <dgm:pt modelId="{E2DE7622-0848-4C0E-85DE-271743D7BCD4}" type="pres">
      <dgm:prSet presAssocID="{265A275A-6EB8-46C9-A354-10797173358F}" presName="node" presStyleLbl="node1" presStyleIdx="3" presStyleCnt="4">
        <dgm:presLayoutVars>
          <dgm:bulletEnabled val="1"/>
        </dgm:presLayoutVars>
      </dgm:prSet>
      <dgm:spPr/>
    </dgm:pt>
  </dgm:ptLst>
  <dgm:cxnLst>
    <dgm:cxn modelId="{4FA75F1C-4570-4CC9-B413-8A125C0312EC}" type="presOf" srcId="{D8AC7D0A-E6FC-4BBA-8C8A-B6AA156ED589}" destId="{40BA8A95-95DF-44BA-B7E5-FCAC491C580C}" srcOrd="0" destOrd="0" presId="urn:microsoft.com/office/officeart/2005/8/layout/bProcess3"/>
    <dgm:cxn modelId="{ADBE238B-28CF-4FE8-8BAB-2BA99DDFD509}" type="presOf" srcId="{2B1A32FF-088C-40FF-A8AB-68F6F21DF024}" destId="{1DD853C1-532A-47C5-9F0C-8320D7328D4F}" srcOrd="0" destOrd="0" presId="urn:microsoft.com/office/officeart/2005/8/layout/bProcess3"/>
    <dgm:cxn modelId="{7E2F9735-7993-4E72-9C52-7F3421D15AA9}" srcId="{2B1A32FF-088C-40FF-A8AB-68F6F21DF024}" destId="{06D78E59-108F-4AA9-8B29-92C96105647D}" srcOrd="2" destOrd="0" parTransId="{3CA3DE13-7388-4DE0-B248-B5E4255C3C77}" sibTransId="{EF86ECB5-E6A1-487D-A343-5EB7BCEB3B4A}"/>
    <dgm:cxn modelId="{E2032F07-13A2-4D06-91D7-5A8FDAB27D58}" type="presOf" srcId="{06D78E59-108F-4AA9-8B29-92C96105647D}" destId="{5278D678-4702-495E-9379-9B29C25B3391}" srcOrd="0" destOrd="0" presId="urn:microsoft.com/office/officeart/2005/8/layout/bProcess3"/>
    <dgm:cxn modelId="{B42AD2F1-A460-43A0-AE65-4240DC03A0DC}" type="presOf" srcId="{EF86ECB5-E6A1-487D-A343-5EB7BCEB3B4A}" destId="{36DAF147-3535-45A2-B448-EE800C99A998}" srcOrd="0" destOrd="0" presId="urn:microsoft.com/office/officeart/2005/8/layout/bProcess3"/>
    <dgm:cxn modelId="{9EEA0186-375D-407F-A0E5-81B4463AB6CA}" srcId="{2B1A32FF-088C-40FF-A8AB-68F6F21DF024}" destId="{2F7FE29B-0010-4105-8364-3C8BF6D32CA0}" srcOrd="0" destOrd="0" parTransId="{24DEE144-1AFA-4A08-BB7F-BDE6335BFA61}" sibTransId="{47402F67-0094-477B-AA41-0A97ECE467C4}"/>
    <dgm:cxn modelId="{1175AE24-2B5C-4FC2-97F5-DB80F2E52298}" type="presOf" srcId="{F6B039BF-A303-478F-8559-E5D3D29A9567}" destId="{943B4AC8-C658-4ECB-8CF4-2A8E6F68727A}" srcOrd="1" destOrd="0" presId="urn:microsoft.com/office/officeart/2005/8/layout/bProcess3"/>
    <dgm:cxn modelId="{195243F1-4DDA-43DA-98D2-0B14DDA7ACC5}" type="presOf" srcId="{265A275A-6EB8-46C9-A354-10797173358F}" destId="{E2DE7622-0848-4C0E-85DE-271743D7BCD4}" srcOrd="0" destOrd="0" presId="urn:microsoft.com/office/officeart/2005/8/layout/bProcess3"/>
    <dgm:cxn modelId="{D3F7D7A7-4D8B-4386-B5E9-976F616E27C8}" type="presOf" srcId="{47402F67-0094-477B-AA41-0A97ECE467C4}" destId="{0A5671A9-4044-47D4-9BC3-44E56FC9DC7C}" srcOrd="0" destOrd="0" presId="urn:microsoft.com/office/officeart/2005/8/layout/bProcess3"/>
    <dgm:cxn modelId="{A4AAECE3-9D76-49B3-BD99-E2BF6E1BDA5C}" type="presOf" srcId="{F6B039BF-A303-478F-8559-E5D3D29A9567}" destId="{67A6A440-DAEE-4001-B6D7-19A86E0C471D}" srcOrd="0" destOrd="0" presId="urn:microsoft.com/office/officeart/2005/8/layout/bProcess3"/>
    <dgm:cxn modelId="{D069A1DB-4E33-4E88-8393-4BA8190732D5}" srcId="{2B1A32FF-088C-40FF-A8AB-68F6F21DF024}" destId="{265A275A-6EB8-46C9-A354-10797173358F}" srcOrd="3" destOrd="0" parTransId="{9FD60945-0872-4050-A403-759AFB50E198}" sibTransId="{995B8B9E-2DD9-46F8-8906-F4BBF325ACCD}"/>
    <dgm:cxn modelId="{F3A158AC-29DF-4B23-B8EA-D91C6B3982CE}" type="presOf" srcId="{EF86ECB5-E6A1-487D-A343-5EB7BCEB3B4A}" destId="{BEB95E04-B894-4A2E-9063-01A1E897FB44}" srcOrd="1" destOrd="0" presId="urn:microsoft.com/office/officeart/2005/8/layout/bProcess3"/>
    <dgm:cxn modelId="{6ED83066-E589-477B-B13E-F9E813B36412}" srcId="{2B1A32FF-088C-40FF-A8AB-68F6F21DF024}" destId="{D8AC7D0A-E6FC-4BBA-8C8A-B6AA156ED589}" srcOrd="1" destOrd="0" parTransId="{A6B319CD-1432-44EE-8258-817C9DCEB835}" sibTransId="{F6B039BF-A303-478F-8559-E5D3D29A9567}"/>
    <dgm:cxn modelId="{9DAC458C-F159-4081-810C-2D710B5A5F64}" type="presOf" srcId="{2F7FE29B-0010-4105-8364-3C8BF6D32CA0}" destId="{D459D125-6983-4625-AF80-44B256CA31F6}" srcOrd="0" destOrd="0" presId="urn:microsoft.com/office/officeart/2005/8/layout/bProcess3"/>
    <dgm:cxn modelId="{2CCF50C7-E62E-49FB-9683-CDC93DA5ACE9}" type="presOf" srcId="{47402F67-0094-477B-AA41-0A97ECE467C4}" destId="{71C81568-0A9E-4F72-886B-9ABCD0A26B1C}" srcOrd="1" destOrd="0" presId="urn:microsoft.com/office/officeart/2005/8/layout/bProcess3"/>
    <dgm:cxn modelId="{8875C330-D115-4E78-ABF7-EAA88B5E910B}" type="presParOf" srcId="{1DD853C1-532A-47C5-9F0C-8320D7328D4F}" destId="{D459D125-6983-4625-AF80-44B256CA31F6}" srcOrd="0" destOrd="0" presId="urn:microsoft.com/office/officeart/2005/8/layout/bProcess3"/>
    <dgm:cxn modelId="{60A08A31-83CC-4C85-B098-4C9043CA46D3}" type="presParOf" srcId="{1DD853C1-532A-47C5-9F0C-8320D7328D4F}" destId="{0A5671A9-4044-47D4-9BC3-44E56FC9DC7C}" srcOrd="1" destOrd="0" presId="urn:microsoft.com/office/officeart/2005/8/layout/bProcess3"/>
    <dgm:cxn modelId="{ACBD8E4F-1343-4102-B496-8B7E4549BB82}" type="presParOf" srcId="{0A5671A9-4044-47D4-9BC3-44E56FC9DC7C}" destId="{71C81568-0A9E-4F72-886B-9ABCD0A26B1C}" srcOrd="0" destOrd="0" presId="urn:microsoft.com/office/officeart/2005/8/layout/bProcess3"/>
    <dgm:cxn modelId="{91A7EA0A-CD09-47D8-8F51-5D5F6B49B922}" type="presParOf" srcId="{1DD853C1-532A-47C5-9F0C-8320D7328D4F}" destId="{40BA8A95-95DF-44BA-B7E5-FCAC491C580C}" srcOrd="2" destOrd="0" presId="urn:microsoft.com/office/officeart/2005/8/layout/bProcess3"/>
    <dgm:cxn modelId="{A46419EC-496C-4392-A5FA-68C0C3EE5095}" type="presParOf" srcId="{1DD853C1-532A-47C5-9F0C-8320D7328D4F}" destId="{67A6A440-DAEE-4001-B6D7-19A86E0C471D}" srcOrd="3" destOrd="0" presId="urn:microsoft.com/office/officeart/2005/8/layout/bProcess3"/>
    <dgm:cxn modelId="{856A4CC2-9957-4435-B361-C529D474AEF8}" type="presParOf" srcId="{67A6A440-DAEE-4001-B6D7-19A86E0C471D}" destId="{943B4AC8-C658-4ECB-8CF4-2A8E6F68727A}" srcOrd="0" destOrd="0" presId="urn:microsoft.com/office/officeart/2005/8/layout/bProcess3"/>
    <dgm:cxn modelId="{4F70F3C8-7D00-427A-A0DA-0B85A3DD4F57}" type="presParOf" srcId="{1DD853C1-532A-47C5-9F0C-8320D7328D4F}" destId="{5278D678-4702-495E-9379-9B29C25B3391}" srcOrd="4" destOrd="0" presId="urn:microsoft.com/office/officeart/2005/8/layout/bProcess3"/>
    <dgm:cxn modelId="{7FB9399D-C9D2-4388-B275-49AEEB55802B}" type="presParOf" srcId="{1DD853C1-532A-47C5-9F0C-8320D7328D4F}" destId="{36DAF147-3535-45A2-B448-EE800C99A998}" srcOrd="5" destOrd="0" presId="urn:microsoft.com/office/officeart/2005/8/layout/bProcess3"/>
    <dgm:cxn modelId="{C63B61B6-0611-47A0-9336-F5FC064B8E2E}" type="presParOf" srcId="{36DAF147-3535-45A2-B448-EE800C99A998}" destId="{BEB95E04-B894-4A2E-9063-01A1E897FB44}" srcOrd="0" destOrd="0" presId="urn:microsoft.com/office/officeart/2005/8/layout/bProcess3"/>
    <dgm:cxn modelId="{7324B09E-221B-4A9C-9588-93C85E1247D6}" type="presParOf" srcId="{1DD853C1-532A-47C5-9F0C-8320D7328D4F}" destId="{E2DE7622-0848-4C0E-85DE-271743D7BCD4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BD790B-0636-4191-90E1-4C5B6603F9E2}">
      <dsp:nvSpPr>
        <dsp:cNvPr id="0" name=""/>
        <dsp:cNvSpPr/>
      </dsp:nvSpPr>
      <dsp:spPr>
        <a:xfrm>
          <a:off x="0" y="3479798"/>
          <a:ext cx="6096000" cy="5724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000" kern="1200" dirty="0" smtClean="0"/>
            <a:t>Przykładowe wzorce projektowe</a:t>
          </a:r>
          <a:endParaRPr lang="pl-PL" sz="2000" kern="1200" dirty="0"/>
        </a:p>
      </dsp:txBody>
      <dsp:txXfrm>
        <a:off x="0" y="3479798"/>
        <a:ext cx="6096000" cy="572492"/>
      </dsp:txXfrm>
    </dsp:sp>
    <dsp:sp modelId="{8D97368B-E5AE-4708-A0EC-9CD64FFAD9E0}">
      <dsp:nvSpPr>
        <dsp:cNvPr id="0" name=""/>
        <dsp:cNvSpPr/>
      </dsp:nvSpPr>
      <dsp:spPr>
        <a:xfrm rot="10800000">
          <a:off x="0" y="2617659"/>
          <a:ext cx="6096000" cy="88049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000" kern="1200" dirty="0" smtClean="0"/>
            <a:t>Przykłady nowoczesnych rozwiązań</a:t>
          </a:r>
          <a:endParaRPr lang="pl-PL" sz="2000" kern="1200" dirty="0"/>
        </a:p>
      </dsp:txBody>
      <dsp:txXfrm rot="10800000">
        <a:off x="0" y="2617659"/>
        <a:ext cx="6096000" cy="572117"/>
      </dsp:txXfrm>
    </dsp:sp>
    <dsp:sp modelId="{E5B005E6-F7D1-4E51-A242-4869DE73383F}">
      <dsp:nvSpPr>
        <dsp:cNvPr id="0" name=""/>
        <dsp:cNvSpPr/>
      </dsp:nvSpPr>
      <dsp:spPr>
        <a:xfrm rot="10800000">
          <a:off x="0" y="1745753"/>
          <a:ext cx="6096000" cy="88049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000" kern="1200" dirty="0" smtClean="0"/>
            <a:t>Najczęsciej spotykane architektury baz danych</a:t>
          </a:r>
          <a:endParaRPr lang="pl-PL" sz="2000" kern="1200" dirty="0"/>
        </a:p>
      </dsp:txBody>
      <dsp:txXfrm rot="10800000">
        <a:off x="0" y="1745753"/>
        <a:ext cx="6096000" cy="572117"/>
      </dsp:txXfrm>
    </dsp:sp>
    <dsp:sp modelId="{81D66431-1CA6-435E-8D77-7401113FA344}">
      <dsp:nvSpPr>
        <dsp:cNvPr id="0" name=""/>
        <dsp:cNvSpPr/>
      </dsp:nvSpPr>
      <dsp:spPr>
        <a:xfrm rot="10800000">
          <a:off x="0" y="873848"/>
          <a:ext cx="6096000" cy="88049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000" kern="1200" smtClean="0"/>
            <a:t>CAP Theorem</a:t>
          </a:r>
          <a:endParaRPr lang="pl-PL" sz="2000" kern="1200" dirty="0"/>
        </a:p>
      </dsp:txBody>
      <dsp:txXfrm rot="10800000">
        <a:off x="0" y="873848"/>
        <a:ext cx="6096000" cy="572117"/>
      </dsp:txXfrm>
    </dsp:sp>
    <dsp:sp modelId="{248B597E-1D1C-4810-BA17-070AB56183B3}">
      <dsp:nvSpPr>
        <dsp:cNvPr id="0" name=""/>
        <dsp:cNvSpPr/>
      </dsp:nvSpPr>
      <dsp:spPr>
        <a:xfrm rot="10800000">
          <a:off x="0" y="1942"/>
          <a:ext cx="6096000" cy="88049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000" kern="1200" dirty="0" smtClean="0"/>
            <a:t>Wyjasnienie podstawowych pojęć</a:t>
          </a:r>
          <a:endParaRPr lang="en-US" sz="2000" kern="1200" dirty="0"/>
        </a:p>
      </dsp:txBody>
      <dsp:txXfrm rot="10800000">
        <a:off x="0" y="1942"/>
        <a:ext cx="6096000" cy="5721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EA8A6D-E876-493E-A7E3-ADC863C2CF45}">
      <dsp:nvSpPr>
        <dsp:cNvPr id="0" name=""/>
        <dsp:cNvSpPr/>
      </dsp:nvSpPr>
      <dsp:spPr>
        <a:xfrm>
          <a:off x="815" y="57127"/>
          <a:ext cx="5722793" cy="876344"/>
        </a:xfrm>
        <a:prstGeom prst="chevron">
          <a:avLst/>
        </a:prstGeom>
        <a:solidFill>
          <a:schemeClr val="accent6"/>
        </a:solidFill>
        <a:ln w="10795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800" kern="1200" dirty="0" smtClean="0"/>
            <a:t>Distance</a:t>
          </a:r>
          <a:endParaRPr lang="en-US" sz="1800" kern="1200" dirty="0"/>
        </a:p>
      </dsp:txBody>
      <dsp:txXfrm>
        <a:off x="438987" y="57127"/>
        <a:ext cx="4846449" cy="876344"/>
      </dsp:txXfrm>
    </dsp:sp>
    <dsp:sp modelId="{32A11E6B-6552-4A44-BB5A-7E04E9D413CA}">
      <dsp:nvSpPr>
        <dsp:cNvPr id="0" name=""/>
        <dsp:cNvSpPr/>
      </dsp:nvSpPr>
      <dsp:spPr>
        <a:xfrm>
          <a:off x="5504522" y="57127"/>
          <a:ext cx="2190861" cy="8763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800" kern="1200" dirty="0" smtClean="0"/>
            <a:t>Computation</a:t>
          </a:r>
          <a:endParaRPr lang="en-US" sz="1800" kern="1200" dirty="0"/>
        </a:p>
      </dsp:txBody>
      <dsp:txXfrm>
        <a:off x="5942694" y="57127"/>
        <a:ext cx="1314517" cy="8763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C81A58-1F45-4757-BF99-67B917FEEE8E}">
      <dsp:nvSpPr>
        <dsp:cNvPr id="0" name=""/>
        <dsp:cNvSpPr/>
      </dsp:nvSpPr>
      <dsp:spPr>
        <a:xfrm>
          <a:off x="2523" y="584109"/>
          <a:ext cx="889180" cy="8891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600" kern="1200" dirty="0" smtClean="0"/>
            <a:t>A1</a:t>
          </a:r>
          <a:endParaRPr lang="en-US" sz="3600" kern="1200" dirty="0"/>
        </a:p>
      </dsp:txBody>
      <dsp:txXfrm>
        <a:off x="132740" y="714326"/>
        <a:ext cx="628746" cy="628746"/>
      </dsp:txXfrm>
    </dsp:sp>
    <dsp:sp modelId="{07C71E6B-6F0E-4147-9D8D-0A125E0C9718}">
      <dsp:nvSpPr>
        <dsp:cNvPr id="0" name=""/>
        <dsp:cNvSpPr/>
      </dsp:nvSpPr>
      <dsp:spPr>
        <a:xfrm>
          <a:off x="963904" y="770837"/>
          <a:ext cx="515724" cy="515724"/>
        </a:xfrm>
        <a:prstGeom prst="mathMultiply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1044883" y="851816"/>
        <a:ext cx="353766" cy="353766"/>
      </dsp:txXfrm>
    </dsp:sp>
    <dsp:sp modelId="{3DED8B2C-B7B5-4840-967C-1ADFD76BF4C1}">
      <dsp:nvSpPr>
        <dsp:cNvPr id="0" name=""/>
        <dsp:cNvSpPr/>
      </dsp:nvSpPr>
      <dsp:spPr>
        <a:xfrm>
          <a:off x="1551830" y="584109"/>
          <a:ext cx="889180" cy="8891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600" kern="1200" dirty="0" smtClean="0"/>
            <a:t>A2</a:t>
          </a:r>
          <a:endParaRPr lang="en-US" sz="3600" kern="1200" dirty="0"/>
        </a:p>
      </dsp:txBody>
      <dsp:txXfrm>
        <a:off x="1682047" y="714326"/>
        <a:ext cx="628746" cy="628746"/>
      </dsp:txXfrm>
    </dsp:sp>
    <dsp:sp modelId="{F3372B77-6483-4C58-B7CC-0F07F8D7FCB8}">
      <dsp:nvSpPr>
        <dsp:cNvPr id="0" name=""/>
        <dsp:cNvSpPr/>
      </dsp:nvSpPr>
      <dsp:spPr>
        <a:xfrm>
          <a:off x="2513211" y="770837"/>
          <a:ext cx="515724" cy="515724"/>
        </a:xfrm>
        <a:prstGeom prst="mathMultiply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2594190" y="851816"/>
        <a:ext cx="353766" cy="353766"/>
      </dsp:txXfrm>
    </dsp:sp>
    <dsp:sp modelId="{5223B7DC-27C7-4963-B89E-E9C48DB46375}">
      <dsp:nvSpPr>
        <dsp:cNvPr id="0" name=""/>
        <dsp:cNvSpPr/>
      </dsp:nvSpPr>
      <dsp:spPr>
        <a:xfrm>
          <a:off x="3101137" y="584109"/>
          <a:ext cx="889180" cy="8891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600" kern="1200" dirty="0" smtClean="0"/>
            <a:t>A3</a:t>
          </a:r>
          <a:endParaRPr lang="en-US" sz="3600" kern="1200" dirty="0"/>
        </a:p>
      </dsp:txBody>
      <dsp:txXfrm>
        <a:off x="3231354" y="714326"/>
        <a:ext cx="628746" cy="628746"/>
      </dsp:txXfrm>
    </dsp:sp>
    <dsp:sp modelId="{E3332EE0-AE9A-4319-9503-7BDB50829E0D}">
      <dsp:nvSpPr>
        <dsp:cNvPr id="0" name=""/>
        <dsp:cNvSpPr/>
      </dsp:nvSpPr>
      <dsp:spPr>
        <a:xfrm>
          <a:off x="4062519" y="770837"/>
          <a:ext cx="515724" cy="515724"/>
        </a:xfrm>
        <a:prstGeom prst="mathMultiply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4143498" y="851816"/>
        <a:ext cx="353766" cy="353766"/>
      </dsp:txXfrm>
    </dsp:sp>
    <dsp:sp modelId="{B29DB31D-4092-493A-B720-DF78CBB669CD}">
      <dsp:nvSpPr>
        <dsp:cNvPr id="0" name=""/>
        <dsp:cNvSpPr/>
      </dsp:nvSpPr>
      <dsp:spPr>
        <a:xfrm>
          <a:off x="4650445" y="584109"/>
          <a:ext cx="889180" cy="8891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600" kern="1200" dirty="0" smtClean="0"/>
            <a:t>A4</a:t>
          </a:r>
          <a:endParaRPr lang="en-US" sz="3600" kern="1200" dirty="0"/>
        </a:p>
      </dsp:txBody>
      <dsp:txXfrm>
        <a:off x="4780662" y="714326"/>
        <a:ext cx="628746" cy="628746"/>
      </dsp:txXfrm>
    </dsp:sp>
    <dsp:sp modelId="{79770178-F307-41D2-BC9B-B58D8710EB13}">
      <dsp:nvSpPr>
        <dsp:cNvPr id="0" name=""/>
        <dsp:cNvSpPr/>
      </dsp:nvSpPr>
      <dsp:spPr>
        <a:xfrm>
          <a:off x="5611826" y="770837"/>
          <a:ext cx="515724" cy="515724"/>
        </a:xfrm>
        <a:prstGeom prst="mathMultiply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5692805" y="851816"/>
        <a:ext cx="353766" cy="353766"/>
      </dsp:txXfrm>
    </dsp:sp>
    <dsp:sp modelId="{47A8F852-4A60-4716-9F58-ABED95949850}">
      <dsp:nvSpPr>
        <dsp:cNvPr id="0" name=""/>
        <dsp:cNvSpPr/>
      </dsp:nvSpPr>
      <dsp:spPr>
        <a:xfrm>
          <a:off x="6199752" y="584109"/>
          <a:ext cx="889180" cy="8891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600" kern="1200" dirty="0" smtClean="0"/>
            <a:t>An</a:t>
          </a:r>
          <a:endParaRPr lang="en-US" sz="3600" kern="1200" dirty="0"/>
        </a:p>
      </dsp:txBody>
      <dsp:txXfrm>
        <a:off x="6329969" y="714326"/>
        <a:ext cx="628746" cy="628746"/>
      </dsp:txXfrm>
    </dsp:sp>
    <dsp:sp modelId="{4FFA3535-4DC4-489C-972C-5BABBFC7FA6C}">
      <dsp:nvSpPr>
        <dsp:cNvPr id="0" name=""/>
        <dsp:cNvSpPr/>
      </dsp:nvSpPr>
      <dsp:spPr>
        <a:xfrm>
          <a:off x="7161134" y="770837"/>
          <a:ext cx="515724" cy="515724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7229493" y="877076"/>
        <a:ext cx="379006" cy="303246"/>
      </dsp:txXfrm>
    </dsp:sp>
    <dsp:sp modelId="{01BBC8E6-D30B-455F-BC9E-033BF7252197}">
      <dsp:nvSpPr>
        <dsp:cNvPr id="0" name=""/>
        <dsp:cNvSpPr/>
      </dsp:nvSpPr>
      <dsp:spPr>
        <a:xfrm>
          <a:off x="7749059" y="584109"/>
          <a:ext cx="889180" cy="8891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600" kern="1200" dirty="0" smtClean="0"/>
            <a:t>A</a:t>
          </a:r>
          <a:endParaRPr lang="en-US" sz="3600" kern="1200" dirty="0"/>
        </a:p>
      </dsp:txBody>
      <dsp:txXfrm>
        <a:off x="7879276" y="714326"/>
        <a:ext cx="628746" cy="6287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220989-E24B-4858-B79D-F9AE9426F021}">
      <dsp:nvSpPr>
        <dsp:cNvPr id="0" name=""/>
        <dsp:cNvSpPr/>
      </dsp:nvSpPr>
      <dsp:spPr>
        <a:xfrm>
          <a:off x="1828799" y="0"/>
          <a:ext cx="2438400" cy="24384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300" kern="1200" dirty="0" smtClean="0"/>
            <a:t>Availability</a:t>
          </a:r>
          <a:endParaRPr lang="en-US" sz="2300" kern="1200" dirty="0"/>
        </a:p>
      </dsp:txBody>
      <dsp:txXfrm>
        <a:off x="2153920" y="426720"/>
        <a:ext cx="1788160" cy="1097280"/>
      </dsp:txXfrm>
    </dsp:sp>
    <dsp:sp modelId="{1E777EF8-01FA-42D6-AD8E-3C583F2878E0}">
      <dsp:nvSpPr>
        <dsp:cNvPr id="0" name=""/>
        <dsp:cNvSpPr/>
      </dsp:nvSpPr>
      <dsp:spPr>
        <a:xfrm>
          <a:off x="2971808" y="1574800"/>
          <a:ext cx="2438400" cy="24384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300" kern="1200" dirty="0" smtClean="0"/>
            <a:t>Partition Tolerrance</a:t>
          </a:r>
          <a:endParaRPr lang="en-US" sz="2300" kern="1200" dirty="0"/>
        </a:p>
      </dsp:txBody>
      <dsp:txXfrm>
        <a:off x="3717552" y="2204720"/>
        <a:ext cx="1463040" cy="1341120"/>
      </dsp:txXfrm>
    </dsp:sp>
    <dsp:sp modelId="{0CEAB0D6-361D-475C-9A6D-D0F3CBAFB4A2}">
      <dsp:nvSpPr>
        <dsp:cNvPr id="0" name=""/>
        <dsp:cNvSpPr/>
      </dsp:nvSpPr>
      <dsp:spPr>
        <a:xfrm>
          <a:off x="685791" y="1574800"/>
          <a:ext cx="2438400" cy="24384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300" kern="1200" dirty="0" smtClean="0"/>
            <a:t>Consistency</a:t>
          </a:r>
          <a:endParaRPr lang="en-US" sz="2300" kern="1200" dirty="0"/>
        </a:p>
      </dsp:txBody>
      <dsp:txXfrm>
        <a:off x="915407" y="2204720"/>
        <a:ext cx="1463040" cy="13411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EA2189-E0EA-4B0D-B495-A5AD5A3FFF84}">
      <dsp:nvSpPr>
        <dsp:cNvPr id="0" name=""/>
        <dsp:cNvSpPr/>
      </dsp:nvSpPr>
      <dsp:spPr>
        <a:xfrm>
          <a:off x="1785" y="1136054"/>
          <a:ext cx="1791890" cy="179189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8614" tIns="21590" rIns="98614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smtClean="0"/>
            <a:t>Basically</a:t>
          </a:r>
          <a:endParaRPr lang="en-US" sz="1700" kern="1200" dirty="0"/>
        </a:p>
      </dsp:txBody>
      <dsp:txXfrm>
        <a:off x="264201" y="1398470"/>
        <a:ext cx="1267058" cy="1267058"/>
      </dsp:txXfrm>
    </dsp:sp>
    <dsp:sp modelId="{C8373A52-1C0E-4859-839C-68B01B548FD1}">
      <dsp:nvSpPr>
        <dsp:cNvPr id="0" name=""/>
        <dsp:cNvSpPr/>
      </dsp:nvSpPr>
      <dsp:spPr>
        <a:xfrm>
          <a:off x="1435298" y="1136054"/>
          <a:ext cx="1791890" cy="179189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8614" tIns="21590" rIns="98614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smtClean="0"/>
            <a:t>Available</a:t>
          </a:r>
          <a:endParaRPr lang="en-US" sz="1700" kern="1200" dirty="0"/>
        </a:p>
      </dsp:txBody>
      <dsp:txXfrm>
        <a:off x="1697714" y="1398470"/>
        <a:ext cx="1267058" cy="1267058"/>
      </dsp:txXfrm>
    </dsp:sp>
    <dsp:sp modelId="{1E43DF52-CDBE-418F-99BB-07AD23274764}">
      <dsp:nvSpPr>
        <dsp:cNvPr id="0" name=""/>
        <dsp:cNvSpPr/>
      </dsp:nvSpPr>
      <dsp:spPr>
        <a:xfrm>
          <a:off x="2868810" y="1136054"/>
          <a:ext cx="1791890" cy="179189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8614" tIns="21590" rIns="98614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smtClean="0"/>
            <a:t>Soft-state</a:t>
          </a:r>
          <a:endParaRPr lang="en-US" sz="1700" kern="1200" dirty="0"/>
        </a:p>
      </dsp:txBody>
      <dsp:txXfrm>
        <a:off x="3131226" y="1398470"/>
        <a:ext cx="1267058" cy="1267058"/>
      </dsp:txXfrm>
    </dsp:sp>
    <dsp:sp modelId="{ED8D0784-2140-4DF5-836F-E7A1FB371A1C}">
      <dsp:nvSpPr>
        <dsp:cNvPr id="0" name=""/>
        <dsp:cNvSpPr/>
      </dsp:nvSpPr>
      <dsp:spPr>
        <a:xfrm>
          <a:off x="4302323" y="1136054"/>
          <a:ext cx="1791890" cy="1791890"/>
        </a:xfrm>
        <a:prstGeom prst="ellipse">
          <a:avLst/>
        </a:prstGeom>
        <a:solidFill>
          <a:schemeClr val="accent6"/>
        </a:solidFill>
        <a:ln w="17145" cap="flat" cmpd="sng" algn="ctr">
          <a:solidFill>
            <a:schemeClr val="lt1">
              <a:shade val="95000"/>
              <a:alpha val="50000"/>
              <a:satMod val="150000"/>
            </a:schemeClr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98614" tIns="21590" rIns="98614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smtClean="0"/>
            <a:t>Eventual Consistency</a:t>
          </a:r>
          <a:endParaRPr lang="en-US" sz="1700" kern="1200" dirty="0"/>
        </a:p>
      </dsp:txBody>
      <dsp:txXfrm>
        <a:off x="4564739" y="1398470"/>
        <a:ext cx="1267058" cy="12670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5671A9-4044-47D4-9BC3-44E56FC9DC7C}">
      <dsp:nvSpPr>
        <dsp:cNvPr id="0" name=""/>
        <dsp:cNvSpPr/>
      </dsp:nvSpPr>
      <dsp:spPr>
        <a:xfrm>
          <a:off x="3925085" y="982196"/>
          <a:ext cx="7563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5639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283606" y="1023981"/>
        <a:ext cx="39349" cy="7869"/>
      </dsp:txXfrm>
    </dsp:sp>
    <dsp:sp modelId="{D459D125-6983-4625-AF80-44B256CA31F6}">
      <dsp:nvSpPr>
        <dsp:cNvPr id="0" name=""/>
        <dsp:cNvSpPr/>
      </dsp:nvSpPr>
      <dsp:spPr>
        <a:xfrm>
          <a:off x="505176" y="1403"/>
          <a:ext cx="3421708" cy="20530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600" kern="1200" dirty="0" smtClean="0"/>
            <a:t>Set user_1_job_3</a:t>
          </a:r>
          <a:endParaRPr lang="en-US" sz="3600" kern="1200" dirty="0"/>
        </a:p>
      </dsp:txBody>
      <dsp:txXfrm>
        <a:off x="505176" y="1403"/>
        <a:ext cx="3421708" cy="2053025"/>
      </dsp:txXfrm>
    </dsp:sp>
    <dsp:sp modelId="{67A6A440-DAEE-4001-B6D7-19A86E0C471D}">
      <dsp:nvSpPr>
        <dsp:cNvPr id="0" name=""/>
        <dsp:cNvSpPr/>
      </dsp:nvSpPr>
      <dsp:spPr>
        <a:xfrm>
          <a:off x="2216030" y="2052628"/>
          <a:ext cx="4208701" cy="756392"/>
        </a:xfrm>
        <a:custGeom>
          <a:avLst/>
          <a:gdLst/>
          <a:ahLst/>
          <a:cxnLst/>
          <a:rect l="0" t="0" r="0" b="0"/>
          <a:pathLst>
            <a:path>
              <a:moveTo>
                <a:pt x="4208701" y="0"/>
              </a:moveTo>
              <a:lnTo>
                <a:pt x="4208701" y="395296"/>
              </a:lnTo>
              <a:lnTo>
                <a:pt x="0" y="395296"/>
              </a:lnTo>
              <a:lnTo>
                <a:pt x="0" y="756392"/>
              </a:lnTo>
            </a:path>
          </a:pathLst>
        </a:custGeom>
        <a:noFill/>
        <a:ln w="25400" cap="flat" cmpd="sng" algn="ctr">
          <a:solidFill>
            <a:srgbClr val="FF0000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rgbClr val="FF0000"/>
            </a:solidFill>
          </a:endParaRPr>
        </a:p>
      </dsp:txBody>
      <dsp:txXfrm>
        <a:off x="4213340" y="2426890"/>
        <a:ext cx="214082" cy="7869"/>
      </dsp:txXfrm>
    </dsp:sp>
    <dsp:sp modelId="{40BA8A95-95DF-44BA-B7E5-FCAC491C580C}">
      <dsp:nvSpPr>
        <dsp:cNvPr id="0" name=""/>
        <dsp:cNvSpPr/>
      </dsp:nvSpPr>
      <dsp:spPr>
        <a:xfrm>
          <a:off x="4713877" y="1403"/>
          <a:ext cx="3421708" cy="2053025"/>
        </a:xfrm>
        <a:prstGeom prst="rect">
          <a:avLst/>
        </a:prstGeom>
        <a:solidFill>
          <a:srgbClr val="FF0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600" kern="1200" dirty="0" smtClean="0"/>
            <a:t>Awaria</a:t>
          </a:r>
          <a:endParaRPr lang="en-US" sz="3600" kern="1200" dirty="0"/>
        </a:p>
      </dsp:txBody>
      <dsp:txXfrm>
        <a:off x="4713877" y="1403"/>
        <a:ext cx="3421708" cy="2053025"/>
      </dsp:txXfrm>
    </dsp:sp>
    <dsp:sp modelId="{36DAF147-3535-45A2-B448-EE800C99A998}">
      <dsp:nvSpPr>
        <dsp:cNvPr id="0" name=""/>
        <dsp:cNvSpPr/>
      </dsp:nvSpPr>
      <dsp:spPr>
        <a:xfrm>
          <a:off x="3925085" y="3822213"/>
          <a:ext cx="7563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5639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283606" y="3863999"/>
        <a:ext cx="39349" cy="7869"/>
      </dsp:txXfrm>
    </dsp:sp>
    <dsp:sp modelId="{5278D678-4702-495E-9379-9B29C25B3391}">
      <dsp:nvSpPr>
        <dsp:cNvPr id="0" name=""/>
        <dsp:cNvSpPr/>
      </dsp:nvSpPr>
      <dsp:spPr>
        <a:xfrm>
          <a:off x="505176" y="2841421"/>
          <a:ext cx="3421708" cy="20530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600" kern="1200" dirty="0" smtClean="0"/>
            <a:t>Brak aktualizacji set user_1_jobs</a:t>
          </a:r>
          <a:endParaRPr lang="en-US" sz="3600" kern="1200" dirty="0"/>
        </a:p>
      </dsp:txBody>
      <dsp:txXfrm>
        <a:off x="505176" y="2841421"/>
        <a:ext cx="3421708" cy="2053025"/>
      </dsp:txXfrm>
    </dsp:sp>
    <dsp:sp modelId="{E2DE7622-0848-4C0E-85DE-271743D7BCD4}">
      <dsp:nvSpPr>
        <dsp:cNvPr id="0" name=""/>
        <dsp:cNvSpPr/>
      </dsp:nvSpPr>
      <dsp:spPr>
        <a:xfrm>
          <a:off x="4713877" y="2841421"/>
          <a:ext cx="3421708" cy="20530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600" kern="1200" dirty="0" smtClean="0"/>
            <a:t>Niespójny stan</a:t>
          </a:r>
          <a:endParaRPr lang="en-US" sz="3600" kern="1200" dirty="0"/>
        </a:p>
      </dsp:txBody>
      <dsp:txXfrm>
        <a:off x="4713877" y="2841421"/>
        <a:ext cx="3421708" cy="2053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AB347-E3AA-4ADF-B564-86A5A197D835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986EA-67D3-4B48-A266-F6FAFD71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89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Dostępność systemu jest iloczynem dostępności jego komponentów:</a:t>
            </a:r>
          </a:p>
          <a:p>
            <a:r>
              <a:rPr lang="pl-PL" dirty="0" smtClean="0"/>
              <a:t>A</a:t>
            </a:r>
            <a:r>
              <a:rPr lang="pl-PL" baseline="0" dirty="0" smtClean="0"/>
              <a:t> = A1 * A2 * A3 * An</a:t>
            </a:r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Redundancja</a:t>
            </a:r>
          </a:p>
          <a:p>
            <a:r>
              <a:rPr lang="pl-PL" dirty="0" smtClean="0"/>
              <a:t>A = A1 * (1 – (1-A2)*(1-B2))*A3*A4*...*An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986EA-67D3-4B48-A266-F6FAFD71DA4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6132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smtClean="0"/>
              <a:t>Założenie polega na tym aby poluzować pewne wymagania związane ze spójnością aby znacząco podnieść dostępność systemów oraz ich skalowalność.</a:t>
            </a:r>
          </a:p>
          <a:p>
            <a:r>
              <a:rPr lang="pl-PL" dirty="0" smtClean="0"/>
              <a:t>Basically </a:t>
            </a:r>
          </a:p>
          <a:p>
            <a:r>
              <a:rPr lang="pl-PL" dirty="0" smtClean="0"/>
              <a:t>Available, </a:t>
            </a:r>
          </a:p>
          <a:p>
            <a:r>
              <a:rPr lang="pl-PL" dirty="0" smtClean="0"/>
              <a:t>Soft-state, </a:t>
            </a:r>
          </a:p>
          <a:p>
            <a:r>
              <a:rPr lang="pl-PL" dirty="0" smtClean="0"/>
              <a:t>Eventual consistency.</a:t>
            </a:r>
          </a:p>
          <a:p>
            <a:endParaRPr lang="pl-PL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986EA-67D3-4B48-A266-F6FAFD71DA4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99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pl-PL" dirty="0" smtClean="0"/>
              <a:t>Każdy zapis zostaję automatycznie przeniesiony na pozostałe serwery bazy danych w klastrze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pl-PL" dirty="0" smtClean="0"/>
              <a:t>Zwykle jeden serwer służy tylko do zapisu - Master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pl-PL" dirty="0" smtClean="0"/>
              <a:t>Pozsostałe serwery służą do odczytu - Slave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pl-PL" dirty="0" smtClean="0"/>
              <a:t>Powstaje problem Replication Lag</a:t>
            </a:r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QUORUM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986EA-67D3-4B48-A266-F6FAFD71DA4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94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itchFamily="34" charset="0"/>
              <a:buChar char="•"/>
            </a:pPr>
            <a:endParaRPr lang="pl-PL" dirty="0" smtClean="0"/>
          </a:p>
          <a:p>
            <a:pPr lvl="1"/>
            <a:r>
              <a:rPr lang="pl-PL" dirty="0" smtClean="0"/>
              <a:t>Skalowanie pionowe: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pl-PL" dirty="0" smtClean="0"/>
              <a:t>Coraz silniejszy sprzęt, rozszerzanie pamięci, co powyżej pewnej granicy przestaje opłacać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pl-PL" dirty="0" smtClean="0"/>
              <a:t>Proste w realizacji i nie wymaga zmian w aplikacji</a:t>
            </a:r>
          </a:p>
          <a:p>
            <a:pPr marL="457200" lvl="1" indent="0">
              <a:buFont typeface="Arial" pitchFamily="34" charset="0"/>
              <a:buNone/>
            </a:pPr>
            <a:endParaRPr lang="pl-PL" dirty="0" smtClean="0"/>
          </a:p>
          <a:p>
            <a:pPr marL="457200" lvl="1" indent="0">
              <a:buFont typeface="Arial" pitchFamily="34" charset="0"/>
              <a:buNone/>
            </a:pPr>
            <a:r>
              <a:rPr lang="pl-PL" dirty="0" smtClean="0"/>
              <a:t>Skalowanie poziome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pl-PL" dirty="0" smtClean="0"/>
              <a:t>Rozdzielenie obciążenia na wiele serwerów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pl-PL" dirty="0" smtClean="0"/>
              <a:t>Tańsze i bardziej efektywne na dłuższą metę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pl-PL" dirty="0" smtClean="0"/>
              <a:t>Wyzwania: wąskie gardła, serwisy bezstanowe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pl-PL" dirty="0" smtClean="0"/>
              <a:t>Jak można uzyskać skalowanie poziome z transakcyjnością?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986EA-67D3-4B48-A266-F6FAFD71DA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79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Master przyjmuje zapisy, slave odczyty	</a:t>
            </a:r>
          </a:p>
          <a:p>
            <a:r>
              <a:rPr lang="pl-PL" dirty="0" smtClean="0"/>
              <a:t>Klienci odczytują ze slave'ow łącząc się zwykle przez round-robin</a:t>
            </a:r>
          </a:p>
          <a:p>
            <a:r>
              <a:rPr lang="pl-PL" dirty="0" smtClean="0"/>
              <a:t>Problemy:</a:t>
            </a:r>
          </a:p>
          <a:p>
            <a:pPr lvl="1"/>
            <a:r>
              <a:rPr lang="pl-PL" dirty="0" smtClean="0"/>
              <a:t>Replication lag</a:t>
            </a:r>
          </a:p>
          <a:p>
            <a:pPr lvl="1"/>
            <a:r>
              <a:rPr lang="pl-PL" dirty="0" smtClean="0"/>
              <a:t>Master jest wąskim gardłem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986EA-67D3-4B48-A266-F6FAFD71DA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54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Wiele baz danych wykorzustuje współdzieloną macierz dyskową</a:t>
            </a:r>
          </a:p>
          <a:p>
            <a:endParaRPr lang="pl-PL" dirty="0" smtClean="0"/>
          </a:p>
          <a:p>
            <a:r>
              <a:rPr lang="pl-PL" dirty="0" smtClean="0"/>
              <a:t>Każy serwer zarówno zapisuje jak i odczytuje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Problemy: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pl-PL" dirty="0" smtClean="0"/>
              <a:t>Zapisy wymagają blokowania rekordów w całym klastrze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pl-PL" dirty="0" smtClean="0"/>
              <a:t>To może negatywnie wpływać na skalowalność: dodawanie większej liczby serwerów pogarsza wydajność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986EA-67D3-4B48-A266-F6FAFD71DA4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33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Podzielenie dużych baz danych lub tabel na mniejsze</a:t>
            </a:r>
          </a:p>
          <a:p>
            <a:r>
              <a:rPr lang="pl-PL" dirty="0" smtClean="0"/>
              <a:t>Zasoby nie są współdzielone</a:t>
            </a:r>
          </a:p>
          <a:p>
            <a:endParaRPr lang="pl-PL" dirty="0" smtClean="0"/>
          </a:p>
          <a:p>
            <a:r>
              <a:rPr lang="pl-PL" dirty="0" smtClean="0"/>
              <a:t>Podzielenie bazy na shardy przed jej optymalizacją powoduje przedwczesny przyrost złożoności.</a:t>
            </a:r>
          </a:p>
          <a:p>
            <a:r>
              <a:rPr lang="pl-PL" dirty="0" smtClean="0"/>
              <a:t>Pownno być używane, kiedy inne opcje optymalizacji są niewystarczające.</a:t>
            </a:r>
          </a:p>
          <a:p>
            <a:r>
              <a:rPr lang="pl-PL" dirty="0" smtClean="0"/>
              <a:t>Dodatkowa złożoność bazy danych powoduje następujące problemy: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dirty="0" err="1" smtClean="0"/>
              <a:t>Brak</a:t>
            </a:r>
            <a:r>
              <a:rPr lang="en-US" dirty="0" smtClean="0"/>
              <a:t> </a:t>
            </a:r>
            <a:r>
              <a:rPr lang="en-US" dirty="0" err="1" smtClean="0"/>
              <a:t>mo</a:t>
            </a:r>
            <a:r>
              <a:rPr lang="pl-PL" dirty="0" smtClean="0"/>
              <a:t>żliwości lub trudność w realizacji złączeń w SQL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pl-PL" dirty="0" smtClean="0"/>
              <a:t>Złożoność logiki biznesowej aplikacji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pl-PL" dirty="0" smtClean="0"/>
              <a:t>Procedury failover są bardziej złożone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pl-PL" dirty="0" smtClean="0"/>
              <a:t>Bardziej skomplikowane procedury backup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986EA-67D3-4B48-A266-F6FAFD71DA4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03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pl-PL" dirty="0" smtClean="0"/>
              <a:t>Nazywane także Key/Value lub CoSQL</a:t>
            </a:r>
          </a:p>
          <a:p>
            <a:pPr marL="0" indent="0">
              <a:buFont typeface="Arial" pitchFamily="34" charset="0"/>
              <a:buNone/>
            </a:pPr>
            <a:r>
              <a:rPr lang="pl-PL" dirty="0" smtClean="0"/>
              <a:t>Charakteryzują się: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pl-PL" dirty="0" smtClean="0"/>
              <a:t>Brak zunifikowanego API lub języka zapytań podobnego do SQL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pl-PL" dirty="0" smtClean="0"/>
              <a:t>Dostęp do danych odbywa się za pomocą klucza (hash)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pl-PL" dirty="0" smtClean="0"/>
              <a:t>Dostępne operacje to zwykle GET, PUT, REMOVE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pl-PL" dirty="0" smtClean="0"/>
              <a:t>Niektóre bazy oferują mechanizm PUBLISH/SUBSCRIBE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pl-PL" dirty="0" smtClean="0"/>
              <a:t>Brak rygorystycznego schematu danych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pl-PL" dirty="0" smtClean="0"/>
              <a:t>Nie wymuszają relacji między danymi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pl-PL" dirty="0" smtClean="0"/>
              <a:t>Brak pełnej transakcyjności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pl-PL" dirty="0" smtClean="0"/>
              <a:t>Bardzo duża dostępność i odporność na awarie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pl-PL" dirty="0" smtClean="0"/>
              <a:t>Niemalże nieograniczona skalowalność</a:t>
            </a:r>
          </a:p>
          <a:p>
            <a:pPr marL="171450" indent="-171450">
              <a:buFont typeface="Arial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986EA-67D3-4B48-A266-F6FAFD71DA4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04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pl-PL" dirty="0" smtClean="0"/>
              <a:t>Ponieważ struktury bazy NoSQL opierają się na mechaniźmie podobnym do HashMap czasy dostepu do danych są stałe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pl-PL" dirty="0" smtClean="0"/>
              <a:t>HashMapa nie dostarcza jednak narzędzi typu wyszukanie obiektów po określonej wartości atrybutu co oferują bazy relacyjne. Dlatego tego typu operacje na bazach K/V mają koszt O(n) zaś w przypadku baz relacyjnych O(log n)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pl-PL" dirty="0" smtClean="0"/>
              <a:t>Niektóre bazy oferują indeksowanie wartości co skraca czas wyszukiwania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986EA-67D3-4B48-A266-F6FAFD71DA4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98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pl-PL" dirty="0" smtClean="0"/>
              <a:t>Obiekty nie posiadają pola klucza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pl-PL" dirty="0" smtClean="0"/>
              <a:t>Referencje między wartościami w bazie (parent-child) przechowywane są w osobnym obiekcie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pl-PL" dirty="0" smtClean="0"/>
              <a:t>Nadmierne rozdrobnienie wartości np. ulica, numer domu, telefon jako osobne klucze powoduje dużo większy narzut na zużycie pamięci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pl-PL" dirty="0" smtClean="0"/>
              <a:t>Zbyt mała ziarnistość powoduje konieczność przerzucania dużej ilości danych przy prostych operacjach np. wszystkie dane użytkownika w jednym obiekcie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986EA-67D3-4B48-A266-F6FAFD71DA4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26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049200" y="2858400"/>
            <a:ext cx="6094800" cy="2149200"/>
          </a:xfrm>
          <a:prstGeom prst="rect">
            <a:avLst/>
          </a:prstGeom>
          <a:solidFill>
            <a:srgbClr val="A2AF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3286800" y="3369600"/>
            <a:ext cx="5572800" cy="399600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5855" y="3789040"/>
            <a:ext cx="5610969" cy="478904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 title="Color logo Credit Suiss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800" y="252000"/>
            <a:ext cx="2201692" cy="523403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75856" y="2996952"/>
            <a:ext cx="5610969" cy="2160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 b="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38162" indent="0">
              <a:buNone/>
              <a:defRPr/>
            </a:lvl3pPr>
            <a:lvl4pPr marL="806450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3049200" y="5000400"/>
            <a:ext cx="6094800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>
          <a:xfrm>
            <a:off x="3049200" y="5950800"/>
            <a:ext cx="5842800" cy="216000"/>
          </a:xfrm>
        </p:spPr>
        <p:txBody>
          <a:bodyPr/>
          <a:lstStyle>
            <a:lvl1pPr algn="l">
              <a:defRPr sz="1600"/>
            </a:lvl1pPr>
          </a:lstStyle>
          <a:p>
            <a:r>
              <a:rPr lang="pl-PL" dirty="0" smtClean="0"/>
              <a:t>2012-12-12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3049200" y="5662800"/>
            <a:ext cx="5842800" cy="216024"/>
          </a:xfrm>
        </p:spPr>
        <p:txBody>
          <a:bodyPr/>
          <a:lstStyle>
            <a:lvl1pPr>
              <a:defRPr sz="1600"/>
            </a:lvl1pPr>
          </a:lstStyle>
          <a:p>
            <a:r>
              <a:rPr lang="pl-PL" dirty="0" smtClean="0"/>
              <a:t>Credit Suisse, Bartosz Jankiewicz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403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Month Day, Year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LEGAL ENTITY, department or author (Click Insert | Header &amp; Footer)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17A9-EA06-4C60-9B5B-EF8399C2A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38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Month Day, Year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LEGAL ENTITY, department or author (Click Insert | Header &amp; Footer)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17A9-EA06-4C60-9B5B-EF8399C2A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9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2012-12-12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Bartosz Jankiewicz, Credit Suisse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17A9-EA06-4C60-9B5B-EF8399C2A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9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 title="Click icon to add picture"/>
          <p:cNvSpPr>
            <a:spLocks noGrp="1"/>
          </p:cNvSpPr>
          <p:nvPr>
            <p:ph type="pic" sz="quarter" idx="13"/>
          </p:nvPr>
        </p:nvSpPr>
        <p:spPr>
          <a:xfrm>
            <a:off x="3049200" y="2858400"/>
            <a:ext cx="6094800" cy="216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3049200" y="1920304"/>
            <a:ext cx="5822398" cy="399600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9200" y="2331000"/>
            <a:ext cx="5833343" cy="478904"/>
          </a:xfrm>
        </p:spPr>
        <p:txBody>
          <a:bodyPr>
            <a:noAutofit/>
          </a:bodyPr>
          <a:lstStyle>
            <a:lvl1pPr marL="0" indent="0" algn="l">
              <a:buNone/>
              <a:defRPr sz="2600">
                <a:solidFill>
                  <a:srgbClr val="91867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 title="Color logo Credit Suiss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800" y="252000"/>
            <a:ext cx="2201692" cy="523403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49200" y="1644478"/>
            <a:ext cx="5833342" cy="22811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 b="0">
                <a:solidFill>
                  <a:srgbClr val="91867E"/>
                </a:solidFill>
              </a:defRPr>
            </a:lvl1pPr>
            <a:lvl2pPr marL="266700" indent="0">
              <a:buNone/>
              <a:defRPr/>
            </a:lvl2pPr>
            <a:lvl3pPr marL="538162" indent="0">
              <a:buNone/>
              <a:defRPr/>
            </a:lvl3pPr>
            <a:lvl4pPr marL="806450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3049199" y="5949280"/>
            <a:ext cx="5843975" cy="216024"/>
          </a:xfrm>
        </p:spPr>
        <p:txBody>
          <a:bodyPr/>
          <a:lstStyle>
            <a:lvl1pPr>
              <a:defRPr sz="1600"/>
            </a:lvl1pPr>
          </a:lstStyle>
          <a:p>
            <a:pPr algn="l"/>
            <a:r>
              <a:rPr lang="de-DE" smtClean="0"/>
              <a:t>Month Day, Year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3049199" y="5661248"/>
            <a:ext cx="5843975" cy="216024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smtClean="0"/>
              <a:t>LEGAL ENTITY, department or author (Click Insert | Header &amp; Footer)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049200" y="5000400"/>
            <a:ext cx="6094800" cy="144000"/>
          </a:xfrm>
          <a:prstGeom prst="rect">
            <a:avLst/>
          </a:prstGeom>
          <a:solidFill>
            <a:srgbClr val="9D0E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35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9200" y="3423600"/>
            <a:ext cx="6094800" cy="1720800"/>
          </a:xfrm>
          <a:prstGeom prst="rect">
            <a:avLst/>
          </a:prstGeom>
          <a:solidFill>
            <a:srgbClr val="A2AF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049200" y="5000400"/>
            <a:ext cx="6094800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5855" y="3636000"/>
            <a:ext cx="5617320" cy="761876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600" b="1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8" title="Color logo Credit Suiss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800" y="252000"/>
            <a:ext cx="2201692" cy="52340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4800" y="7137432"/>
            <a:ext cx="2133600" cy="18000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DE" smtClean="0"/>
              <a:t>Month Day, Year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2800" y="7137432"/>
            <a:ext cx="4572000" cy="18000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LEGAL ENTITY, department or author (Click Insert | Header &amp; Footer)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48400" y="7137432"/>
            <a:ext cx="511200" cy="18000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FE4E17A9-EA06-4C60-9B5B-EF8399C2A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229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9246" y="1427162"/>
            <a:ext cx="4212000" cy="4932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246" y="1436688"/>
            <a:ext cx="4212000" cy="4932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2012-12-12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Bartosz Jankiewicz, Credit Suisse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17A9-EA06-4C60-9B5B-EF8399C2A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80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101" y="1425600"/>
            <a:ext cx="42120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101" y="2160000"/>
            <a:ext cx="4212000" cy="4179888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5657" y="1440000"/>
            <a:ext cx="4212000" cy="648000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4633" y="2160000"/>
            <a:ext cx="4212000" cy="4179888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2012-12-12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Bartosz Jankiewicz, Credit Suisse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17A9-EA06-4C60-9B5B-EF8399C2A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08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2012-12-12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Bartosz Jankiewicz, Credit Suisse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17A9-EA06-4C60-9B5B-EF8399C2A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59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716344"/>
            <a:ext cx="6096000" cy="2286000"/>
          </a:xfrm>
          <a:prstGeom prst="rect">
            <a:avLst/>
          </a:prstGeom>
        </p:spPr>
      </p:pic>
      <p:pic>
        <p:nvPicPr>
          <p:cNvPr id="7" name="Picture 6" title="Color logo Credit Suisse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800" y="252000"/>
            <a:ext cx="2201692" cy="523403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3049200" y="5000400"/>
            <a:ext cx="6094800" cy="144000"/>
          </a:xfrm>
          <a:prstGeom prst="rect">
            <a:avLst/>
          </a:prstGeom>
          <a:solidFill>
            <a:srgbClr val="9D0E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>
          <a:xfrm>
            <a:off x="6094800" y="7137432"/>
            <a:ext cx="2133600" cy="18000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DE" smtClean="0"/>
              <a:t>Month Day, Year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5"/>
          </p:nvPr>
        </p:nvSpPr>
        <p:spPr>
          <a:xfrm>
            <a:off x="1522800" y="7137432"/>
            <a:ext cx="4572000" cy="18000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LEGAL ENTITY, department or author (Click Insert | Header &amp; Footer)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6"/>
          </p:nvPr>
        </p:nvSpPr>
        <p:spPr>
          <a:xfrm>
            <a:off x="8348400" y="7137432"/>
            <a:ext cx="511200" cy="18000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FE4E17A9-EA06-4C60-9B5B-EF8399C2A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271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Month Day, Year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LEGAL ENTITY, department or author (Click Insert | Header &amp; Footer)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17A9-EA06-4C60-9B5B-EF8399C2A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44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0824" y="404813"/>
            <a:ext cx="8640000" cy="720726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4" y="1412875"/>
            <a:ext cx="8640000" cy="48958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56000" y="6588000"/>
            <a:ext cx="21600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Month Day, Year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0000" y="6588000"/>
            <a:ext cx="46800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LEGAL ENTITY, department or author (Click Insert | Header &amp; Footer)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3175" y="6586020"/>
            <a:ext cx="5400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E4E17A9-EA06-4C60-9B5B-EF8399C2A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6555935"/>
            <a:ext cx="792783" cy="18846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252000" y="6480000"/>
            <a:ext cx="86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49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61" r:id="rId8"/>
    <p:sldLayoutId id="2147483655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spcBef>
          <a:spcPct val="0"/>
        </a:spcBef>
        <a:buNone/>
        <a:defRPr sz="2600" b="1" kern="1200">
          <a:solidFill>
            <a:srgbClr val="003868"/>
          </a:solidFill>
          <a:latin typeface="+mj-lt"/>
          <a:ea typeface="+mj-ea"/>
          <a:cs typeface="+mj-cs"/>
        </a:defRPr>
      </a:lvl1pPr>
    </p:titleStyle>
    <p:bodyStyle>
      <a:lvl1pPr marL="268288" indent="-268288" algn="l" defTabSz="914400" rtl="0" eaLnBrk="1" latinLnBrk="0" hangingPunct="1">
        <a:spcBef>
          <a:spcPct val="20000"/>
        </a:spcBef>
        <a:buClr>
          <a:srgbClr val="91867E"/>
        </a:buClr>
        <a:buFont typeface="Credit Suisse Type Light" pitchFamily="34" charset="0"/>
        <a:buChar char="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1463" algn="l" defTabSz="914400" rtl="0" eaLnBrk="1" latinLnBrk="0" hangingPunct="1">
        <a:spcBef>
          <a:spcPct val="20000"/>
        </a:spcBef>
        <a:buFont typeface="Credit Suisse Type Light" pitchFamily="34" charset="0"/>
        <a:buChar char="−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06450" indent="-268288" algn="l" defTabSz="914400" rtl="0" eaLnBrk="1" latinLnBrk="0" hangingPunct="1">
        <a:spcBef>
          <a:spcPct val="20000"/>
        </a:spcBef>
        <a:buClr>
          <a:srgbClr val="91867E"/>
        </a:buClr>
        <a:buFont typeface="Credit Suisse Type Light" pitchFamily="34" charset="0"/>
        <a:buChar char="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9875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344613" indent="-268288" algn="l" defTabSz="914400" rtl="0" eaLnBrk="1" latinLnBrk="0" hangingPunct="1">
        <a:spcBef>
          <a:spcPct val="20000"/>
        </a:spcBef>
        <a:buClr>
          <a:srgbClr val="91867E"/>
        </a:buClr>
        <a:buFont typeface="Credit Suisse Type Light" pitchFamily="34" charset="0"/>
        <a:buChar char="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jpg&amp;q=90&amp;w=216&amp;zc=1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talenticaservices.blogspot.ch/2012/07/cap-theorem_04.html" TargetMode="External"/><Relationship Id="rId3" Type="http://schemas.openxmlformats.org/officeDocument/2006/relationships/hyperlink" Target="http://nathanmarz.com/blog/how-to-beat-the-cap-theorem.html" TargetMode="External"/><Relationship Id="rId7" Type="http://schemas.openxmlformats.org/officeDocument/2006/relationships/hyperlink" Target="http://redis.io/commands" TargetMode="External"/><Relationship Id="rId2" Type="http://schemas.openxmlformats.org/officeDocument/2006/relationships/hyperlink" Target="http://www.julianbrowne.com/article/viewer/brewers-cap-theore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inuxjournal.com/article/10770" TargetMode="External"/><Relationship Id="rId5" Type="http://schemas.openxmlformats.org/officeDocument/2006/relationships/hyperlink" Target="http://queue.acm.org/detail.cfm?id=1961297" TargetMode="External"/><Relationship Id="rId4" Type="http://schemas.openxmlformats.org/officeDocument/2006/relationships/hyperlink" Target="http://www.theregister.co.uk/2012/11/22/foundationdb_fear_of_cap_theorem/" TargetMode="External"/><Relationship Id="rId9" Type="http://schemas.openxmlformats.org/officeDocument/2006/relationships/hyperlink" Target="http://techielicous.com/2011/11/02/nosql-in-the-real-world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Wprowadzenie do skalowalnej,</a:t>
            </a:r>
            <a:br>
              <a:rPr lang="pl-PL" dirty="0" smtClean="0"/>
            </a:br>
            <a:r>
              <a:rPr lang="pl-PL" dirty="0" smtClean="0"/>
              <a:t>odpornej na awarie architektury</a:t>
            </a:r>
            <a:br>
              <a:rPr lang="pl-PL" dirty="0" smtClean="0"/>
            </a:br>
            <a:r>
              <a:rPr lang="pl-PL" dirty="0" smtClean="0"/>
              <a:t>baz danych</a:t>
            </a:r>
            <a:endParaRPr lang="pl-P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dirty="0" smtClean="0"/>
              <a:t>2012-12-12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Credit Suisse, Bartosz Jankiewicz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93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</a:t>
            </a:r>
            <a:r>
              <a:rPr lang="en-GB" dirty="0" err="1" smtClean="0"/>
              <a:t>kalowalność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/>
              <a:t>Skalowanie </a:t>
            </a:r>
            <a:r>
              <a:rPr lang="pl-PL" dirty="0" smtClean="0"/>
              <a:t>poziome</a:t>
            </a:r>
            <a:endParaRPr lang="pl-PL" dirty="0"/>
          </a:p>
          <a:p>
            <a:endParaRPr lang="pl-PL" dirty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 rot="5400000">
            <a:off x="4387056" y="1785144"/>
            <a:ext cx="4560888" cy="3886200"/>
          </a:xfrm>
        </p:spPr>
        <p:txBody>
          <a:bodyPr/>
          <a:lstStyle/>
          <a:p>
            <a:r>
              <a:rPr lang="pl-PL" dirty="0" smtClean="0"/>
              <a:t>Skalowanie </a:t>
            </a:r>
            <a:r>
              <a:rPr lang="pl-PL" dirty="0"/>
              <a:t>pionowe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2012-12-12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Bartosz Jankiewicz, Credit Suisse</a:t>
            </a:r>
            <a:endParaRPr lang="en-US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6232236" y="1687898"/>
            <a:ext cx="914400" cy="612648"/>
          </a:xfrm>
          <a:prstGeom prst="flowChartMagneticDisk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6447120" y="2507624"/>
            <a:ext cx="484632" cy="78047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agnetic Disk 9"/>
          <p:cNvSpPr/>
          <p:nvPr/>
        </p:nvSpPr>
        <p:spPr>
          <a:xfrm>
            <a:off x="5846618" y="3440498"/>
            <a:ext cx="1676400" cy="1520952"/>
          </a:xfrm>
          <a:prstGeom prst="flowChartMagneticDisk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Magnetic Disk 10"/>
          <p:cNvSpPr/>
          <p:nvPr/>
        </p:nvSpPr>
        <p:spPr>
          <a:xfrm>
            <a:off x="304800" y="3376490"/>
            <a:ext cx="914400" cy="612648"/>
          </a:xfrm>
          <a:prstGeom prst="flowChartMagneticDisk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6200000">
            <a:off x="1424848" y="3292578"/>
            <a:ext cx="484632" cy="78047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Magnetic Disk 12"/>
          <p:cNvSpPr/>
          <p:nvPr/>
        </p:nvSpPr>
        <p:spPr>
          <a:xfrm>
            <a:off x="2133600" y="3376490"/>
            <a:ext cx="914400" cy="612648"/>
          </a:xfrm>
          <a:prstGeom prst="flowChartMagneticDisk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Magnetic Disk 13"/>
          <p:cNvSpPr/>
          <p:nvPr/>
        </p:nvSpPr>
        <p:spPr>
          <a:xfrm>
            <a:off x="3124200" y="3351090"/>
            <a:ext cx="914400" cy="612648"/>
          </a:xfrm>
          <a:prstGeom prst="flowChartMagneticDisk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Magnetic Disk 14"/>
          <p:cNvSpPr/>
          <p:nvPr/>
        </p:nvSpPr>
        <p:spPr>
          <a:xfrm>
            <a:off x="4114800" y="3357831"/>
            <a:ext cx="914400" cy="612648"/>
          </a:xfrm>
          <a:prstGeom prst="flowChartMagneticDisk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5181600" y="609600"/>
            <a:ext cx="0" cy="563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09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Skalowanie</a:t>
            </a:r>
            <a:r>
              <a:rPr lang="en-GB" dirty="0"/>
              <a:t> </a:t>
            </a:r>
            <a:r>
              <a:rPr lang="en-GB" dirty="0" err="1"/>
              <a:t>poziome</a:t>
            </a:r>
            <a:r>
              <a:rPr lang="en-GB" dirty="0"/>
              <a:t>: Master-Slave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2012-12-12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Bartosz Jankiewicz, Credit Suisse</a:t>
            </a:r>
            <a:endParaRPr lang="en-US" dirty="0"/>
          </a:p>
        </p:txBody>
      </p:sp>
      <p:sp>
        <p:nvSpPr>
          <p:cNvPr id="9" name="Shape 80"/>
          <p:cNvSpPr/>
          <p:nvPr/>
        </p:nvSpPr>
        <p:spPr>
          <a:xfrm>
            <a:off x="1981200" y="1143000"/>
            <a:ext cx="4329632" cy="450244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8868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Skalowanie</a:t>
            </a:r>
            <a:r>
              <a:rPr lang="en-GB" dirty="0"/>
              <a:t> </a:t>
            </a:r>
            <a:r>
              <a:rPr lang="en-GB" dirty="0" err="1"/>
              <a:t>poziome</a:t>
            </a:r>
            <a:r>
              <a:rPr lang="en-GB" dirty="0"/>
              <a:t>: Clustering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2012-12-12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Bartosz Jankiewicz, Credit Suisse</a:t>
            </a:r>
            <a:endParaRPr lang="en-US" dirty="0"/>
          </a:p>
        </p:txBody>
      </p:sp>
      <p:sp>
        <p:nvSpPr>
          <p:cNvPr id="7" name="Shape 86"/>
          <p:cNvSpPr/>
          <p:nvPr/>
        </p:nvSpPr>
        <p:spPr>
          <a:xfrm>
            <a:off x="2133600" y="1295400"/>
            <a:ext cx="4267200" cy="482722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7022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786644"/>
            <a:ext cx="2934855" cy="21978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Skalowanie</a:t>
            </a:r>
            <a:r>
              <a:rPr lang="en-GB" dirty="0" smtClean="0"/>
              <a:t> </a:t>
            </a:r>
            <a:r>
              <a:rPr lang="pl-PL" dirty="0" smtClean="0"/>
              <a:t>poziome</a:t>
            </a:r>
            <a:r>
              <a:rPr lang="en-GB" dirty="0" smtClean="0"/>
              <a:t>: </a:t>
            </a:r>
            <a:r>
              <a:rPr lang="en-GB" dirty="0"/>
              <a:t>Sharding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2012-12-12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Bartosz Jankiewicz, Credit Suisse</a:t>
            </a:r>
            <a:endParaRPr lang="en-US" dirty="0"/>
          </a:p>
        </p:txBody>
      </p:sp>
      <p:sp>
        <p:nvSpPr>
          <p:cNvPr id="7" name="Shape 93"/>
          <p:cNvSpPr/>
          <p:nvPr/>
        </p:nvSpPr>
        <p:spPr>
          <a:xfrm>
            <a:off x="4267200" y="1295400"/>
            <a:ext cx="3486150" cy="472317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70" y="1536409"/>
            <a:ext cx="2381250" cy="8191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97" y="2375476"/>
            <a:ext cx="2438400" cy="9174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24" y="4572000"/>
            <a:ext cx="20574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80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Bazy 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Nazywane także Key/Value lub CoSQL</a:t>
            </a:r>
          </a:p>
          <a:p>
            <a:pPr marL="0" indent="0">
              <a:buNone/>
            </a:pPr>
            <a:r>
              <a:rPr lang="pl-PL" dirty="0"/>
              <a:t>Charakteryzują się:</a:t>
            </a:r>
          </a:p>
          <a:p>
            <a:r>
              <a:rPr lang="pl-PL" dirty="0"/>
              <a:t>Brak zunifikowanego API lub języka zapytań podobnego do SQL</a:t>
            </a:r>
          </a:p>
          <a:p>
            <a:r>
              <a:rPr lang="pl-PL" dirty="0"/>
              <a:t>Dostęp do danych odbywa się za pomocą klucza (hash)</a:t>
            </a:r>
          </a:p>
          <a:p>
            <a:r>
              <a:rPr lang="pl-PL" dirty="0"/>
              <a:t>Dostępne operacje to zwykle GET, PUT, </a:t>
            </a:r>
            <a:r>
              <a:rPr lang="pl-PL" dirty="0" smtClean="0"/>
              <a:t>REMOVE</a:t>
            </a:r>
          </a:p>
          <a:p>
            <a:r>
              <a:rPr lang="pl-PL" dirty="0" smtClean="0"/>
              <a:t>Niektóre bazy oferują mechanizm PUBLISH/SUBSCRIBE</a:t>
            </a:r>
            <a:endParaRPr lang="pl-PL" dirty="0"/>
          </a:p>
          <a:p>
            <a:r>
              <a:rPr lang="pl-PL" dirty="0"/>
              <a:t>Brak rygorystycznego schematu danych</a:t>
            </a:r>
          </a:p>
          <a:p>
            <a:r>
              <a:rPr lang="pl-PL" dirty="0"/>
              <a:t>Nie wymuszają relacji między danymi</a:t>
            </a:r>
          </a:p>
          <a:p>
            <a:r>
              <a:rPr lang="pl-PL" dirty="0"/>
              <a:t>Brak pełnej transakcyjności</a:t>
            </a:r>
          </a:p>
          <a:p>
            <a:r>
              <a:rPr lang="pl-PL" dirty="0"/>
              <a:t>Bardzo duża dostępność i odporność na awarie</a:t>
            </a:r>
          </a:p>
          <a:p>
            <a:r>
              <a:rPr lang="pl-PL" dirty="0"/>
              <a:t>Niemalże nieograniczona skalowalność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2012-12-12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Bartosz Jankiewicz, Credit Suisse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64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Przykładowe</a:t>
            </a:r>
            <a:r>
              <a:rPr lang="en-GB" dirty="0"/>
              <a:t> </a:t>
            </a:r>
            <a:r>
              <a:rPr lang="en-GB" dirty="0" err="1"/>
              <a:t>rozwiązania</a:t>
            </a:r>
            <a:r>
              <a:rPr lang="en-GB" dirty="0"/>
              <a:t> NoSQL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Base:</a:t>
            </a:r>
          </a:p>
          <a:p>
            <a:r>
              <a:rPr lang="en-US" dirty="0"/>
              <a:t>Apache Cassandra</a:t>
            </a:r>
          </a:p>
          <a:p>
            <a:r>
              <a:rPr lang="en-US" dirty="0" err="1"/>
              <a:t>Riak</a:t>
            </a:r>
            <a:endParaRPr lang="en-US" dirty="0"/>
          </a:p>
          <a:p>
            <a:r>
              <a:rPr lang="en-US" dirty="0"/>
              <a:t>Dynamo</a:t>
            </a:r>
          </a:p>
          <a:p>
            <a:r>
              <a:rPr lang="en-US" dirty="0" smtClean="0"/>
              <a:t>Mongo</a:t>
            </a:r>
            <a:endParaRPr lang="en-US" dirty="0"/>
          </a:p>
          <a:p>
            <a:r>
              <a:rPr lang="en-US" b="1" dirty="0" err="1" smtClean="0">
                <a:solidFill>
                  <a:srgbClr val="FF0000"/>
                </a:solidFill>
              </a:rPr>
              <a:t>Couchbase</a:t>
            </a:r>
            <a:r>
              <a:rPr lang="en-US" b="1" dirty="0" smtClean="0">
                <a:solidFill>
                  <a:srgbClr val="FF0000"/>
                </a:solidFill>
              </a:rPr>
              <a:t> Server</a:t>
            </a:r>
            <a:r>
              <a:rPr lang="pl-PL" b="1" dirty="0" smtClean="0">
                <a:solidFill>
                  <a:srgbClr val="FF0000"/>
                </a:solidFill>
              </a:rPr>
              <a:t> - unikać!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l-PL" dirty="0" smtClean="0"/>
              <a:t>G</a:t>
            </a:r>
            <a:r>
              <a:rPr lang="en-US" dirty="0" err="1" smtClean="0"/>
              <a:t>ata</a:t>
            </a:r>
            <a:r>
              <a:rPr lang="en-US" dirty="0" smtClean="0"/>
              <a:t> </a:t>
            </a:r>
            <a:r>
              <a:rPr lang="en-US" dirty="0"/>
              <a:t>grid </a:t>
            </a:r>
            <a:r>
              <a:rPr lang="en-US" dirty="0" smtClean="0"/>
              <a:t>stores:</a:t>
            </a:r>
            <a:endParaRPr lang="en-US" dirty="0"/>
          </a:p>
          <a:p>
            <a:r>
              <a:rPr lang="en-US" dirty="0" smtClean="0"/>
              <a:t>Oracle </a:t>
            </a:r>
            <a:r>
              <a:rPr lang="en-US" dirty="0"/>
              <a:t>Coherence</a:t>
            </a:r>
          </a:p>
          <a:p>
            <a:r>
              <a:rPr lang="en-US" dirty="0" err="1" smtClean="0"/>
              <a:t>Redis</a:t>
            </a:r>
            <a:endParaRPr lang="en-US" dirty="0"/>
          </a:p>
          <a:p>
            <a:r>
              <a:rPr lang="en-US" dirty="0" err="1" smtClean="0"/>
              <a:t>Hazelcast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Jako usługi:</a:t>
            </a:r>
          </a:p>
          <a:p>
            <a:r>
              <a:rPr lang="pl-PL" dirty="0"/>
              <a:t>DynamoDB</a:t>
            </a:r>
          </a:p>
          <a:p>
            <a:r>
              <a:rPr lang="pl-PL" dirty="0"/>
              <a:t>Google App Engine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2012-12-12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Bartosz Jankiewicz, Credit Suisse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810000"/>
            <a:ext cx="5715798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9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Wydajność</a:t>
            </a:r>
            <a:r>
              <a:rPr lang="en-GB" dirty="0"/>
              <a:t> NoSQL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31440250"/>
              </p:ext>
            </p:extLst>
          </p:nvPr>
        </p:nvGraphicFramePr>
        <p:xfrm>
          <a:off x="1295400" y="1524000"/>
          <a:ext cx="63246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2300"/>
                <a:gridCol w="3162300"/>
              </a:tblGrid>
              <a:tr h="64008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GB" b="1" dirty="0"/>
                        <a:t>Operation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GB" b="1" dirty="0"/>
                        <a:t>time</a:t>
                      </a:r>
                    </a:p>
                  </a:txBody>
                  <a:tcPr marL="91425" marR="91425" marT="91425" marB="91425"/>
                </a:tc>
              </a:tr>
              <a:tr h="64008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GB" dirty="0"/>
                        <a:t>get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GB" dirty="0"/>
                        <a:t>O(1)</a:t>
                      </a:r>
                    </a:p>
                  </a:txBody>
                  <a:tcPr marL="91425" marR="91425" marT="91425" marB="91425"/>
                </a:tc>
              </a:tr>
              <a:tr h="64008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GB"/>
                        <a:t>put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GB" dirty="0"/>
                        <a:t>O(1)</a:t>
                      </a:r>
                    </a:p>
                  </a:txBody>
                  <a:tcPr marL="91425" marR="91425" marT="91425" marB="91425"/>
                </a:tc>
              </a:tr>
              <a:tr h="64008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GB"/>
                        <a:t>remove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GB" dirty="0"/>
                        <a:t>O(1)</a:t>
                      </a:r>
                    </a:p>
                  </a:txBody>
                  <a:tcPr marL="91425" marR="91425" marT="91425" marB="91425"/>
                </a:tc>
              </a:tr>
              <a:tr h="64008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pl-PL" dirty="0" smtClean="0"/>
                        <a:t>search</a:t>
                      </a:r>
                      <a:endParaRPr lang="en-GB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pl-PL" dirty="0" smtClean="0"/>
                        <a:t>O(n)</a:t>
                      </a:r>
                      <a:r>
                        <a:rPr lang="pl-PL" baseline="0" dirty="0" smtClean="0"/>
                        <a:t> lub O(log n)</a:t>
                      </a:r>
                      <a:endParaRPr lang="en-GB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2012-12-12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Bartosz Jankiewicz, Credit Suisse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68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Skalowalność</a:t>
            </a:r>
            <a:r>
              <a:rPr lang="en-GB" dirty="0" smtClean="0"/>
              <a:t> </a:t>
            </a:r>
            <a:r>
              <a:rPr lang="en-GB" dirty="0"/>
              <a:t>Redis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2012-12-12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Bartosz Jankiewicz, Credit Suisse</a:t>
            </a:r>
            <a:endParaRPr lang="en-US" dirty="0"/>
          </a:p>
        </p:txBody>
      </p:sp>
      <p:sp>
        <p:nvSpPr>
          <p:cNvPr id="9" name="Shape 125"/>
          <p:cNvSpPr/>
          <p:nvPr/>
        </p:nvSpPr>
        <p:spPr>
          <a:xfrm>
            <a:off x="381000" y="1447800"/>
            <a:ext cx="8194956" cy="492305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23318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Wzorce</a:t>
            </a:r>
            <a:r>
              <a:rPr lang="en-GB" dirty="0"/>
              <a:t> </a:t>
            </a:r>
            <a:r>
              <a:rPr lang="en-GB" dirty="0" err="1"/>
              <a:t>użycia</a:t>
            </a:r>
            <a:r>
              <a:rPr lang="en-GB" dirty="0"/>
              <a:t> </a:t>
            </a:r>
            <a:r>
              <a:rPr lang="en-GB" dirty="0" err="1"/>
              <a:t>bazy</a:t>
            </a:r>
            <a:r>
              <a:rPr lang="en-GB" dirty="0"/>
              <a:t> K/V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SQL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 smtClean="0"/>
              <a:t>NoSQL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2012-12-12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Bartosz Jankiewicz, Credit Suisse</a:t>
            </a:r>
            <a:endParaRPr lang="en-US" dirty="0"/>
          </a:p>
        </p:txBody>
      </p:sp>
      <p:sp>
        <p:nvSpPr>
          <p:cNvPr id="9" name="Flowchart: Data 8"/>
          <p:cNvSpPr/>
          <p:nvPr/>
        </p:nvSpPr>
        <p:spPr>
          <a:xfrm>
            <a:off x="1295400" y="2133600"/>
            <a:ext cx="1371600" cy="612648"/>
          </a:xfrm>
          <a:prstGeom prst="flowChartInputOutpu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Parent</a:t>
            </a:r>
            <a:endParaRPr lang="en-US" dirty="0"/>
          </a:p>
        </p:txBody>
      </p:sp>
      <p:sp>
        <p:nvSpPr>
          <p:cNvPr id="10" name="Flowchart: Data 9"/>
          <p:cNvSpPr/>
          <p:nvPr/>
        </p:nvSpPr>
        <p:spPr>
          <a:xfrm>
            <a:off x="1158240" y="3657600"/>
            <a:ext cx="1371600" cy="612648"/>
          </a:xfrm>
          <a:prstGeom prst="flowChartInputOutpu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Child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1"/>
            <a:endCxn id="9" idx="3"/>
          </p:cNvCxnSpPr>
          <p:nvPr/>
        </p:nvCxnSpPr>
        <p:spPr>
          <a:xfrm flipV="1">
            <a:off x="1844040" y="2746248"/>
            <a:ext cx="0" cy="911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36229" y="3081949"/>
            <a:ext cx="188994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rgbClr val="91867E"/>
              </a:buClr>
            </a:pPr>
            <a:r>
              <a:rPr lang="pl-PL" sz="1400" dirty="0" smtClean="0"/>
              <a:t>parent.id = child.parent_id</a:t>
            </a:r>
            <a:endParaRPr lang="en-US" sz="1400" dirty="0"/>
          </a:p>
        </p:txBody>
      </p:sp>
      <p:sp>
        <p:nvSpPr>
          <p:cNvPr id="15" name="Flowchart: Data 14"/>
          <p:cNvSpPr/>
          <p:nvPr/>
        </p:nvSpPr>
        <p:spPr>
          <a:xfrm>
            <a:off x="5257800" y="2286000"/>
            <a:ext cx="1371600" cy="612648"/>
          </a:xfrm>
          <a:prstGeom prst="flowChartInputOutpu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Parent</a:t>
            </a:r>
            <a:endParaRPr lang="en-US" dirty="0"/>
          </a:p>
        </p:txBody>
      </p:sp>
      <p:sp>
        <p:nvSpPr>
          <p:cNvPr id="16" name="Flowchart: Data 15"/>
          <p:cNvSpPr/>
          <p:nvPr/>
        </p:nvSpPr>
        <p:spPr>
          <a:xfrm>
            <a:off x="5120640" y="3657600"/>
            <a:ext cx="1371600" cy="612648"/>
          </a:xfrm>
          <a:prstGeom prst="flowChartInputOutpu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Child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3"/>
            <a:endCxn id="16" idx="1"/>
          </p:cNvCxnSpPr>
          <p:nvPr/>
        </p:nvCxnSpPr>
        <p:spPr>
          <a:xfrm>
            <a:off x="5806440" y="2898648"/>
            <a:ext cx="0" cy="7589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80655" y="3131385"/>
            <a:ext cx="105157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rgbClr val="91867E"/>
              </a:buClr>
            </a:pPr>
            <a:r>
              <a:rPr lang="pl-PL" sz="1400" dirty="0" smtClean="0"/>
              <a:t>parent.child_id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3861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CAP Theorem and 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“The issue for </a:t>
            </a:r>
            <a:r>
              <a:rPr lang="en-US" i="1" dirty="0" err="1"/>
              <a:t>devs</a:t>
            </a:r>
            <a:r>
              <a:rPr lang="en-US" i="1" dirty="0"/>
              <a:t> is pretty simple: </a:t>
            </a:r>
            <a:r>
              <a:rPr lang="en-US" i="1" dirty="0" err="1"/>
              <a:t>NoSQL</a:t>
            </a:r>
            <a:r>
              <a:rPr lang="en-US" i="1" dirty="0"/>
              <a:t> helps solve scaling problems, but throws another monkey on your back - writing code without the guarantees of transactions... If you can solve both problems, it's a real win,”</a:t>
            </a:r>
          </a:p>
          <a:p>
            <a:pPr marL="0" indent="0" algn="r">
              <a:buNone/>
            </a:pPr>
            <a:endParaRPr lang="pl-PL" dirty="0" smtClean="0"/>
          </a:p>
          <a:p>
            <a:pPr marL="0" indent="0" algn="r">
              <a:buNone/>
            </a:pPr>
            <a:r>
              <a:rPr lang="en-US" dirty="0" smtClean="0"/>
              <a:t>David </a:t>
            </a:r>
            <a:r>
              <a:rPr lang="en-US" dirty="0"/>
              <a:t>Rosenthal</a:t>
            </a:r>
          </a:p>
          <a:p>
            <a:pPr marL="0" indent="0" algn="r">
              <a:buNone/>
            </a:pPr>
            <a:r>
              <a:rPr lang="en-US" dirty="0" err="1"/>
              <a:t>FoundationDB</a:t>
            </a:r>
            <a:r>
              <a:rPr lang="en-US" dirty="0"/>
              <a:t> Co-Founder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2012-12-12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Bartosz Jankiewicz, Credit Suisse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57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</a:t>
            </a:r>
            <a:r>
              <a:rPr lang="pl-PL" dirty="0" smtClean="0"/>
              <a:t>wykładu</a:t>
            </a:r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2012-12-12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Bartosz Jankiewicz, Credit Suisse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84050104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653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2012-12-12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Bartosz Jankiewicz, Credit Suisse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86053262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41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Przykład</a:t>
            </a:r>
            <a:r>
              <a:rPr lang="en-GB" dirty="0"/>
              <a:t> </a:t>
            </a:r>
            <a:r>
              <a:rPr lang="en-GB" dirty="0" err="1"/>
              <a:t>użycia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56637836"/>
              </p:ext>
            </p:extLst>
          </p:nvPr>
        </p:nvGraphicFramePr>
        <p:xfrm>
          <a:off x="4876800" y="1447800"/>
          <a:ext cx="4114800" cy="2560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key</a:t>
                      </a:r>
                    </a:p>
                  </a:txBody>
                  <a:tcPr marL="44562" marR="44562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value</a:t>
                      </a:r>
                    </a:p>
                  </a:txBody>
                  <a:tcPr marL="44562" marR="44562" marT="91425" marB="91425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user_1</a:t>
                      </a:r>
                    </a:p>
                  </a:txBody>
                  <a:tcPr marL="44562" marR="44562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Bartosz</a:t>
                      </a:r>
                    </a:p>
                  </a:txBody>
                  <a:tcPr marL="44562" marR="44562" marT="91425" marB="91425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user_1_job_1</a:t>
                      </a:r>
                    </a:p>
                  </a:txBody>
                  <a:tcPr marL="44562" marR="44562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 err="1"/>
                        <a:t>Forsight</a:t>
                      </a:r>
                      <a:r>
                        <a:rPr lang="en-GB" dirty="0"/>
                        <a:t> Publications</a:t>
                      </a:r>
                    </a:p>
                  </a:txBody>
                  <a:tcPr marL="44562" marR="44562" marT="91425" marB="91425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user_1_job_2</a:t>
                      </a:r>
                    </a:p>
                  </a:txBody>
                  <a:tcPr marL="44562" marR="44562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Credit Suisse</a:t>
                      </a:r>
                    </a:p>
                  </a:txBody>
                  <a:tcPr marL="44562" marR="44562" marT="91425" marB="91425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user_1_jobs</a:t>
                      </a:r>
                    </a:p>
                  </a:txBody>
                  <a:tcPr marL="44562" marR="44562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user_1_job_1,user_1_job_2</a:t>
                      </a:r>
                    </a:p>
                  </a:txBody>
                  <a:tcPr marL="44562" marR="44562" marT="91425" marB="91425"/>
                </a:tc>
              </a:tr>
            </a:tbl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228600" y="1447800"/>
            <a:ext cx="4648200" cy="4932000"/>
          </a:xfrm>
        </p:spPr>
        <p:txBody>
          <a:bodyPr/>
          <a:lstStyle/>
          <a:p>
            <a:r>
              <a:rPr lang="pl-PL" dirty="0" smtClean="0"/>
              <a:t>user_{</a:t>
            </a:r>
            <a:r>
              <a:rPr lang="pl-PL" i="1" dirty="0"/>
              <a:t>uid</a:t>
            </a:r>
            <a:r>
              <a:rPr lang="pl-PL" dirty="0" smtClean="0"/>
              <a:t>}</a:t>
            </a:r>
          </a:p>
          <a:p>
            <a:r>
              <a:rPr lang="pl-PL" i="1" dirty="0" smtClean="0"/>
              <a:t>user_{</a:t>
            </a:r>
            <a:r>
              <a:rPr lang="pl-PL" i="1" dirty="0"/>
              <a:t>uid</a:t>
            </a:r>
            <a:r>
              <a:rPr lang="pl-PL" i="1" dirty="0" smtClean="0"/>
              <a:t>}_job_{jobid}</a:t>
            </a:r>
          </a:p>
          <a:p>
            <a:r>
              <a:rPr lang="pl-PL" i="1" dirty="0" smtClean="0"/>
              <a:t>user_{uid}_jobs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2012-12-12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Bartosz Jankiewicz, Credit Suisse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6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Przykład</a:t>
            </a:r>
            <a:r>
              <a:rPr lang="en-GB" dirty="0"/>
              <a:t> </a:t>
            </a:r>
            <a:r>
              <a:rPr lang="en-GB" dirty="0" err="1"/>
              <a:t>użycia</a:t>
            </a:r>
            <a:r>
              <a:rPr lang="en-GB" dirty="0"/>
              <a:t> </a:t>
            </a:r>
            <a:r>
              <a:rPr lang="en-GB" dirty="0" err="1"/>
              <a:t>cz</a:t>
            </a:r>
            <a:r>
              <a:rPr lang="en-GB" dirty="0"/>
              <a:t>. 2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Scala:</a:t>
            </a:r>
          </a:p>
          <a:p>
            <a:pPr marL="0" indent="0">
              <a:buNone/>
            </a:pPr>
            <a:r>
              <a:rPr lang="pl-PL" dirty="0">
                <a:latin typeface="Consolas" pitchFamily="49" charset="0"/>
                <a:cs typeface="Consolas" pitchFamily="49" charset="0"/>
              </a:rPr>
              <a:t>case class </a:t>
            </a:r>
            <a:r>
              <a:rPr lang="pl-PL" dirty="0" smtClean="0">
                <a:latin typeface="Consolas" pitchFamily="49" charset="0"/>
                <a:cs typeface="Consolas" pitchFamily="49" charset="0"/>
              </a:rPr>
              <a:t>User(</a:t>
            </a:r>
            <a:br>
              <a:rPr lang="pl-PL" dirty="0" smtClean="0">
                <a:latin typeface="Consolas" pitchFamily="49" charset="0"/>
                <a:cs typeface="Consolas" pitchFamily="49" charset="0"/>
              </a:rPr>
            </a:br>
            <a:r>
              <a:rPr lang="pl-PL" dirty="0" smtClean="0">
                <a:latin typeface="Consolas" pitchFamily="49" charset="0"/>
                <a:cs typeface="Consolas" pitchFamily="49" charset="0"/>
              </a:rPr>
              <a:t>	name</a:t>
            </a:r>
            <a:r>
              <a:rPr lang="pl-PL" dirty="0">
                <a:latin typeface="Consolas" pitchFamily="49" charset="0"/>
                <a:cs typeface="Consolas" pitchFamily="49" charset="0"/>
              </a:rPr>
              <a:t>: String, </a:t>
            </a:r>
            <a:r>
              <a:rPr lang="pl-PL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pl-PL" dirty="0" smtClean="0">
                <a:latin typeface="Consolas" pitchFamily="49" charset="0"/>
                <a:cs typeface="Consolas" pitchFamily="49" charset="0"/>
              </a:rPr>
            </a:br>
            <a:r>
              <a:rPr lang="pl-PL" dirty="0" smtClean="0">
                <a:latin typeface="Consolas" pitchFamily="49" charset="0"/>
                <a:cs typeface="Consolas" pitchFamily="49" charset="0"/>
              </a:rPr>
              <a:t>	friends</a:t>
            </a:r>
            <a:r>
              <a:rPr lang="pl-PL" dirty="0">
                <a:latin typeface="Consolas" pitchFamily="49" charset="0"/>
                <a:cs typeface="Consolas" pitchFamily="49" charset="0"/>
              </a:rPr>
              <a:t>: List[Job])</a:t>
            </a:r>
          </a:p>
          <a:p>
            <a:endParaRPr lang="pl-PL" dirty="0"/>
          </a:p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659246" y="1436688"/>
            <a:ext cx="4332354" cy="493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i="1" dirty="0" err="1">
                <a:latin typeface="Consolas" pitchFamily="49" charset="0"/>
                <a:cs typeface="Consolas" pitchFamily="49" charset="0"/>
              </a:rPr>
              <a:t>redis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&gt; </a:t>
            </a:r>
            <a:r>
              <a:rPr lang="en-US" sz="1400" b="1" i="1" dirty="0">
                <a:latin typeface="Consolas" pitchFamily="49" charset="0"/>
                <a:cs typeface="Consolas" pitchFamily="49" charset="0"/>
              </a:rPr>
              <a:t>set user_1 </a:t>
            </a:r>
            <a:r>
              <a:rPr lang="en-US" sz="1400" b="1" i="1" dirty="0" smtClean="0">
                <a:latin typeface="Consolas" pitchFamily="49" charset="0"/>
                <a:cs typeface="Consolas" pitchFamily="49" charset="0"/>
              </a:rPr>
              <a:t>Bartosz</a:t>
            </a:r>
            <a:endParaRPr lang="pl-PL" sz="1400" b="1" i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itchFamily="49" charset="0"/>
                <a:cs typeface="Consolas" pitchFamily="49" charset="0"/>
              </a:rPr>
              <a:t>OK </a:t>
            </a:r>
            <a:endParaRPr lang="pl-PL" sz="1400" i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i="1" dirty="0" err="1" smtClean="0">
                <a:latin typeface="Consolas" pitchFamily="49" charset="0"/>
                <a:cs typeface="Consolas" pitchFamily="49" charset="0"/>
              </a:rPr>
              <a:t>redis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&gt; </a:t>
            </a:r>
            <a:r>
              <a:rPr lang="en-US" sz="1400" b="1" i="1" dirty="0">
                <a:latin typeface="Consolas" pitchFamily="49" charset="0"/>
                <a:cs typeface="Consolas" pitchFamily="49" charset="0"/>
              </a:rPr>
              <a:t>set user_1_job_1 </a:t>
            </a:r>
            <a:r>
              <a:rPr lang="en-US" sz="1400" b="1" i="1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pl-PL" sz="1400" b="1" i="1" dirty="0" smtClean="0">
                <a:latin typeface="Consolas" pitchFamily="49" charset="0"/>
                <a:cs typeface="Consolas" pitchFamily="49" charset="0"/>
              </a:rPr>
              <a:t>SevDotCom</a:t>
            </a:r>
            <a:r>
              <a:rPr lang="en-US" sz="1400" b="1" i="1" dirty="0" smtClean="0">
                <a:latin typeface="Consolas" pitchFamily="49" charset="0"/>
                <a:cs typeface="Consolas" pitchFamily="49" charset="0"/>
              </a:rPr>
              <a:t>"</a:t>
            </a:r>
            <a:endParaRPr lang="pl-PL" sz="1400" b="1" i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itchFamily="49" charset="0"/>
                <a:cs typeface="Consolas" pitchFamily="49" charset="0"/>
              </a:rPr>
              <a:t>OK </a:t>
            </a:r>
            <a:endParaRPr lang="pl-PL" sz="1400" i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i="1" dirty="0" err="1" smtClean="0">
                <a:latin typeface="Consolas" pitchFamily="49" charset="0"/>
                <a:cs typeface="Consolas" pitchFamily="49" charset="0"/>
              </a:rPr>
              <a:t>redis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&gt; </a:t>
            </a:r>
            <a:r>
              <a:rPr lang="en-US" sz="1400" b="1" i="1" dirty="0">
                <a:latin typeface="Consolas" pitchFamily="49" charset="0"/>
                <a:cs typeface="Consolas" pitchFamily="49" charset="0"/>
              </a:rPr>
              <a:t>set user_1_job_2 "Credit </a:t>
            </a:r>
            <a:r>
              <a:rPr lang="en-US" sz="1400" b="1" i="1" dirty="0" smtClean="0">
                <a:latin typeface="Consolas" pitchFamily="49" charset="0"/>
                <a:cs typeface="Consolas" pitchFamily="49" charset="0"/>
              </a:rPr>
              <a:t>Suisse"</a:t>
            </a:r>
            <a:endParaRPr lang="pl-PL" sz="1400" b="1" i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itchFamily="49" charset="0"/>
                <a:cs typeface="Consolas" pitchFamily="49" charset="0"/>
              </a:rPr>
              <a:t>OK </a:t>
            </a:r>
            <a:endParaRPr lang="pl-PL" sz="1400" i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i="1" dirty="0" err="1" smtClean="0">
                <a:latin typeface="Consolas" pitchFamily="49" charset="0"/>
                <a:cs typeface="Consolas" pitchFamily="49" charset="0"/>
              </a:rPr>
              <a:t>redis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&gt; </a:t>
            </a:r>
            <a:r>
              <a:rPr lang="en-US" sz="1400" b="1" i="1" dirty="0">
                <a:latin typeface="Consolas" pitchFamily="49" charset="0"/>
                <a:cs typeface="Consolas" pitchFamily="49" charset="0"/>
              </a:rPr>
              <a:t>SADD user_1_jobs </a:t>
            </a:r>
            <a:r>
              <a:rPr lang="en-US" sz="1400" b="1" i="1" dirty="0" smtClean="0">
                <a:latin typeface="Consolas" pitchFamily="49" charset="0"/>
                <a:cs typeface="Consolas" pitchFamily="49" charset="0"/>
              </a:rPr>
              <a:t>user_1_job_1</a:t>
            </a:r>
            <a:endParaRPr lang="pl-PL" sz="1400" b="1" i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integer) 1 </a:t>
            </a:r>
            <a:endParaRPr lang="pl-PL" sz="1400" i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i="1" dirty="0" err="1" smtClean="0">
                <a:latin typeface="Consolas" pitchFamily="49" charset="0"/>
                <a:cs typeface="Consolas" pitchFamily="49" charset="0"/>
              </a:rPr>
              <a:t>redis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&gt; </a:t>
            </a:r>
            <a:r>
              <a:rPr lang="en-US" sz="1400" b="1" i="1" dirty="0">
                <a:latin typeface="Consolas" pitchFamily="49" charset="0"/>
                <a:cs typeface="Consolas" pitchFamily="49" charset="0"/>
              </a:rPr>
              <a:t>SADD user_1_jobs </a:t>
            </a:r>
            <a:r>
              <a:rPr lang="en-US" sz="1400" b="1" i="1" dirty="0" smtClean="0">
                <a:latin typeface="Consolas" pitchFamily="49" charset="0"/>
                <a:cs typeface="Consolas" pitchFamily="49" charset="0"/>
              </a:rPr>
              <a:t>user_1_job_2</a:t>
            </a:r>
            <a:endParaRPr lang="pl-PL" sz="1400" b="1" i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integer) 1 </a:t>
            </a:r>
            <a:endParaRPr lang="pl-PL" sz="1400" i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i="1" dirty="0" err="1" smtClean="0">
                <a:latin typeface="Consolas" pitchFamily="49" charset="0"/>
                <a:cs typeface="Consolas" pitchFamily="49" charset="0"/>
              </a:rPr>
              <a:t>redis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&gt; </a:t>
            </a:r>
            <a:r>
              <a:rPr lang="pl-PL" sz="1400" b="1" i="1" dirty="0" smtClean="0">
                <a:latin typeface="Consolas" pitchFamily="49" charset="0"/>
                <a:cs typeface="Consolas" pitchFamily="49" charset="0"/>
              </a:rPr>
              <a:t>SMEMBERS </a:t>
            </a:r>
            <a:r>
              <a:rPr lang="en-US" sz="1400" b="1" i="1" dirty="0" smtClean="0">
                <a:latin typeface="Consolas" pitchFamily="49" charset="0"/>
                <a:cs typeface="Consolas" pitchFamily="49" charset="0"/>
              </a:rPr>
              <a:t>user_1_jobs</a:t>
            </a:r>
            <a:endParaRPr lang="pl-PL" sz="1400" b="1" i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1400" i="1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user_1_job_2" </a:t>
            </a:r>
            <a:endParaRPr lang="pl-PL" sz="1400" i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) "user_1_job_1"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2012-12-12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Bartosz Jankiewicz, Credit Suisse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07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2012-12-12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Bartosz Jankiewicz, Credit Suisse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8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</a:t>
            </a:r>
            <a:r>
              <a:rPr lang="en-GB" dirty="0" err="1"/>
              <a:t>braku</a:t>
            </a:r>
            <a:r>
              <a:rPr lang="en-GB" dirty="0"/>
              <a:t> ACID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25731"/>
              </p:ext>
            </p:extLst>
          </p:nvPr>
        </p:nvGraphicFramePr>
        <p:xfrm>
          <a:off x="250825" y="1412875"/>
          <a:ext cx="8640763" cy="4895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2012-12-12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Bartosz Jankiewicz, Credit Suisse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35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Month Day, Year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LEGAL ENTITY, department or author (Click Insert | Header &amp; Footer)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81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www.julianbrowne.com/article/viewer/brewers-cap-theorem</a:t>
            </a:r>
            <a:endParaRPr lang="pl-PL" dirty="0" smtClean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nathanmarz.com/blog/how-to-beat-the-cap-theorem.html</a:t>
            </a:r>
            <a:endParaRPr lang="pl-PL" dirty="0" smtClean="0"/>
          </a:p>
          <a:p>
            <a:r>
              <a:rPr lang="en-US" dirty="0" smtClean="0">
                <a:hlinkClick r:id="rId4"/>
              </a:rPr>
              <a:t>http://www.theregister.co.uk/2012/11/22/foundationdb_fear_of_cap_theorem/</a:t>
            </a:r>
            <a:endParaRPr lang="pl-PL" dirty="0" smtClean="0"/>
          </a:p>
          <a:p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queue.acm.org/detail.cfm?id=1961297</a:t>
            </a:r>
            <a:endParaRPr lang="pl-PL" dirty="0" smtClean="0"/>
          </a:p>
          <a:p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www.linuxjournal.com/article/10770</a:t>
            </a:r>
            <a:endParaRPr lang="pl-PL" dirty="0" smtClean="0"/>
          </a:p>
          <a:p>
            <a:r>
              <a:rPr lang="pl-PL" dirty="0">
                <a:hlinkClick r:id="rId7"/>
              </a:rPr>
              <a:t>http://</a:t>
            </a:r>
            <a:r>
              <a:rPr lang="pl-PL" dirty="0" smtClean="0">
                <a:hlinkClick r:id="rId7"/>
              </a:rPr>
              <a:t>redis.io/commands</a:t>
            </a:r>
            <a:endParaRPr lang="pl-PL" dirty="0" smtClean="0"/>
          </a:p>
          <a:p>
            <a:r>
              <a:rPr lang="pl-PL" dirty="0">
                <a:hlinkClick r:id="rId8"/>
              </a:rPr>
              <a:t>http://</a:t>
            </a:r>
            <a:r>
              <a:rPr lang="pl-PL" dirty="0" smtClean="0">
                <a:hlinkClick r:id="rId8"/>
              </a:rPr>
              <a:t>talenticaservices.blogspot.ch/2012/07/cap-theorem_04.html</a:t>
            </a:r>
            <a:endParaRPr lang="pl-PL" dirty="0" smtClean="0"/>
          </a:p>
          <a:p>
            <a:r>
              <a:rPr lang="pl-PL" dirty="0">
                <a:hlinkClick r:id="rId9"/>
              </a:rPr>
              <a:t>http://techielicous.com/2011/11/02/nosql-in-the-real-world</a:t>
            </a:r>
            <a:r>
              <a:rPr lang="pl-PL" dirty="0" smtClean="0">
                <a:hlinkClick r:id="rId9"/>
              </a:rPr>
              <a:t>/</a:t>
            </a:r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2012-12-12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Bartosz Jankiewicz, Credit Suisse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51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Wymagania</a:t>
            </a:r>
            <a:r>
              <a:rPr lang="en-US" dirty="0" smtClean="0"/>
              <a:t> </a:t>
            </a:r>
            <a:r>
              <a:rPr lang="pl-PL" dirty="0" smtClean="0"/>
              <a:t>wobec</a:t>
            </a:r>
            <a:r>
              <a:rPr lang="en-US" dirty="0" smtClean="0"/>
              <a:t> </a:t>
            </a:r>
            <a:r>
              <a:rPr lang="pl-PL" dirty="0" smtClean="0"/>
              <a:t>kluczowych systemów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 smtClean="0"/>
              <a:t>Wydajność</a:t>
            </a:r>
          </a:p>
          <a:p>
            <a:r>
              <a:rPr lang="pl-PL" dirty="0" smtClean="0"/>
              <a:t>Czas potrzebny na uzyskanie odpowiedzi z serwera</a:t>
            </a:r>
            <a:endParaRPr lang="en-US" dirty="0"/>
          </a:p>
          <a:p>
            <a:r>
              <a:rPr lang="pl-PL" dirty="0" smtClean="0"/>
              <a:t>Często</a:t>
            </a:r>
            <a:r>
              <a:rPr lang="en-US" dirty="0" smtClean="0"/>
              <a:t> </a:t>
            </a:r>
            <a:r>
              <a:rPr lang="pl-PL" dirty="0" smtClean="0"/>
              <a:t>mierzona</a:t>
            </a:r>
            <a:r>
              <a:rPr lang="en-US" dirty="0" smtClean="0"/>
              <a:t> </a:t>
            </a:r>
            <a:r>
              <a:rPr lang="pl-PL" dirty="0" smtClean="0"/>
              <a:t>jako</a:t>
            </a:r>
            <a:r>
              <a:rPr lang="en-US" dirty="0" smtClean="0"/>
              <a:t> </a:t>
            </a:r>
            <a:r>
              <a:rPr lang="en-US" dirty="0"/>
              <a:t>"time to last byte" (TTLB)</a:t>
            </a:r>
          </a:p>
          <a:p>
            <a:pPr marL="0" indent="0">
              <a:buNone/>
            </a:pPr>
            <a:r>
              <a:rPr lang="pl-PL" b="1" dirty="0" smtClean="0"/>
              <a:t>Skalowalność</a:t>
            </a:r>
          </a:p>
          <a:p>
            <a:r>
              <a:rPr lang="pl-PL" dirty="0" smtClean="0"/>
              <a:t>Zdolność systemu do zachowania wydajności kiedy wzrasta obciążenie</a:t>
            </a:r>
          </a:p>
          <a:p>
            <a:pPr marL="0" indent="0">
              <a:buNone/>
            </a:pPr>
            <a:r>
              <a:rPr lang="en-US" b="1" dirty="0" smtClean="0"/>
              <a:t>Dost</a:t>
            </a:r>
            <a:r>
              <a:rPr lang="pl-PL" b="1" dirty="0" smtClean="0"/>
              <a:t>ępność</a:t>
            </a:r>
            <a:endParaRPr lang="en-US" b="1" dirty="0"/>
          </a:p>
          <a:p>
            <a:r>
              <a:rPr lang="pl-PL" dirty="0" smtClean="0"/>
              <a:t>Udział czasu, kiedy aplikacja nie działa z punktu widzenia użytkownika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2012-12-12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Bartosz Jankiewicz, Credit Suisse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43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Latency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2012-12-12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Bartosz Jankiewicz, Credit Suisse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583363"/>
              </p:ext>
            </p:extLst>
          </p:nvPr>
        </p:nvGraphicFramePr>
        <p:xfrm>
          <a:off x="304800" y="2514600"/>
          <a:ext cx="7772400" cy="3200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362200"/>
                <a:gridCol w="2514600"/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Location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Execution time (</a:t>
                      </a:r>
                      <a:r>
                        <a:rPr lang="en-GB" b="1" dirty="0" err="1"/>
                        <a:t>ms</a:t>
                      </a:r>
                      <a:r>
                        <a:rPr lang="en-GB" b="1" dirty="0"/>
                        <a:t>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Average latency (</a:t>
                      </a:r>
                      <a:r>
                        <a:rPr lang="en-GB" b="1" dirty="0" err="1"/>
                        <a:t>ms</a:t>
                      </a:r>
                      <a:r>
                        <a:rPr lang="en-GB" b="1" dirty="0"/>
                        <a:t>)</a:t>
                      </a:r>
                    </a:p>
                  </a:txBody>
                  <a:tcPr marL="91425" marR="91425" marT="91425" marB="91425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Local host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GB" dirty="0"/>
                        <a:t>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GB"/>
                        <a:t>0.067</a:t>
                      </a:r>
                    </a:p>
                  </a:txBody>
                  <a:tcPr marL="91425" marR="91425" marT="91425" marB="91425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VM running on the local host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GB" dirty="0"/>
                        <a:t>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GB"/>
                        <a:t>0.335</a:t>
                      </a:r>
                    </a:p>
                  </a:txBody>
                  <a:tcPr marL="91425" marR="91425" marT="91425" marB="91425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Same LAN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GB" dirty="0"/>
                        <a:t>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GB"/>
                        <a:t>0.924</a:t>
                      </a:r>
                    </a:p>
                  </a:txBody>
                  <a:tcPr marL="91425" marR="91425" marT="91425" marB="91425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Server in London, UK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GB" dirty="0"/>
                        <a:t>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GB" dirty="0"/>
                        <a:t>126.005</a:t>
                      </a:r>
                    </a:p>
                  </a:txBody>
                  <a:tcPr marL="91425" marR="91425" marT="91425" marB="91425"/>
                </a:tc>
              </a:tr>
              <a:tr h="2135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Server in Moscow, Russia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GB"/>
                        <a:t>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GB" dirty="0"/>
                        <a:t>181.855</a:t>
                      </a:r>
                    </a:p>
                  </a:txBody>
                  <a:tcPr marL="91425" marR="91425" marT="91425" marB="91425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Server in Tokyo, Japan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GB"/>
                        <a:t>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GB" dirty="0"/>
                        <a:t>245.684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915781436"/>
              </p:ext>
            </p:extLst>
          </p:nvPr>
        </p:nvGraphicFramePr>
        <p:xfrm>
          <a:off x="381000" y="1371600"/>
          <a:ext cx="7696200" cy="99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440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Alternate Process 7"/>
          <p:cNvSpPr/>
          <p:nvPr/>
        </p:nvSpPr>
        <p:spPr>
          <a:xfrm>
            <a:off x="1731818" y="1981200"/>
            <a:ext cx="1011382" cy="2438400"/>
          </a:xfrm>
          <a:prstGeom prst="flowChartAlternateProcess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Dostępność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2012-12-12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Bartosz Jankiewicz, Credit Suisse</a:t>
            </a:r>
            <a:endParaRPr lang="en-US" dirty="0"/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2942226"/>
              </p:ext>
            </p:extLst>
          </p:nvPr>
        </p:nvGraphicFramePr>
        <p:xfrm>
          <a:off x="228600" y="1524000"/>
          <a:ext cx="8640763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792919" y="3298783"/>
            <a:ext cx="889180" cy="889180"/>
            <a:chOff x="1551830" y="584109"/>
            <a:chExt cx="889180" cy="889180"/>
          </a:xfrm>
        </p:grpSpPr>
        <p:sp>
          <p:nvSpPr>
            <p:cNvPr id="11" name="Oval 10"/>
            <p:cNvSpPr/>
            <p:nvPr/>
          </p:nvSpPr>
          <p:spPr>
            <a:xfrm>
              <a:off x="1551830" y="584109"/>
              <a:ext cx="889180" cy="8891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Oval 4"/>
            <p:cNvSpPr/>
            <p:nvPr/>
          </p:nvSpPr>
          <p:spPr>
            <a:xfrm>
              <a:off x="1551830" y="714326"/>
              <a:ext cx="889179" cy="6287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3600" kern="1200" dirty="0" smtClean="0"/>
                <a:t>B2</a:t>
              </a:r>
              <a:endParaRPr lang="en-US" sz="3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1599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Replikacja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2012-12-12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Bartosz Jankiewicz, Credit Suisse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012" y="1533525"/>
            <a:ext cx="4371975" cy="3790950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2386012" y="5486400"/>
            <a:ext cx="435055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rgbClr val="91867E"/>
              </a:buClr>
            </a:pPr>
            <a:r>
              <a:rPr lang="pl-PL" sz="1200" dirty="0"/>
              <a:t>Source: http://en.wikipedia.org/wiki/Replication_%28computing%29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2806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/>
              <a:t>Atomicity</a:t>
            </a:r>
            <a:r>
              <a:rPr lang="pl-PL" dirty="0"/>
              <a:t> - transakcja zakończy się w całości albo wcale</a:t>
            </a:r>
          </a:p>
          <a:p>
            <a:r>
              <a:rPr lang="pl-PL" b="1" dirty="0"/>
              <a:t>Consistency</a:t>
            </a:r>
            <a:r>
              <a:rPr lang="pl-PL" dirty="0"/>
              <a:t> - stan bazy danych jest spójny przed jak i po zakończeniu transakcji</a:t>
            </a:r>
          </a:p>
          <a:p>
            <a:r>
              <a:rPr lang="pl-PL" b="1" dirty="0"/>
              <a:t>Isolation</a:t>
            </a:r>
            <a:r>
              <a:rPr lang="pl-PL" dirty="0"/>
              <a:t> - transakcje są niezależne wobec siebie</a:t>
            </a:r>
          </a:p>
          <a:p>
            <a:r>
              <a:rPr lang="pl-PL" b="1" dirty="0"/>
              <a:t>Durability</a:t>
            </a:r>
            <a:r>
              <a:rPr lang="pl-PL" dirty="0"/>
              <a:t> - po zakończeniu transakcji zmiany zostaną utrwalone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2012-12-12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Bartosz Jankiewicz, Credit Suisse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06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2178920043"/>
              </p:ext>
            </p:extLst>
          </p:nvPr>
        </p:nvGraphicFramePr>
        <p:xfrm>
          <a:off x="685800" y="1498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CAP </a:t>
            </a:r>
            <a:r>
              <a:rPr lang="en-GB" dirty="0" smtClean="0"/>
              <a:t>Theorem</a:t>
            </a:r>
            <a:r>
              <a:rPr lang="pl-PL" dirty="0" smtClean="0"/>
              <a:t> </a:t>
            </a:r>
            <a:r>
              <a:rPr lang="pl-PL" b="0" dirty="0" smtClean="0"/>
              <a:t>//a.k.a. Brewer's theorem</a:t>
            </a:r>
            <a:endParaRPr lang="en-US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2012-12-12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Bartosz Jankiewicz, Credit Suisse</a:t>
            </a:r>
            <a:endParaRPr lang="en-US" dirty="0"/>
          </a:p>
        </p:txBody>
      </p:sp>
      <p:sp>
        <p:nvSpPr>
          <p:cNvPr id="10" name="Double Brace 9"/>
          <p:cNvSpPr/>
          <p:nvPr/>
        </p:nvSpPr>
        <p:spPr>
          <a:xfrm rot="2700000">
            <a:off x="823287" y="2001471"/>
            <a:ext cx="1679448" cy="794167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MySQL</a:t>
            </a:r>
            <a:br>
              <a:rPr lang="pl-PL" dirty="0" smtClean="0"/>
            </a:br>
            <a:r>
              <a:rPr lang="pl-PL" dirty="0" smtClean="0"/>
              <a:t>Postgres</a:t>
            </a:r>
          </a:p>
          <a:p>
            <a:pPr algn="ctr"/>
            <a:r>
              <a:rPr lang="pl-PL" dirty="0" smtClean="0"/>
              <a:t>Oracle</a:t>
            </a:r>
            <a:endParaRPr lang="en-US" dirty="0"/>
          </a:p>
        </p:txBody>
      </p:sp>
      <p:sp>
        <p:nvSpPr>
          <p:cNvPr id="11" name="Double Brace 10"/>
          <p:cNvSpPr/>
          <p:nvPr/>
        </p:nvSpPr>
        <p:spPr>
          <a:xfrm rot="18900000">
            <a:off x="5000705" y="1983863"/>
            <a:ext cx="1679448" cy="9144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Casandra</a:t>
            </a:r>
          </a:p>
          <a:p>
            <a:pPr algn="ctr"/>
            <a:r>
              <a:rPr lang="pl-PL" dirty="0" smtClean="0"/>
              <a:t>SimpleDB</a:t>
            </a:r>
          </a:p>
          <a:p>
            <a:pPr algn="ctr"/>
            <a:r>
              <a:rPr lang="pl-PL" dirty="0" smtClean="0"/>
              <a:t>Riak, Dynamo</a:t>
            </a:r>
            <a:endParaRPr lang="en-US" dirty="0"/>
          </a:p>
        </p:txBody>
      </p:sp>
      <p:sp>
        <p:nvSpPr>
          <p:cNvPr id="12" name="Double Brace 11"/>
          <p:cNvSpPr/>
          <p:nvPr/>
        </p:nvSpPr>
        <p:spPr>
          <a:xfrm>
            <a:off x="2970276" y="5486400"/>
            <a:ext cx="1679448" cy="9144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MongoDB, Hbase, Redis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93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Rosnące wymagania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06" y="2284412"/>
            <a:ext cx="5410200" cy="315277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2012-12-12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Bartosz Jankiewicz, Credit Suisse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82800" y="5558779"/>
            <a:ext cx="54102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rgbClr val="91867E"/>
              </a:buClr>
            </a:pPr>
            <a:r>
              <a:rPr lang="en-US" sz="1100" i="1" dirty="0"/>
              <a:t>Data Growth Trends (Chute, </a:t>
            </a:r>
            <a:r>
              <a:rPr lang="en-US" sz="1100" i="1" dirty="0" err="1"/>
              <a:t>Manfrediz</a:t>
            </a:r>
            <a:r>
              <a:rPr lang="en-US" sz="1100" i="1" dirty="0"/>
              <a:t>, Minton, </a:t>
            </a:r>
            <a:r>
              <a:rPr lang="en-US" sz="1100" i="1" dirty="0" err="1"/>
              <a:t>Reinsel</a:t>
            </a:r>
            <a:r>
              <a:rPr lang="en-US" sz="1100" i="1" dirty="0"/>
              <a:t>, </a:t>
            </a:r>
            <a:r>
              <a:rPr lang="en-US" sz="1100" i="1" dirty="0" err="1"/>
              <a:t>Schlichting</a:t>
            </a:r>
            <a:r>
              <a:rPr lang="en-US" sz="1100" i="1" dirty="0"/>
              <a:t>, &amp; </a:t>
            </a:r>
            <a:r>
              <a:rPr lang="en-US" sz="1100" i="1" dirty="0" err="1"/>
              <a:t>Toncheva</a:t>
            </a:r>
            <a:r>
              <a:rPr lang="en-US" sz="1100" i="1" dirty="0"/>
              <a:t>, 2008)﻿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3297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Credit Suisse 1">
      <a:dk1>
        <a:sysClr val="windowText" lastClr="000000"/>
      </a:dk1>
      <a:lt1>
        <a:sysClr val="window" lastClr="FFFFFF"/>
      </a:lt1>
      <a:dk2>
        <a:srgbClr val="166C86"/>
      </a:dk2>
      <a:lt2>
        <a:srgbClr val="EEECE1"/>
      </a:lt2>
      <a:accent1>
        <a:srgbClr val="255B89"/>
      </a:accent1>
      <a:accent2>
        <a:srgbClr val="AAA19A"/>
      </a:accent2>
      <a:accent3>
        <a:srgbClr val="A6CCD6"/>
      </a:accent3>
      <a:accent4>
        <a:srgbClr val="56A2B9"/>
      </a:accent4>
      <a:accent5>
        <a:srgbClr val="C8C1BC"/>
      </a:accent5>
      <a:accent6>
        <a:srgbClr val="003868"/>
      </a:accent6>
      <a:hlink>
        <a:srgbClr val="0000FF"/>
      </a:hlink>
      <a:folHlink>
        <a:srgbClr val="800080"/>
      </a:folHlink>
    </a:clrScheme>
    <a:fontScheme name="CS 1">
      <a:majorFont>
        <a:latin typeface="Credit Suisse Type Light"/>
        <a:ea typeface=""/>
        <a:cs typeface=""/>
        <a:font script="Kore" typeface="Credit Suisse Type Kor Roman"/>
        <a:font script="Arab" typeface="Credit Suisse Type Arabic Light"/>
        <a:font script="Cyrl" typeface="Credit Suisse Type Light"/>
        <a:font script="Deva" typeface="Credit Suisse Type Deva Light"/>
        <a:font script="Grek" typeface="Credit Suisse Type Light"/>
        <a:font script="Hans" typeface="Credit Suisse Type SCh Light"/>
        <a:font script="Hant" typeface="Credit Suisse Type TCh Light"/>
        <a:font script="Jpan" typeface="Credit Suisse Type Jap Light"/>
        <a:font script="Thai" typeface="Credit Suisse Type Thai Light"/>
      </a:majorFont>
      <a:minorFont>
        <a:latin typeface="Credit Suisse Type Light"/>
        <a:ea typeface=""/>
        <a:cs typeface=""/>
        <a:font script="Kore" typeface="Credit Suisse Type Kor Roman"/>
        <a:font script="Arab" typeface="Credit Suisse Type Arabic Light"/>
        <a:font script="Cyrl" typeface="Credit Suisse Type Light"/>
        <a:font script="Deva" typeface="Credit Suisse Type Deva Light"/>
        <a:font script="Grek" typeface="Credit Suisse Type Light"/>
        <a:font script="Hans" typeface="Credit Suisse Type SCh Light"/>
        <a:font script="Hant" typeface="Credit Suisse Type TCh Light"/>
        <a:font script="Jpan" typeface="Credit Suisse Type Jap Light"/>
        <a:font script="Thai" typeface="Credit Suisse Type Thai Light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marL="342900" indent="-342900">
          <a:buClr>
            <a:srgbClr val="91867E"/>
          </a:buClr>
          <a:buFont typeface="Credit Suisse Type Light" pitchFamily="34" charset="0"/>
          <a:buChar char=""/>
          <a:defRPr sz="2200" dirty="0"/>
        </a:defPPr>
      </a:lstStyle>
    </a:txDef>
  </a:objectDefaults>
  <a:extraClrSchemeLst/>
  <a:custClrLst>
    <a:custClr name="Purple 1">
      <a:srgbClr val="92499E"/>
    </a:custClr>
    <a:custClr name="Green 1">
      <a:srgbClr val="898000"/>
    </a:custClr>
    <a:custClr name="Yellow 1">
      <a:srgbClr val="FFC726"/>
    </a:custClr>
    <a:custClr name="Orange 1">
      <a:srgbClr val="F49C3E"/>
    </a:custClr>
    <a:custClr name="Red 1">
      <a:srgbClr val="9D0E2D"/>
    </a:custClr>
    <a:custClr name="Purple 2">
      <a:srgbClr val="A86DB1"/>
    </a:custClr>
    <a:custClr name="Green 2">
      <a:srgbClr val="B1A82F"/>
    </a:custClr>
    <a:custClr name="Yellow 2">
      <a:srgbClr val="FFD251"/>
    </a:custClr>
    <a:custClr name="Orange 2">
      <a:srgbClr val="F6B065"/>
    </a:custClr>
    <a:custClr name="Red 2">
      <a:srgbClr val="C23841"/>
    </a:custClr>
    <a:custClr name="Purple 3">
      <a:srgbClr val="BE92C5"/>
    </a:custClr>
    <a:custClr name="Green 3">
      <a:srgbClr val="D7D17B"/>
    </a:custClr>
    <a:custClr name="Yellow 3">
      <a:srgbClr val="FFDD7D"/>
    </a:custClr>
    <a:custClr name="Orange 3">
      <a:srgbClr val="F8C48B"/>
    </a:custClr>
    <a:custClr name="Red 3">
      <a:srgbClr val="DE7572"/>
    </a:custClr>
    <a:custClr name="Purple 4">
      <a:srgbClr val="D3B6D8"/>
    </a:custClr>
    <a:custClr name="Green 4">
      <a:srgbClr val="E9E6B9"/>
    </a:custClr>
    <a:custClr name="Yellow 4">
      <a:srgbClr val="FFE9A8"/>
    </a:custClr>
    <a:custClr name="Orange 4">
      <a:srgbClr val="FBD7B2"/>
    </a:custClr>
    <a:custClr name="Red 4">
      <a:srgbClr val="EBB7B6"/>
    </a:custClr>
    <a:custClr name="Corporate Gray">
      <a:srgbClr val="91867E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1125</Words>
  <Application>Microsoft Office PowerPoint</Application>
  <PresentationFormat>On-screen Show (4:3)</PresentationFormat>
  <Paragraphs>304</Paragraphs>
  <Slides>26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Default Theme</vt:lpstr>
      <vt:lpstr>Wprowadzenie do skalowalnej, odpornej na awarie architektury baz danych</vt:lpstr>
      <vt:lpstr>Plan wykładu</vt:lpstr>
      <vt:lpstr>Wymagania wobec kluczowych systemów</vt:lpstr>
      <vt:lpstr>Latency</vt:lpstr>
      <vt:lpstr>Dostępność</vt:lpstr>
      <vt:lpstr>Replikacja</vt:lpstr>
      <vt:lpstr>ACID</vt:lpstr>
      <vt:lpstr>CAP Theorem //a.k.a. Brewer's theorem</vt:lpstr>
      <vt:lpstr>Rosnące wymagania</vt:lpstr>
      <vt:lpstr>Skalowalność</vt:lpstr>
      <vt:lpstr>Skalowanie poziome: Master-Slave</vt:lpstr>
      <vt:lpstr>Skalowanie poziome: Clustering</vt:lpstr>
      <vt:lpstr>Skalowanie poziome: Sharding</vt:lpstr>
      <vt:lpstr>Bazy NoSQL</vt:lpstr>
      <vt:lpstr>Przykładowe rozwiązania NoSQL</vt:lpstr>
      <vt:lpstr>Wydajność NoSQL</vt:lpstr>
      <vt:lpstr>Skalowalność Redis</vt:lpstr>
      <vt:lpstr>Wzorce użycia bazy K/V</vt:lpstr>
      <vt:lpstr>CAP Theorem and NoSQL</vt:lpstr>
      <vt:lpstr>BASE</vt:lpstr>
      <vt:lpstr>Przykład użycia</vt:lpstr>
      <vt:lpstr>Przykład użycia cz. 2</vt:lpstr>
      <vt:lpstr>PowerPoint Presentation</vt:lpstr>
      <vt:lpstr>Problem braku ACID</vt:lpstr>
      <vt:lpstr>PowerPoint Presentation</vt:lpstr>
      <vt:lpstr>Sources</vt:lpstr>
    </vt:vector>
  </TitlesOfParts>
  <Company>Credit Suisse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Wprowadzenie do skalowalnej, odpornej na awarie architektury baz danych</dc:title>
  <dc:creator>Jankiewicz Bartosz (KGUA 11)</dc:creator>
  <cp:lastModifiedBy>Jankiewicz Bartosz (KGUA 11)</cp:lastModifiedBy>
  <cp:revision>77</cp:revision>
  <dcterms:created xsi:type="dcterms:W3CDTF">2012-12-11T08:23:08Z</dcterms:created>
  <dcterms:modified xsi:type="dcterms:W3CDTF">2012-12-12T14:25:51Z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1239253978</vt:i4>
  </property>
  <property fmtid="{D5CDD505-2E9C-101B-9397-08002B2CF9AE}" pid="3" name="_NewReviewCycle">
    <vt:lpwstr/>
  </property>
  <property fmtid="{D5CDD505-2E9C-101B-9397-08002B2CF9AE}" pid="4" name="_EmailSubject">
    <vt:lpwstr>Fwd: wyklady</vt:lpwstr>
  </property>
  <property fmtid="{D5CDD505-2E9C-101B-9397-08002B2CF9AE}" pid="5" name="_AuthorEmail">
    <vt:lpwstr>bartosz.jankiewicz@credit-suisse.com</vt:lpwstr>
  </property>
  <property fmtid="{D5CDD505-2E9C-101B-9397-08002B2CF9AE}" pid="6" name="_AuthorEmailDisplayName">
    <vt:lpwstr>Jankiewicz, Bartosz</vt:lpwstr>
  </property>
</Properties>
</file>