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theme/theme1.xml" ContentType="application/vnd.openxmlformats-officedocument.theme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6" r:id="rId10"/>
    <p:sldId id="279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74" r:id="rId19"/>
    <p:sldId id="263" r:id="rId20"/>
    <p:sldId id="280" r:id="rId21"/>
    <p:sldId id="277" r:id="rId22"/>
    <p:sldId id="276" r:id="rId23"/>
    <p:sldId id="262" r:id="rId24"/>
    <p:sldId id="278" r:id="rId25"/>
    <p:sldId id="275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55B82-268E-47DA-BD4B-ECF14DBEBEA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A16A247-A03C-4FDC-982B-225AACA5DAEA}">
      <dgm:prSet phldrT="[Text]" custT="1"/>
      <dgm:spPr>
        <a:solidFill>
          <a:srgbClr val="92D050"/>
        </a:solidFill>
      </dgm:spPr>
      <dgm:t>
        <a:bodyPr/>
        <a:lstStyle/>
        <a:p>
          <a:r>
            <a:rPr lang="pl-PL" sz="1800" dirty="0" smtClean="0"/>
            <a:t>Eden</a:t>
          </a:r>
          <a:endParaRPr lang="en-US" sz="1800" dirty="0"/>
        </a:p>
      </dgm:t>
    </dgm:pt>
    <dgm:pt modelId="{72F1EA81-9498-4F24-8112-6D8DF543FCE8}" type="parTrans" cxnId="{721948AF-9A47-49A9-8167-A118A756346B}">
      <dgm:prSet/>
      <dgm:spPr/>
      <dgm:t>
        <a:bodyPr/>
        <a:lstStyle/>
        <a:p>
          <a:endParaRPr lang="en-US"/>
        </a:p>
      </dgm:t>
    </dgm:pt>
    <dgm:pt modelId="{229DA27D-5CCF-4345-8643-05145244654C}" type="sibTrans" cxnId="{721948AF-9A47-49A9-8167-A118A756346B}">
      <dgm:prSet/>
      <dgm:spPr/>
      <dgm:t>
        <a:bodyPr/>
        <a:lstStyle/>
        <a:p>
          <a:endParaRPr lang="en-US"/>
        </a:p>
      </dgm:t>
    </dgm:pt>
    <dgm:pt modelId="{FB339D56-6A43-4926-ABC5-7D0F446C01A9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l-PL" sz="1800" dirty="0" smtClean="0"/>
            <a:t>Survivor 1</a:t>
          </a:r>
          <a:endParaRPr lang="en-US" sz="1800" dirty="0"/>
        </a:p>
      </dgm:t>
    </dgm:pt>
    <dgm:pt modelId="{711270CF-3E93-4B4A-A0D2-7796D894E282}" type="parTrans" cxnId="{612AB562-2371-4AFB-A50C-D65101830616}">
      <dgm:prSet/>
      <dgm:spPr/>
      <dgm:t>
        <a:bodyPr/>
        <a:lstStyle/>
        <a:p>
          <a:endParaRPr lang="en-US"/>
        </a:p>
      </dgm:t>
    </dgm:pt>
    <dgm:pt modelId="{47DE68FC-B74F-4BA6-810F-6F42B1A07435}" type="sibTrans" cxnId="{612AB562-2371-4AFB-A50C-D65101830616}">
      <dgm:prSet/>
      <dgm:spPr/>
      <dgm:t>
        <a:bodyPr/>
        <a:lstStyle/>
        <a:p>
          <a:endParaRPr lang="en-US"/>
        </a:p>
      </dgm:t>
    </dgm:pt>
    <dgm:pt modelId="{F14B97F3-EF49-4E65-9323-B3D57BD5A45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l-PL" sz="1800" dirty="0" smtClean="0"/>
            <a:t>Survivor 2</a:t>
          </a:r>
          <a:endParaRPr lang="en-US" sz="1800" dirty="0"/>
        </a:p>
      </dgm:t>
    </dgm:pt>
    <dgm:pt modelId="{95D8EE2E-CD0D-4973-B695-1322A6B5602E}" type="parTrans" cxnId="{F7A945CE-B21A-43EA-B1F4-C219119756CA}">
      <dgm:prSet/>
      <dgm:spPr/>
      <dgm:t>
        <a:bodyPr/>
        <a:lstStyle/>
        <a:p>
          <a:endParaRPr lang="en-US"/>
        </a:p>
      </dgm:t>
    </dgm:pt>
    <dgm:pt modelId="{F80D8BDF-44C9-4D36-8BEC-9F424AD0D1F9}" type="sibTrans" cxnId="{F7A945CE-B21A-43EA-B1F4-C219119756CA}">
      <dgm:prSet/>
      <dgm:spPr/>
      <dgm:t>
        <a:bodyPr/>
        <a:lstStyle/>
        <a:p>
          <a:endParaRPr lang="en-US"/>
        </a:p>
      </dgm:t>
    </dgm:pt>
    <dgm:pt modelId="{2EA2F05A-626C-41B1-BEB4-0D39029EC15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l-PL" sz="1800" dirty="0" smtClean="0"/>
            <a:t>Tenured</a:t>
          </a:r>
          <a:endParaRPr lang="en-US" sz="1800" dirty="0"/>
        </a:p>
      </dgm:t>
    </dgm:pt>
    <dgm:pt modelId="{B5B51537-2B72-4D64-9F37-92CA6AA93C5D}" type="parTrans" cxnId="{0418B1F0-00F5-47AC-A9EE-6C91E9B4BA9A}">
      <dgm:prSet/>
      <dgm:spPr/>
      <dgm:t>
        <a:bodyPr/>
        <a:lstStyle/>
        <a:p>
          <a:endParaRPr lang="en-US"/>
        </a:p>
      </dgm:t>
    </dgm:pt>
    <dgm:pt modelId="{6B905BD9-E8A0-4C05-946C-05F5E71C0B37}" type="sibTrans" cxnId="{0418B1F0-00F5-47AC-A9EE-6C91E9B4BA9A}">
      <dgm:prSet/>
      <dgm:spPr/>
      <dgm:t>
        <a:bodyPr/>
        <a:lstStyle/>
        <a:p>
          <a:endParaRPr lang="en-US"/>
        </a:p>
      </dgm:t>
    </dgm:pt>
    <dgm:pt modelId="{DE57AD03-31AB-4E0D-B2A5-A7B8400C9FDE}" type="pres">
      <dgm:prSet presAssocID="{DAB55B82-268E-47DA-BD4B-ECF14DBEBEA2}" presName="Name0" presStyleCnt="0">
        <dgm:presLayoutVars>
          <dgm:dir/>
          <dgm:resizeHandles val="exact"/>
        </dgm:presLayoutVars>
      </dgm:prSet>
      <dgm:spPr/>
    </dgm:pt>
    <dgm:pt modelId="{7414DA2E-8655-4C01-9C4A-26DDF67082C7}" type="pres">
      <dgm:prSet presAssocID="{EA16A247-A03C-4FDC-982B-225AACA5DAEA}" presName="parTxOnly" presStyleLbl="node1" presStyleIdx="0" presStyleCnt="4" custLinFactY="100000" custLinFactNeighborX="-498" custLinFactNeighborY="10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4F363-27E4-410B-AF82-10218AB1B291}" type="pres">
      <dgm:prSet presAssocID="{229DA27D-5CCF-4345-8643-05145244654C}" presName="parSpace" presStyleCnt="0"/>
      <dgm:spPr/>
    </dgm:pt>
    <dgm:pt modelId="{78D7BEAB-8182-4C60-8F71-2C6A8630C07D}" type="pres">
      <dgm:prSet presAssocID="{FB339D56-6A43-4926-ABC5-7D0F446C01A9}" presName="parTxOnly" presStyleLbl="node1" presStyleIdx="1" presStyleCnt="4" custLinFactNeighborX="3488" custLinFactNeighborY="20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D29BB-5ED1-46B7-8DE1-A47FC9A807F3}" type="pres">
      <dgm:prSet presAssocID="{47DE68FC-B74F-4BA6-810F-6F42B1A07435}" presName="parSpace" presStyleCnt="0"/>
      <dgm:spPr/>
    </dgm:pt>
    <dgm:pt modelId="{8CB366FE-824E-46E8-AC63-1B1B63A5B460}" type="pres">
      <dgm:prSet presAssocID="{F14B97F3-EF49-4E65-9323-B3D57BD5A45F}" presName="parTxOnly" presStyleLbl="node1" presStyleIdx="2" presStyleCnt="4" custLinFactNeighborX="7475" custLinFactNeighborY="20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082EA-202F-4331-A772-674AF1AFDB86}" type="pres">
      <dgm:prSet presAssocID="{F80D8BDF-44C9-4D36-8BEC-9F424AD0D1F9}" presName="parSpace" presStyleCnt="0"/>
      <dgm:spPr/>
    </dgm:pt>
    <dgm:pt modelId="{BF0C4931-C7B4-46C2-BAF9-FEFDD8E0AC83}" type="pres">
      <dgm:prSet presAssocID="{2EA2F05A-626C-41B1-BEB4-0D39029EC15C}" presName="parTxOnly" presStyleLbl="node1" presStyleIdx="3" presStyleCnt="4" custLinFactNeighborX="21761" custLinFactNeighborY="20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C7890B-DE93-4FB7-87D0-7FCF3F1F6090}" type="presOf" srcId="{EA16A247-A03C-4FDC-982B-225AACA5DAEA}" destId="{7414DA2E-8655-4C01-9C4A-26DDF67082C7}" srcOrd="0" destOrd="0" presId="urn:microsoft.com/office/officeart/2005/8/layout/hChevron3"/>
    <dgm:cxn modelId="{2C8BB2CE-0B2C-467B-B081-8F56C4BDB6A3}" type="presOf" srcId="{DAB55B82-268E-47DA-BD4B-ECF14DBEBEA2}" destId="{DE57AD03-31AB-4E0D-B2A5-A7B8400C9FDE}" srcOrd="0" destOrd="0" presId="urn:microsoft.com/office/officeart/2005/8/layout/hChevron3"/>
    <dgm:cxn modelId="{F7A945CE-B21A-43EA-B1F4-C219119756CA}" srcId="{DAB55B82-268E-47DA-BD4B-ECF14DBEBEA2}" destId="{F14B97F3-EF49-4E65-9323-B3D57BD5A45F}" srcOrd="2" destOrd="0" parTransId="{95D8EE2E-CD0D-4973-B695-1322A6B5602E}" sibTransId="{F80D8BDF-44C9-4D36-8BEC-9F424AD0D1F9}"/>
    <dgm:cxn modelId="{A86FDC71-0E57-4F7B-B6B4-D6DB280B2EDB}" type="presOf" srcId="{F14B97F3-EF49-4E65-9323-B3D57BD5A45F}" destId="{8CB366FE-824E-46E8-AC63-1B1B63A5B460}" srcOrd="0" destOrd="0" presId="urn:microsoft.com/office/officeart/2005/8/layout/hChevron3"/>
    <dgm:cxn modelId="{612AB562-2371-4AFB-A50C-D65101830616}" srcId="{DAB55B82-268E-47DA-BD4B-ECF14DBEBEA2}" destId="{FB339D56-6A43-4926-ABC5-7D0F446C01A9}" srcOrd="1" destOrd="0" parTransId="{711270CF-3E93-4B4A-A0D2-7796D894E282}" sibTransId="{47DE68FC-B74F-4BA6-810F-6F42B1A07435}"/>
    <dgm:cxn modelId="{0418B1F0-00F5-47AC-A9EE-6C91E9B4BA9A}" srcId="{DAB55B82-268E-47DA-BD4B-ECF14DBEBEA2}" destId="{2EA2F05A-626C-41B1-BEB4-0D39029EC15C}" srcOrd="3" destOrd="0" parTransId="{B5B51537-2B72-4D64-9F37-92CA6AA93C5D}" sibTransId="{6B905BD9-E8A0-4C05-946C-05F5E71C0B37}"/>
    <dgm:cxn modelId="{721948AF-9A47-49A9-8167-A118A756346B}" srcId="{DAB55B82-268E-47DA-BD4B-ECF14DBEBEA2}" destId="{EA16A247-A03C-4FDC-982B-225AACA5DAEA}" srcOrd="0" destOrd="0" parTransId="{72F1EA81-9498-4F24-8112-6D8DF543FCE8}" sibTransId="{229DA27D-5CCF-4345-8643-05145244654C}"/>
    <dgm:cxn modelId="{70867446-C8D1-492F-8834-EE1500378A4A}" type="presOf" srcId="{FB339D56-6A43-4926-ABC5-7D0F446C01A9}" destId="{78D7BEAB-8182-4C60-8F71-2C6A8630C07D}" srcOrd="0" destOrd="0" presId="urn:microsoft.com/office/officeart/2005/8/layout/hChevron3"/>
    <dgm:cxn modelId="{77EE5FE8-4698-4B6A-A02C-B7F313202D29}" type="presOf" srcId="{2EA2F05A-626C-41B1-BEB4-0D39029EC15C}" destId="{BF0C4931-C7B4-46C2-BAF9-FEFDD8E0AC83}" srcOrd="0" destOrd="0" presId="urn:microsoft.com/office/officeart/2005/8/layout/hChevron3"/>
    <dgm:cxn modelId="{ADE02A3C-B1E5-4327-B5F8-D385A4D719FE}" type="presParOf" srcId="{DE57AD03-31AB-4E0D-B2A5-A7B8400C9FDE}" destId="{7414DA2E-8655-4C01-9C4A-26DDF67082C7}" srcOrd="0" destOrd="0" presId="urn:microsoft.com/office/officeart/2005/8/layout/hChevron3"/>
    <dgm:cxn modelId="{34056C77-4629-4729-8B7B-D557CC80FA36}" type="presParOf" srcId="{DE57AD03-31AB-4E0D-B2A5-A7B8400C9FDE}" destId="{85E4F363-27E4-410B-AF82-10218AB1B291}" srcOrd="1" destOrd="0" presId="urn:microsoft.com/office/officeart/2005/8/layout/hChevron3"/>
    <dgm:cxn modelId="{D4ED1924-1DB0-4628-89F7-48E886932D57}" type="presParOf" srcId="{DE57AD03-31AB-4E0D-B2A5-A7B8400C9FDE}" destId="{78D7BEAB-8182-4C60-8F71-2C6A8630C07D}" srcOrd="2" destOrd="0" presId="urn:microsoft.com/office/officeart/2005/8/layout/hChevron3"/>
    <dgm:cxn modelId="{D837C886-48DF-43FE-B60D-7C8347FEAADC}" type="presParOf" srcId="{DE57AD03-31AB-4E0D-B2A5-A7B8400C9FDE}" destId="{57AD29BB-5ED1-46B7-8DE1-A47FC9A807F3}" srcOrd="3" destOrd="0" presId="urn:microsoft.com/office/officeart/2005/8/layout/hChevron3"/>
    <dgm:cxn modelId="{4F9FDF7B-D41C-4E8E-9082-698D4692AE88}" type="presParOf" srcId="{DE57AD03-31AB-4E0D-B2A5-A7B8400C9FDE}" destId="{8CB366FE-824E-46E8-AC63-1B1B63A5B460}" srcOrd="4" destOrd="0" presId="urn:microsoft.com/office/officeart/2005/8/layout/hChevron3"/>
    <dgm:cxn modelId="{3E6A8425-B83D-4EA3-9AEA-16F5F01AAF82}" type="presParOf" srcId="{DE57AD03-31AB-4E0D-B2A5-A7B8400C9FDE}" destId="{0CC082EA-202F-4331-A772-674AF1AFDB86}" srcOrd="5" destOrd="0" presId="urn:microsoft.com/office/officeart/2005/8/layout/hChevron3"/>
    <dgm:cxn modelId="{F9B58820-150C-4835-9079-EA21B7F139C0}" type="presParOf" srcId="{DE57AD03-31AB-4E0D-B2A5-A7B8400C9FDE}" destId="{BF0C4931-C7B4-46C2-BAF9-FEFDD8E0AC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B55B82-268E-47DA-BD4B-ECF14DBEBEA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A16A247-A03C-4FDC-982B-225AACA5DAEA}">
      <dgm:prSet phldrT="[Text]" custT="1"/>
      <dgm:spPr>
        <a:solidFill>
          <a:srgbClr val="009900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pl-PL" sz="1800" dirty="0" smtClean="0"/>
            <a:t>Eden</a:t>
          </a:r>
          <a:endParaRPr lang="en-US" sz="1800" dirty="0"/>
        </a:p>
      </dgm:t>
    </dgm:pt>
    <dgm:pt modelId="{72F1EA81-9498-4F24-8112-6D8DF543FCE8}" type="parTrans" cxnId="{721948AF-9A47-49A9-8167-A118A756346B}">
      <dgm:prSet/>
      <dgm:spPr/>
      <dgm:t>
        <a:bodyPr/>
        <a:lstStyle/>
        <a:p>
          <a:endParaRPr lang="en-US"/>
        </a:p>
      </dgm:t>
    </dgm:pt>
    <dgm:pt modelId="{229DA27D-5CCF-4345-8643-05145244654C}" type="sibTrans" cxnId="{721948AF-9A47-49A9-8167-A118A756346B}">
      <dgm:prSet/>
      <dgm:spPr/>
      <dgm:t>
        <a:bodyPr/>
        <a:lstStyle/>
        <a:p>
          <a:endParaRPr lang="en-US"/>
        </a:p>
      </dgm:t>
    </dgm:pt>
    <dgm:pt modelId="{FB339D56-6A43-4926-ABC5-7D0F446C01A9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l-PL" sz="1800" dirty="0" smtClean="0"/>
            <a:t>Survivor 1</a:t>
          </a:r>
          <a:endParaRPr lang="en-US" sz="1800" dirty="0"/>
        </a:p>
      </dgm:t>
    </dgm:pt>
    <dgm:pt modelId="{711270CF-3E93-4B4A-A0D2-7796D894E282}" type="parTrans" cxnId="{612AB562-2371-4AFB-A50C-D65101830616}">
      <dgm:prSet/>
      <dgm:spPr/>
      <dgm:t>
        <a:bodyPr/>
        <a:lstStyle/>
        <a:p>
          <a:endParaRPr lang="en-US"/>
        </a:p>
      </dgm:t>
    </dgm:pt>
    <dgm:pt modelId="{47DE68FC-B74F-4BA6-810F-6F42B1A07435}" type="sibTrans" cxnId="{612AB562-2371-4AFB-A50C-D65101830616}">
      <dgm:prSet/>
      <dgm:spPr/>
      <dgm:t>
        <a:bodyPr/>
        <a:lstStyle/>
        <a:p>
          <a:endParaRPr lang="en-US"/>
        </a:p>
      </dgm:t>
    </dgm:pt>
    <dgm:pt modelId="{F14B97F3-EF49-4E65-9323-B3D57BD5A45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l-PL" sz="1800" dirty="0" smtClean="0"/>
            <a:t>Survivor 2</a:t>
          </a:r>
          <a:endParaRPr lang="en-US" sz="1800" dirty="0"/>
        </a:p>
      </dgm:t>
    </dgm:pt>
    <dgm:pt modelId="{95D8EE2E-CD0D-4973-B695-1322A6B5602E}" type="parTrans" cxnId="{F7A945CE-B21A-43EA-B1F4-C219119756CA}">
      <dgm:prSet/>
      <dgm:spPr/>
      <dgm:t>
        <a:bodyPr/>
        <a:lstStyle/>
        <a:p>
          <a:endParaRPr lang="en-US"/>
        </a:p>
      </dgm:t>
    </dgm:pt>
    <dgm:pt modelId="{F80D8BDF-44C9-4D36-8BEC-9F424AD0D1F9}" type="sibTrans" cxnId="{F7A945CE-B21A-43EA-B1F4-C219119756CA}">
      <dgm:prSet/>
      <dgm:spPr/>
      <dgm:t>
        <a:bodyPr/>
        <a:lstStyle/>
        <a:p>
          <a:endParaRPr lang="en-US"/>
        </a:p>
      </dgm:t>
    </dgm:pt>
    <dgm:pt modelId="{2EA2F05A-626C-41B1-BEB4-0D39029EC15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l-PL" sz="1800" dirty="0" smtClean="0"/>
            <a:t>Tenured</a:t>
          </a:r>
          <a:endParaRPr lang="en-US" sz="1800" dirty="0"/>
        </a:p>
      </dgm:t>
    </dgm:pt>
    <dgm:pt modelId="{B5B51537-2B72-4D64-9F37-92CA6AA93C5D}" type="parTrans" cxnId="{0418B1F0-00F5-47AC-A9EE-6C91E9B4BA9A}">
      <dgm:prSet/>
      <dgm:spPr/>
      <dgm:t>
        <a:bodyPr/>
        <a:lstStyle/>
        <a:p>
          <a:endParaRPr lang="en-US"/>
        </a:p>
      </dgm:t>
    </dgm:pt>
    <dgm:pt modelId="{6B905BD9-E8A0-4C05-946C-05F5E71C0B37}" type="sibTrans" cxnId="{0418B1F0-00F5-47AC-A9EE-6C91E9B4BA9A}">
      <dgm:prSet/>
      <dgm:spPr/>
      <dgm:t>
        <a:bodyPr/>
        <a:lstStyle/>
        <a:p>
          <a:endParaRPr lang="en-US"/>
        </a:p>
      </dgm:t>
    </dgm:pt>
    <dgm:pt modelId="{DE57AD03-31AB-4E0D-B2A5-A7B8400C9FDE}" type="pres">
      <dgm:prSet presAssocID="{DAB55B82-268E-47DA-BD4B-ECF14DBEBEA2}" presName="Name0" presStyleCnt="0">
        <dgm:presLayoutVars>
          <dgm:dir/>
          <dgm:resizeHandles val="exact"/>
        </dgm:presLayoutVars>
      </dgm:prSet>
      <dgm:spPr/>
    </dgm:pt>
    <dgm:pt modelId="{7414DA2E-8655-4C01-9C4A-26DDF67082C7}" type="pres">
      <dgm:prSet presAssocID="{EA16A247-A03C-4FDC-982B-225AACA5DAEA}" presName="parTxOnly" presStyleLbl="node1" presStyleIdx="0" presStyleCnt="4" custLinFactY="100000" custLinFactNeighborX="-498" custLinFactNeighborY="10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4F363-27E4-410B-AF82-10218AB1B291}" type="pres">
      <dgm:prSet presAssocID="{229DA27D-5CCF-4345-8643-05145244654C}" presName="parSpace" presStyleCnt="0"/>
      <dgm:spPr/>
    </dgm:pt>
    <dgm:pt modelId="{78D7BEAB-8182-4C60-8F71-2C6A8630C07D}" type="pres">
      <dgm:prSet presAssocID="{FB339D56-6A43-4926-ABC5-7D0F446C01A9}" presName="parTxOnly" presStyleLbl="node1" presStyleIdx="1" presStyleCnt="4" custLinFactNeighborX="3488" custLinFactNeighborY="4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D29BB-5ED1-46B7-8DE1-A47FC9A807F3}" type="pres">
      <dgm:prSet presAssocID="{47DE68FC-B74F-4BA6-810F-6F42B1A07435}" presName="parSpace" presStyleCnt="0"/>
      <dgm:spPr/>
    </dgm:pt>
    <dgm:pt modelId="{8CB366FE-824E-46E8-AC63-1B1B63A5B460}" type="pres">
      <dgm:prSet presAssocID="{F14B97F3-EF49-4E65-9323-B3D57BD5A45F}" presName="parTxOnly" presStyleLbl="node1" presStyleIdx="2" presStyleCnt="4" custLinFactNeighborX="7475" custLinFactNeighborY="4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082EA-202F-4331-A772-674AF1AFDB86}" type="pres">
      <dgm:prSet presAssocID="{F80D8BDF-44C9-4D36-8BEC-9F424AD0D1F9}" presName="parSpace" presStyleCnt="0"/>
      <dgm:spPr/>
    </dgm:pt>
    <dgm:pt modelId="{BF0C4931-C7B4-46C2-BAF9-FEFDD8E0AC83}" type="pres">
      <dgm:prSet presAssocID="{2EA2F05A-626C-41B1-BEB4-0D39029EC15C}" presName="parTxOnly" presStyleLbl="node1" presStyleIdx="3" presStyleCnt="4" custLinFactNeighborX="21761" custLinFactNeighborY="4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42A3D2-BEC7-466E-A27A-2C9674B7ABFE}" type="presOf" srcId="{FB339D56-6A43-4926-ABC5-7D0F446C01A9}" destId="{78D7BEAB-8182-4C60-8F71-2C6A8630C07D}" srcOrd="0" destOrd="0" presId="urn:microsoft.com/office/officeart/2005/8/layout/hChevron3"/>
    <dgm:cxn modelId="{0418B1F0-00F5-47AC-A9EE-6C91E9B4BA9A}" srcId="{DAB55B82-268E-47DA-BD4B-ECF14DBEBEA2}" destId="{2EA2F05A-626C-41B1-BEB4-0D39029EC15C}" srcOrd="3" destOrd="0" parTransId="{B5B51537-2B72-4D64-9F37-92CA6AA93C5D}" sibTransId="{6B905BD9-E8A0-4C05-946C-05F5E71C0B37}"/>
    <dgm:cxn modelId="{F7A945CE-B21A-43EA-B1F4-C219119756CA}" srcId="{DAB55B82-268E-47DA-BD4B-ECF14DBEBEA2}" destId="{F14B97F3-EF49-4E65-9323-B3D57BD5A45F}" srcOrd="2" destOrd="0" parTransId="{95D8EE2E-CD0D-4973-B695-1322A6B5602E}" sibTransId="{F80D8BDF-44C9-4D36-8BEC-9F424AD0D1F9}"/>
    <dgm:cxn modelId="{612AB562-2371-4AFB-A50C-D65101830616}" srcId="{DAB55B82-268E-47DA-BD4B-ECF14DBEBEA2}" destId="{FB339D56-6A43-4926-ABC5-7D0F446C01A9}" srcOrd="1" destOrd="0" parTransId="{711270CF-3E93-4B4A-A0D2-7796D894E282}" sibTransId="{47DE68FC-B74F-4BA6-810F-6F42B1A07435}"/>
    <dgm:cxn modelId="{9FF218B4-10C5-4201-BFF3-6909AF05F1F4}" type="presOf" srcId="{F14B97F3-EF49-4E65-9323-B3D57BD5A45F}" destId="{8CB366FE-824E-46E8-AC63-1B1B63A5B460}" srcOrd="0" destOrd="0" presId="urn:microsoft.com/office/officeart/2005/8/layout/hChevron3"/>
    <dgm:cxn modelId="{A6BBF9C0-19C0-47F1-B2A0-33D88674A3DE}" type="presOf" srcId="{2EA2F05A-626C-41B1-BEB4-0D39029EC15C}" destId="{BF0C4931-C7B4-46C2-BAF9-FEFDD8E0AC83}" srcOrd="0" destOrd="0" presId="urn:microsoft.com/office/officeart/2005/8/layout/hChevron3"/>
    <dgm:cxn modelId="{20C3914C-6CC2-467D-821B-E7FB5CE80D7F}" type="presOf" srcId="{DAB55B82-268E-47DA-BD4B-ECF14DBEBEA2}" destId="{DE57AD03-31AB-4E0D-B2A5-A7B8400C9FDE}" srcOrd="0" destOrd="0" presId="urn:microsoft.com/office/officeart/2005/8/layout/hChevron3"/>
    <dgm:cxn modelId="{721948AF-9A47-49A9-8167-A118A756346B}" srcId="{DAB55B82-268E-47DA-BD4B-ECF14DBEBEA2}" destId="{EA16A247-A03C-4FDC-982B-225AACA5DAEA}" srcOrd="0" destOrd="0" parTransId="{72F1EA81-9498-4F24-8112-6D8DF543FCE8}" sibTransId="{229DA27D-5CCF-4345-8643-05145244654C}"/>
    <dgm:cxn modelId="{8BEC12DD-182B-407B-AA19-5D0BD401D42E}" type="presOf" srcId="{EA16A247-A03C-4FDC-982B-225AACA5DAEA}" destId="{7414DA2E-8655-4C01-9C4A-26DDF67082C7}" srcOrd="0" destOrd="0" presId="urn:microsoft.com/office/officeart/2005/8/layout/hChevron3"/>
    <dgm:cxn modelId="{B75BCE07-FB39-4252-8877-F3B04307B853}" type="presParOf" srcId="{DE57AD03-31AB-4E0D-B2A5-A7B8400C9FDE}" destId="{7414DA2E-8655-4C01-9C4A-26DDF67082C7}" srcOrd="0" destOrd="0" presId="urn:microsoft.com/office/officeart/2005/8/layout/hChevron3"/>
    <dgm:cxn modelId="{F8BC6E73-900F-42C1-9130-2C0432A40C24}" type="presParOf" srcId="{DE57AD03-31AB-4E0D-B2A5-A7B8400C9FDE}" destId="{85E4F363-27E4-410B-AF82-10218AB1B291}" srcOrd="1" destOrd="0" presId="urn:microsoft.com/office/officeart/2005/8/layout/hChevron3"/>
    <dgm:cxn modelId="{DAEEDAEF-F28D-479D-BA06-733E89BAC8B6}" type="presParOf" srcId="{DE57AD03-31AB-4E0D-B2A5-A7B8400C9FDE}" destId="{78D7BEAB-8182-4C60-8F71-2C6A8630C07D}" srcOrd="2" destOrd="0" presId="urn:microsoft.com/office/officeart/2005/8/layout/hChevron3"/>
    <dgm:cxn modelId="{5D29CEA4-319B-477D-AE10-27950F254727}" type="presParOf" srcId="{DE57AD03-31AB-4E0D-B2A5-A7B8400C9FDE}" destId="{57AD29BB-5ED1-46B7-8DE1-A47FC9A807F3}" srcOrd="3" destOrd="0" presId="urn:microsoft.com/office/officeart/2005/8/layout/hChevron3"/>
    <dgm:cxn modelId="{35DA0539-AA8A-468A-9D8A-A12F4A75CC92}" type="presParOf" srcId="{DE57AD03-31AB-4E0D-B2A5-A7B8400C9FDE}" destId="{8CB366FE-824E-46E8-AC63-1B1B63A5B460}" srcOrd="4" destOrd="0" presId="urn:microsoft.com/office/officeart/2005/8/layout/hChevron3"/>
    <dgm:cxn modelId="{E765DAB2-2456-4075-B29F-C2EE65C58745}" type="presParOf" srcId="{DE57AD03-31AB-4E0D-B2A5-A7B8400C9FDE}" destId="{0CC082EA-202F-4331-A772-674AF1AFDB86}" srcOrd="5" destOrd="0" presId="urn:microsoft.com/office/officeart/2005/8/layout/hChevron3"/>
    <dgm:cxn modelId="{E95B892C-9943-4770-AD8F-34E4B19621DA}" type="presParOf" srcId="{DE57AD03-31AB-4E0D-B2A5-A7B8400C9FDE}" destId="{BF0C4931-C7B4-46C2-BAF9-FEFDD8E0AC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B55B82-268E-47DA-BD4B-ECF14DBEBEA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A16A247-A03C-4FDC-982B-225AACA5DAEA}">
      <dgm:prSet phldrT="[Text]" custT="1"/>
      <dgm:spPr>
        <a:solidFill>
          <a:srgbClr val="92D050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</dgm:spPr>
      <dgm:t>
        <a:bodyPr/>
        <a:lstStyle/>
        <a:p>
          <a:r>
            <a:rPr lang="pl-PL" sz="1800" dirty="0" smtClean="0"/>
            <a:t>Eden</a:t>
          </a:r>
          <a:endParaRPr lang="en-US" sz="1800" dirty="0"/>
        </a:p>
      </dgm:t>
    </dgm:pt>
    <dgm:pt modelId="{72F1EA81-9498-4F24-8112-6D8DF543FCE8}" type="parTrans" cxnId="{721948AF-9A47-49A9-8167-A118A756346B}">
      <dgm:prSet/>
      <dgm:spPr/>
      <dgm:t>
        <a:bodyPr/>
        <a:lstStyle/>
        <a:p>
          <a:endParaRPr lang="en-US"/>
        </a:p>
      </dgm:t>
    </dgm:pt>
    <dgm:pt modelId="{229DA27D-5CCF-4345-8643-05145244654C}" type="sibTrans" cxnId="{721948AF-9A47-49A9-8167-A118A756346B}">
      <dgm:prSet/>
      <dgm:spPr/>
      <dgm:t>
        <a:bodyPr/>
        <a:lstStyle/>
        <a:p>
          <a:endParaRPr lang="en-US"/>
        </a:p>
      </dgm:t>
    </dgm:pt>
    <dgm:pt modelId="{FB339D56-6A43-4926-ABC5-7D0F446C01A9}">
      <dgm:prSet phldrT="[Text]" custT="1"/>
      <dgm:spPr>
        <a:solidFill>
          <a:schemeClr val="accent3">
            <a:lumMod val="7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pl-PL" sz="1800" dirty="0" smtClean="0"/>
            <a:t>Survivor 1</a:t>
          </a:r>
          <a:endParaRPr lang="en-US" sz="1800" dirty="0"/>
        </a:p>
      </dgm:t>
    </dgm:pt>
    <dgm:pt modelId="{711270CF-3E93-4B4A-A0D2-7796D894E282}" type="parTrans" cxnId="{612AB562-2371-4AFB-A50C-D65101830616}">
      <dgm:prSet/>
      <dgm:spPr/>
      <dgm:t>
        <a:bodyPr/>
        <a:lstStyle/>
        <a:p>
          <a:endParaRPr lang="en-US"/>
        </a:p>
      </dgm:t>
    </dgm:pt>
    <dgm:pt modelId="{47DE68FC-B74F-4BA6-810F-6F42B1A07435}" type="sibTrans" cxnId="{612AB562-2371-4AFB-A50C-D65101830616}">
      <dgm:prSet/>
      <dgm:spPr/>
      <dgm:t>
        <a:bodyPr/>
        <a:lstStyle/>
        <a:p>
          <a:endParaRPr lang="en-US"/>
        </a:p>
      </dgm:t>
    </dgm:pt>
    <dgm:pt modelId="{F14B97F3-EF49-4E65-9323-B3D57BD5A45F}">
      <dgm:prSet phldrT="[Text]" custT="1"/>
      <dgm:spPr>
        <a:solidFill>
          <a:schemeClr val="accent3">
            <a:lumMod val="7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pl-PL" sz="1800" dirty="0" smtClean="0"/>
            <a:t>Survivor 2</a:t>
          </a:r>
          <a:endParaRPr lang="en-US" sz="1800" dirty="0"/>
        </a:p>
      </dgm:t>
    </dgm:pt>
    <dgm:pt modelId="{95D8EE2E-CD0D-4973-B695-1322A6B5602E}" type="parTrans" cxnId="{F7A945CE-B21A-43EA-B1F4-C219119756CA}">
      <dgm:prSet/>
      <dgm:spPr/>
      <dgm:t>
        <a:bodyPr/>
        <a:lstStyle/>
        <a:p>
          <a:endParaRPr lang="en-US"/>
        </a:p>
      </dgm:t>
    </dgm:pt>
    <dgm:pt modelId="{F80D8BDF-44C9-4D36-8BEC-9F424AD0D1F9}" type="sibTrans" cxnId="{F7A945CE-B21A-43EA-B1F4-C219119756CA}">
      <dgm:prSet/>
      <dgm:spPr/>
      <dgm:t>
        <a:bodyPr/>
        <a:lstStyle/>
        <a:p>
          <a:endParaRPr lang="en-US"/>
        </a:p>
      </dgm:t>
    </dgm:pt>
    <dgm:pt modelId="{2EA2F05A-626C-41B1-BEB4-0D39029EC15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l-PL" sz="1800" dirty="0" smtClean="0"/>
            <a:t>Tenured</a:t>
          </a:r>
          <a:endParaRPr lang="en-US" sz="1800" dirty="0"/>
        </a:p>
      </dgm:t>
    </dgm:pt>
    <dgm:pt modelId="{B5B51537-2B72-4D64-9F37-92CA6AA93C5D}" type="parTrans" cxnId="{0418B1F0-00F5-47AC-A9EE-6C91E9B4BA9A}">
      <dgm:prSet/>
      <dgm:spPr/>
      <dgm:t>
        <a:bodyPr/>
        <a:lstStyle/>
        <a:p>
          <a:endParaRPr lang="en-US"/>
        </a:p>
      </dgm:t>
    </dgm:pt>
    <dgm:pt modelId="{6B905BD9-E8A0-4C05-946C-05F5E71C0B37}" type="sibTrans" cxnId="{0418B1F0-00F5-47AC-A9EE-6C91E9B4BA9A}">
      <dgm:prSet/>
      <dgm:spPr/>
      <dgm:t>
        <a:bodyPr/>
        <a:lstStyle/>
        <a:p>
          <a:endParaRPr lang="en-US"/>
        </a:p>
      </dgm:t>
    </dgm:pt>
    <dgm:pt modelId="{DE57AD03-31AB-4E0D-B2A5-A7B8400C9FDE}" type="pres">
      <dgm:prSet presAssocID="{DAB55B82-268E-47DA-BD4B-ECF14DBEBEA2}" presName="Name0" presStyleCnt="0">
        <dgm:presLayoutVars>
          <dgm:dir/>
          <dgm:resizeHandles val="exact"/>
        </dgm:presLayoutVars>
      </dgm:prSet>
      <dgm:spPr/>
    </dgm:pt>
    <dgm:pt modelId="{7414DA2E-8655-4C01-9C4A-26DDF67082C7}" type="pres">
      <dgm:prSet presAssocID="{EA16A247-A03C-4FDC-982B-225AACA5DAEA}" presName="parTxOnly" presStyleLbl="node1" presStyleIdx="0" presStyleCnt="4" custLinFactY="100000" custLinFactNeighborX="-498" custLinFactNeighborY="10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4F363-27E4-410B-AF82-10218AB1B291}" type="pres">
      <dgm:prSet presAssocID="{229DA27D-5CCF-4345-8643-05145244654C}" presName="parSpace" presStyleCnt="0"/>
      <dgm:spPr/>
    </dgm:pt>
    <dgm:pt modelId="{78D7BEAB-8182-4C60-8F71-2C6A8630C07D}" type="pres">
      <dgm:prSet presAssocID="{FB339D56-6A43-4926-ABC5-7D0F446C01A9}" presName="parTxOnly" presStyleLbl="node1" presStyleIdx="1" presStyleCnt="4" custLinFactNeighborX="3488" custLinFactNeighborY="4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D29BB-5ED1-46B7-8DE1-A47FC9A807F3}" type="pres">
      <dgm:prSet presAssocID="{47DE68FC-B74F-4BA6-810F-6F42B1A07435}" presName="parSpace" presStyleCnt="0"/>
      <dgm:spPr/>
    </dgm:pt>
    <dgm:pt modelId="{8CB366FE-824E-46E8-AC63-1B1B63A5B460}" type="pres">
      <dgm:prSet presAssocID="{F14B97F3-EF49-4E65-9323-B3D57BD5A45F}" presName="parTxOnly" presStyleLbl="node1" presStyleIdx="2" presStyleCnt="4" custLinFactNeighborX="7475" custLinFactNeighborY="4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082EA-202F-4331-A772-674AF1AFDB86}" type="pres">
      <dgm:prSet presAssocID="{F80D8BDF-44C9-4D36-8BEC-9F424AD0D1F9}" presName="parSpace" presStyleCnt="0"/>
      <dgm:spPr/>
    </dgm:pt>
    <dgm:pt modelId="{BF0C4931-C7B4-46C2-BAF9-FEFDD8E0AC83}" type="pres">
      <dgm:prSet presAssocID="{2EA2F05A-626C-41B1-BEB4-0D39029EC15C}" presName="parTxOnly" presStyleLbl="node1" presStyleIdx="3" presStyleCnt="4" custLinFactNeighborX="21761" custLinFactNeighborY="4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18B1F0-00F5-47AC-A9EE-6C91E9B4BA9A}" srcId="{DAB55B82-268E-47DA-BD4B-ECF14DBEBEA2}" destId="{2EA2F05A-626C-41B1-BEB4-0D39029EC15C}" srcOrd="3" destOrd="0" parTransId="{B5B51537-2B72-4D64-9F37-92CA6AA93C5D}" sibTransId="{6B905BD9-E8A0-4C05-946C-05F5E71C0B37}"/>
    <dgm:cxn modelId="{F7A945CE-B21A-43EA-B1F4-C219119756CA}" srcId="{DAB55B82-268E-47DA-BD4B-ECF14DBEBEA2}" destId="{F14B97F3-EF49-4E65-9323-B3D57BD5A45F}" srcOrd="2" destOrd="0" parTransId="{95D8EE2E-CD0D-4973-B695-1322A6B5602E}" sibTransId="{F80D8BDF-44C9-4D36-8BEC-9F424AD0D1F9}"/>
    <dgm:cxn modelId="{612AB562-2371-4AFB-A50C-D65101830616}" srcId="{DAB55B82-268E-47DA-BD4B-ECF14DBEBEA2}" destId="{FB339D56-6A43-4926-ABC5-7D0F446C01A9}" srcOrd="1" destOrd="0" parTransId="{711270CF-3E93-4B4A-A0D2-7796D894E282}" sibTransId="{47DE68FC-B74F-4BA6-810F-6F42B1A07435}"/>
    <dgm:cxn modelId="{23FA74A4-7FD2-4C5C-9118-85558B79C347}" type="presOf" srcId="{EA16A247-A03C-4FDC-982B-225AACA5DAEA}" destId="{7414DA2E-8655-4C01-9C4A-26DDF67082C7}" srcOrd="0" destOrd="0" presId="urn:microsoft.com/office/officeart/2005/8/layout/hChevron3"/>
    <dgm:cxn modelId="{01A46F9F-F6BF-4C3C-8638-03C3B40E8275}" type="presOf" srcId="{FB339D56-6A43-4926-ABC5-7D0F446C01A9}" destId="{78D7BEAB-8182-4C60-8F71-2C6A8630C07D}" srcOrd="0" destOrd="0" presId="urn:microsoft.com/office/officeart/2005/8/layout/hChevron3"/>
    <dgm:cxn modelId="{F5562D7E-4ED3-4765-B650-1DB4223699FD}" type="presOf" srcId="{DAB55B82-268E-47DA-BD4B-ECF14DBEBEA2}" destId="{DE57AD03-31AB-4E0D-B2A5-A7B8400C9FDE}" srcOrd="0" destOrd="0" presId="urn:microsoft.com/office/officeart/2005/8/layout/hChevron3"/>
    <dgm:cxn modelId="{532E49D7-10BB-4623-AEDB-48C18715CF8F}" type="presOf" srcId="{2EA2F05A-626C-41B1-BEB4-0D39029EC15C}" destId="{BF0C4931-C7B4-46C2-BAF9-FEFDD8E0AC83}" srcOrd="0" destOrd="0" presId="urn:microsoft.com/office/officeart/2005/8/layout/hChevron3"/>
    <dgm:cxn modelId="{721948AF-9A47-49A9-8167-A118A756346B}" srcId="{DAB55B82-268E-47DA-BD4B-ECF14DBEBEA2}" destId="{EA16A247-A03C-4FDC-982B-225AACA5DAEA}" srcOrd="0" destOrd="0" parTransId="{72F1EA81-9498-4F24-8112-6D8DF543FCE8}" sibTransId="{229DA27D-5CCF-4345-8643-05145244654C}"/>
    <dgm:cxn modelId="{B1979B44-078F-4215-945C-30CCEA9BAD52}" type="presOf" srcId="{F14B97F3-EF49-4E65-9323-B3D57BD5A45F}" destId="{8CB366FE-824E-46E8-AC63-1B1B63A5B460}" srcOrd="0" destOrd="0" presId="urn:microsoft.com/office/officeart/2005/8/layout/hChevron3"/>
    <dgm:cxn modelId="{B5CDAE1B-B238-419F-8B89-A716634D89CC}" type="presParOf" srcId="{DE57AD03-31AB-4E0D-B2A5-A7B8400C9FDE}" destId="{7414DA2E-8655-4C01-9C4A-26DDF67082C7}" srcOrd="0" destOrd="0" presId="urn:microsoft.com/office/officeart/2005/8/layout/hChevron3"/>
    <dgm:cxn modelId="{F7ACDDDC-B50E-449A-B926-CD9B7D07A21A}" type="presParOf" srcId="{DE57AD03-31AB-4E0D-B2A5-A7B8400C9FDE}" destId="{85E4F363-27E4-410B-AF82-10218AB1B291}" srcOrd="1" destOrd="0" presId="urn:microsoft.com/office/officeart/2005/8/layout/hChevron3"/>
    <dgm:cxn modelId="{505AE5DF-A839-41F8-9705-1A060E9E3F7E}" type="presParOf" srcId="{DE57AD03-31AB-4E0D-B2A5-A7B8400C9FDE}" destId="{78D7BEAB-8182-4C60-8F71-2C6A8630C07D}" srcOrd="2" destOrd="0" presId="urn:microsoft.com/office/officeart/2005/8/layout/hChevron3"/>
    <dgm:cxn modelId="{92850987-B1A5-4880-88DA-43674A83559D}" type="presParOf" srcId="{DE57AD03-31AB-4E0D-B2A5-A7B8400C9FDE}" destId="{57AD29BB-5ED1-46B7-8DE1-A47FC9A807F3}" srcOrd="3" destOrd="0" presId="urn:microsoft.com/office/officeart/2005/8/layout/hChevron3"/>
    <dgm:cxn modelId="{07F866B3-4C97-4668-AD40-C8C6B347D070}" type="presParOf" srcId="{DE57AD03-31AB-4E0D-B2A5-A7B8400C9FDE}" destId="{8CB366FE-824E-46E8-AC63-1B1B63A5B460}" srcOrd="4" destOrd="0" presId="urn:microsoft.com/office/officeart/2005/8/layout/hChevron3"/>
    <dgm:cxn modelId="{52DFA539-11A8-49A5-9807-E654DF5767AF}" type="presParOf" srcId="{DE57AD03-31AB-4E0D-B2A5-A7B8400C9FDE}" destId="{0CC082EA-202F-4331-A772-674AF1AFDB86}" srcOrd="5" destOrd="0" presId="urn:microsoft.com/office/officeart/2005/8/layout/hChevron3"/>
    <dgm:cxn modelId="{F08C85F2-1A82-4A0D-A677-A54648062F69}" type="presParOf" srcId="{DE57AD03-31AB-4E0D-B2A5-A7B8400C9FDE}" destId="{BF0C4931-C7B4-46C2-BAF9-FEFDD8E0AC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B55B82-268E-47DA-BD4B-ECF14DBEBEA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A16A247-A03C-4FDC-982B-225AACA5DAEA}">
      <dgm:prSet phldrT="[Text]" custT="1"/>
      <dgm:spPr>
        <a:solidFill>
          <a:srgbClr val="92D050"/>
        </a:solidFill>
        <a:ln>
          <a:noFill/>
        </a:ln>
        <a:effectLst/>
      </dgm:spPr>
      <dgm:t>
        <a:bodyPr/>
        <a:lstStyle/>
        <a:p>
          <a:r>
            <a:rPr lang="pl-PL" sz="1800" dirty="0" smtClean="0"/>
            <a:t>Eden</a:t>
          </a:r>
          <a:endParaRPr lang="en-US" sz="1800" dirty="0"/>
        </a:p>
      </dgm:t>
    </dgm:pt>
    <dgm:pt modelId="{72F1EA81-9498-4F24-8112-6D8DF543FCE8}" type="parTrans" cxnId="{721948AF-9A47-49A9-8167-A118A756346B}">
      <dgm:prSet/>
      <dgm:spPr/>
      <dgm:t>
        <a:bodyPr/>
        <a:lstStyle/>
        <a:p>
          <a:endParaRPr lang="en-US"/>
        </a:p>
      </dgm:t>
    </dgm:pt>
    <dgm:pt modelId="{229DA27D-5CCF-4345-8643-05145244654C}" type="sibTrans" cxnId="{721948AF-9A47-49A9-8167-A118A756346B}">
      <dgm:prSet/>
      <dgm:spPr/>
      <dgm:t>
        <a:bodyPr/>
        <a:lstStyle/>
        <a:p>
          <a:endParaRPr lang="en-US"/>
        </a:p>
      </dgm:t>
    </dgm:pt>
    <dgm:pt modelId="{FB339D56-6A43-4926-ABC5-7D0F446C01A9}">
      <dgm:prSet phldrT="[Text]" custT="1"/>
      <dgm:spPr>
        <a:solidFill>
          <a:schemeClr val="accent3">
            <a:lumMod val="75000"/>
          </a:schemeClr>
        </a:solidFill>
        <a:ln>
          <a:noFill/>
        </a:ln>
        <a:effectLst/>
      </dgm:spPr>
      <dgm:t>
        <a:bodyPr/>
        <a:lstStyle/>
        <a:p>
          <a:r>
            <a:rPr lang="pl-PL" sz="1800" dirty="0" smtClean="0"/>
            <a:t>Survivor 1</a:t>
          </a:r>
          <a:endParaRPr lang="en-US" sz="1800" dirty="0"/>
        </a:p>
      </dgm:t>
    </dgm:pt>
    <dgm:pt modelId="{711270CF-3E93-4B4A-A0D2-7796D894E282}" type="parTrans" cxnId="{612AB562-2371-4AFB-A50C-D65101830616}">
      <dgm:prSet/>
      <dgm:spPr/>
      <dgm:t>
        <a:bodyPr/>
        <a:lstStyle/>
        <a:p>
          <a:endParaRPr lang="en-US"/>
        </a:p>
      </dgm:t>
    </dgm:pt>
    <dgm:pt modelId="{47DE68FC-B74F-4BA6-810F-6F42B1A07435}" type="sibTrans" cxnId="{612AB562-2371-4AFB-A50C-D65101830616}">
      <dgm:prSet/>
      <dgm:spPr/>
      <dgm:t>
        <a:bodyPr/>
        <a:lstStyle/>
        <a:p>
          <a:endParaRPr lang="en-US"/>
        </a:p>
      </dgm:t>
    </dgm:pt>
    <dgm:pt modelId="{F14B97F3-EF49-4E65-9323-B3D57BD5A45F}">
      <dgm:prSet phldrT="[Text]" custT="1"/>
      <dgm:spPr>
        <a:solidFill>
          <a:schemeClr val="accent3">
            <a:lumMod val="75000"/>
          </a:schemeClr>
        </a:solidFill>
        <a:ln>
          <a:noFill/>
        </a:ln>
        <a:effectLst/>
      </dgm:spPr>
      <dgm:t>
        <a:bodyPr/>
        <a:lstStyle/>
        <a:p>
          <a:r>
            <a:rPr lang="pl-PL" sz="1800" dirty="0" smtClean="0"/>
            <a:t>Survivor 2</a:t>
          </a:r>
          <a:endParaRPr lang="en-US" sz="1800" dirty="0"/>
        </a:p>
      </dgm:t>
    </dgm:pt>
    <dgm:pt modelId="{95D8EE2E-CD0D-4973-B695-1322A6B5602E}" type="parTrans" cxnId="{F7A945CE-B21A-43EA-B1F4-C219119756CA}">
      <dgm:prSet/>
      <dgm:spPr/>
      <dgm:t>
        <a:bodyPr/>
        <a:lstStyle/>
        <a:p>
          <a:endParaRPr lang="en-US"/>
        </a:p>
      </dgm:t>
    </dgm:pt>
    <dgm:pt modelId="{F80D8BDF-44C9-4D36-8BEC-9F424AD0D1F9}" type="sibTrans" cxnId="{F7A945CE-B21A-43EA-B1F4-C219119756CA}">
      <dgm:prSet/>
      <dgm:spPr/>
      <dgm:t>
        <a:bodyPr/>
        <a:lstStyle/>
        <a:p>
          <a:endParaRPr lang="en-US"/>
        </a:p>
      </dgm:t>
    </dgm:pt>
    <dgm:pt modelId="{2EA2F05A-626C-41B1-BEB4-0D39029EC15C}">
      <dgm:prSet phldrT="[Text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pl-PL" sz="1800" dirty="0" smtClean="0"/>
            <a:t>Tenured</a:t>
          </a:r>
          <a:endParaRPr lang="en-US" sz="1800" dirty="0"/>
        </a:p>
      </dgm:t>
    </dgm:pt>
    <dgm:pt modelId="{B5B51537-2B72-4D64-9F37-92CA6AA93C5D}" type="parTrans" cxnId="{0418B1F0-00F5-47AC-A9EE-6C91E9B4BA9A}">
      <dgm:prSet/>
      <dgm:spPr/>
      <dgm:t>
        <a:bodyPr/>
        <a:lstStyle/>
        <a:p>
          <a:endParaRPr lang="en-US"/>
        </a:p>
      </dgm:t>
    </dgm:pt>
    <dgm:pt modelId="{6B905BD9-E8A0-4C05-946C-05F5E71C0B37}" type="sibTrans" cxnId="{0418B1F0-00F5-47AC-A9EE-6C91E9B4BA9A}">
      <dgm:prSet/>
      <dgm:spPr/>
      <dgm:t>
        <a:bodyPr/>
        <a:lstStyle/>
        <a:p>
          <a:endParaRPr lang="en-US"/>
        </a:p>
      </dgm:t>
    </dgm:pt>
    <dgm:pt modelId="{DE57AD03-31AB-4E0D-B2A5-A7B8400C9FDE}" type="pres">
      <dgm:prSet presAssocID="{DAB55B82-268E-47DA-BD4B-ECF14DBEBEA2}" presName="Name0" presStyleCnt="0">
        <dgm:presLayoutVars>
          <dgm:dir/>
          <dgm:resizeHandles val="exact"/>
        </dgm:presLayoutVars>
      </dgm:prSet>
      <dgm:spPr/>
    </dgm:pt>
    <dgm:pt modelId="{7414DA2E-8655-4C01-9C4A-26DDF67082C7}" type="pres">
      <dgm:prSet presAssocID="{EA16A247-A03C-4FDC-982B-225AACA5DAEA}" presName="parTxOnly" presStyleLbl="node1" presStyleIdx="0" presStyleCnt="4" custLinFactY="100000" custLinFactNeighborX="-498" custLinFactNeighborY="10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4F363-27E4-410B-AF82-10218AB1B291}" type="pres">
      <dgm:prSet presAssocID="{229DA27D-5CCF-4345-8643-05145244654C}" presName="parSpace" presStyleCnt="0"/>
      <dgm:spPr/>
    </dgm:pt>
    <dgm:pt modelId="{78D7BEAB-8182-4C60-8F71-2C6A8630C07D}" type="pres">
      <dgm:prSet presAssocID="{FB339D56-6A43-4926-ABC5-7D0F446C01A9}" presName="parTxOnly" presStyleLbl="node1" presStyleIdx="1" presStyleCnt="4" custLinFactNeighborX="3488" custLinFactNeighborY="4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D29BB-5ED1-46B7-8DE1-A47FC9A807F3}" type="pres">
      <dgm:prSet presAssocID="{47DE68FC-B74F-4BA6-810F-6F42B1A07435}" presName="parSpace" presStyleCnt="0"/>
      <dgm:spPr/>
    </dgm:pt>
    <dgm:pt modelId="{8CB366FE-824E-46E8-AC63-1B1B63A5B460}" type="pres">
      <dgm:prSet presAssocID="{F14B97F3-EF49-4E65-9323-B3D57BD5A45F}" presName="parTxOnly" presStyleLbl="node1" presStyleIdx="2" presStyleCnt="4" custLinFactNeighborX="7475" custLinFactNeighborY="4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082EA-202F-4331-A772-674AF1AFDB86}" type="pres">
      <dgm:prSet presAssocID="{F80D8BDF-44C9-4D36-8BEC-9F424AD0D1F9}" presName="parSpace" presStyleCnt="0"/>
      <dgm:spPr/>
    </dgm:pt>
    <dgm:pt modelId="{BF0C4931-C7B4-46C2-BAF9-FEFDD8E0AC83}" type="pres">
      <dgm:prSet presAssocID="{2EA2F05A-626C-41B1-BEB4-0D39029EC15C}" presName="parTxOnly" presStyleLbl="node1" presStyleIdx="3" presStyleCnt="4" custLinFactNeighborX="21761" custLinFactNeighborY="4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94B28F-B142-4E4D-ADFF-3851B5B17AF6}" type="presOf" srcId="{F14B97F3-EF49-4E65-9323-B3D57BD5A45F}" destId="{8CB366FE-824E-46E8-AC63-1B1B63A5B460}" srcOrd="0" destOrd="0" presId="urn:microsoft.com/office/officeart/2005/8/layout/hChevron3"/>
    <dgm:cxn modelId="{0418B1F0-00F5-47AC-A9EE-6C91E9B4BA9A}" srcId="{DAB55B82-268E-47DA-BD4B-ECF14DBEBEA2}" destId="{2EA2F05A-626C-41B1-BEB4-0D39029EC15C}" srcOrd="3" destOrd="0" parTransId="{B5B51537-2B72-4D64-9F37-92CA6AA93C5D}" sibTransId="{6B905BD9-E8A0-4C05-946C-05F5E71C0B37}"/>
    <dgm:cxn modelId="{F7A945CE-B21A-43EA-B1F4-C219119756CA}" srcId="{DAB55B82-268E-47DA-BD4B-ECF14DBEBEA2}" destId="{F14B97F3-EF49-4E65-9323-B3D57BD5A45F}" srcOrd="2" destOrd="0" parTransId="{95D8EE2E-CD0D-4973-B695-1322A6B5602E}" sibTransId="{F80D8BDF-44C9-4D36-8BEC-9F424AD0D1F9}"/>
    <dgm:cxn modelId="{612AB562-2371-4AFB-A50C-D65101830616}" srcId="{DAB55B82-268E-47DA-BD4B-ECF14DBEBEA2}" destId="{FB339D56-6A43-4926-ABC5-7D0F446C01A9}" srcOrd="1" destOrd="0" parTransId="{711270CF-3E93-4B4A-A0D2-7796D894E282}" sibTransId="{47DE68FC-B74F-4BA6-810F-6F42B1A07435}"/>
    <dgm:cxn modelId="{09478F85-641B-496D-A2F3-DB1285BC8BD9}" type="presOf" srcId="{FB339D56-6A43-4926-ABC5-7D0F446C01A9}" destId="{78D7BEAB-8182-4C60-8F71-2C6A8630C07D}" srcOrd="0" destOrd="0" presId="urn:microsoft.com/office/officeart/2005/8/layout/hChevron3"/>
    <dgm:cxn modelId="{890DD580-D73B-43C5-80EB-262339E7C3D7}" type="presOf" srcId="{EA16A247-A03C-4FDC-982B-225AACA5DAEA}" destId="{7414DA2E-8655-4C01-9C4A-26DDF67082C7}" srcOrd="0" destOrd="0" presId="urn:microsoft.com/office/officeart/2005/8/layout/hChevron3"/>
    <dgm:cxn modelId="{721948AF-9A47-49A9-8167-A118A756346B}" srcId="{DAB55B82-268E-47DA-BD4B-ECF14DBEBEA2}" destId="{EA16A247-A03C-4FDC-982B-225AACA5DAEA}" srcOrd="0" destOrd="0" parTransId="{72F1EA81-9498-4F24-8112-6D8DF543FCE8}" sibTransId="{229DA27D-5CCF-4345-8643-05145244654C}"/>
    <dgm:cxn modelId="{DBB256ED-D748-49AD-9AC3-89E7FCA00B02}" type="presOf" srcId="{2EA2F05A-626C-41B1-BEB4-0D39029EC15C}" destId="{BF0C4931-C7B4-46C2-BAF9-FEFDD8E0AC83}" srcOrd="0" destOrd="0" presId="urn:microsoft.com/office/officeart/2005/8/layout/hChevron3"/>
    <dgm:cxn modelId="{5B32C988-BA21-4D49-96E2-37649AE0AE66}" type="presOf" srcId="{DAB55B82-268E-47DA-BD4B-ECF14DBEBEA2}" destId="{DE57AD03-31AB-4E0D-B2A5-A7B8400C9FDE}" srcOrd="0" destOrd="0" presId="urn:microsoft.com/office/officeart/2005/8/layout/hChevron3"/>
    <dgm:cxn modelId="{CAD271C8-E744-4D24-A31E-2CCC726E2D90}" type="presParOf" srcId="{DE57AD03-31AB-4E0D-B2A5-A7B8400C9FDE}" destId="{7414DA2E-8655-4C01-9C4A-26DDF67082C7}" srcOrd="0" destOrd="0" presId="urn:microsoft.com/office/officeart/2005/8/layout/hChevron3"/>
    <dgm:cxn modelId="{A4B33A8A-A817-41D9-B335-9F6BFCBC0B7A}" type="presParOf" srcId="{DE57AD03-31AB-4E0D-B2A5-A7B8400C9FDE}" destId="{85E4F363-27E4-410B-AF82-10218AB1B291}" srcOrd="1" destOrd="0" presId="urn:microsoft.com/office/officeart/2005/8/layout/hChevron3"/>
    <dgm:cxn modelId="{C0E76478-CF79-4974-9E6A-5DC1DAD133BD}" type="presParOf" srcId="{DE57AD03-31AB-4E0D-B2A5-A7B8400C9FDE}" destId="{78D7BEAB-8182-4C60-8F71-2C6A8630C07D}" srcOrd="2" destOrd="0" presId="urn:microsoft.com/office/officeart/2005/8/layout/hChevron3"/>
    <dgm:cxn modelId="{95EFE00E-1FBE-452D-9E79-7DF12E21D100}" type="presParOf" srcId="{DE57AD03-31AB-4E0D-B2A5-A7B8400C9FDE}" destId="{57AD29BB-5ED1-46B7-8DE1-A47FC9A807F3}" srcOrd="3" destOrd="0" presId="urn:microsoft.com/office/officeart/2005/8/layout/hChevron3"/>
    <dgm:cxn modelId="{D905E447-F592-46A5-A069-6B6843C6BFCD}" type="presParOf" srcId="{DE57AD03-31AB-4E0D-B2A5-A7B8400C9FDE}" destId="{8CB366FE-824E-46E8-AC63-1B1B63A5B460}" srcOrd="4" destOrd="0" presId="urn:microsoft.com/office/officeart/2005/8/layout/hChevron3"/>
    <dgm:cxn modelId="{B6015288-0E9F-485B-B6CB-5309416E9239}" type="presParOf" srcId="{DE57AD03-31AB-4E0D-B2A5-A7B8400C9FDE}" destId="{0CC082EA-202F-4331-A772-674AF1AFDB86}" srcOrd="5" destOrd="0" presId="urn:microsoft.com/office/officeart/2005/8/layout/hChevron3"/>
    <dgm:cxn modelId="{B0BF9BEC-CC99-4C6A-9C0F-ECAD8D035BD5}" type="presParOf" srcId="{DE57AD03-31AB-4E0D-B2A5-A7B8400C9FDE}" destId="{BF0C4931-C7B4-46C2-BAF9-FEFDD8E0AC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4DA2E-8655-4C01-9C4A-26DDF67082C7}">
      <dsp:nvSpPr>
        <dsp:cNvPr id="0" name=""/>
        <dsp:cNvSpPr/>
      </dsp:nvSpPr>
      <dsp:spPr>
        <a:xfrm>
          <a:off x="1" y="299243"/>
          <a:ext cx="1791890" cy="716756"/>
        </a:xfrm>
        <a:prstGeom prst="homePlate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Eden</a:t>
          </a:r>
          <a:endParaRPr lang="en-US" sz="1800" kern="1200" dirty="0"/>
        </a:p>
      </dsp:txBody>
      <dsp:txXfrm>
        <a:off x="1" y="299243"/>
        <a:ext cx="1612701" cy="716756"/>
      </dsp:txXfrm>
    </dsp:sp>
    <dsp:sp modelId="{78D7BEAB-8182-4C60-8F71-2C6A8630C07D}">
      <dsp:nvSpPr>
        <dsp:cNvPr id="0" name=""/>
        <dsp:cNvSpPr/>
      </dsp:nvSpPr>
      <dsp:spPr>
        <a:xfrm>
          <a:off x="1447798" y="299243"/>
          <a:ext cx="1791890" cy="716756"/>
        </a:xfrm>
        <a:prstGeom prst="chevron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Survivor 1</a:t>
          </a:r>
          <a:endParaRPr lang="en-US" sz="1800" kern="1200" dirty="0"/>
        </a:p>
      </dsp:txBody>
      <dsp:txXfrm>
        <a:off x="1806176" y="299243"/>
        <a:ext cx="1075134" cy="716756"/>
      </dsp:txXfrm>
    </dsp:sp>
    <dsp:sp modelId="{8CB366FE-824E-46E8-AC63-1B1B63A5B460}">
      <dsp:nvSpPr>
        <dsp:cNvPr id="0" name=""/>
        <dsp:cNvSpPr/>
      </dsp:nvSpPr>
      <dsp:spPr>
        <a:xfrm>
          <a:off x="2895599" y="299243"/>
          <a:ext cx="1791890" cy="716756"/>
        </a:xfrm>
        <a:prstGeom prst="chevron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Survivor 2</a:t>
          </a:r>
          <a:endParaRPr lang="en-US" sz="1800" kern="1200" dirty="0"/>
        </a:p>
      </dsp:txBody>
      <dsp:txXfrm>
        <a:off x="3253977" y="299243"/>
        <a:ext cx="1075134" cy="716756"/>
      </dsp:txXfrm>
    </dsp:sp>
    <dsp:sp modelId="{BF0C4931-C7B4-46C2-BAF9-FEFDD8E0AC83}">
      <dsp:nvSpPr>
        <dsp:cNvPr id="0" name=""/>
        <dsp:cNvSpPr/>
      </dsp:nvSpPr>
      <dsp:spPr>
        <a:xfrm>
          <a:off x="4304109" y="299243"/>
          <a:ext cx="1791890" cy="716756"/>
        </a:xfrm>
        <a:prstGeom prst="chevron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Tenured</a:t>
          </a:r>
          <a:endParaRPr lang="en-US" sz="1800" kern="1200" dirty="0"/>
        </a:p>
      </dsp:txBody>
      <dsp:txXfrm>
        <a:off x="4662487" y="299243"/>
        <a:ext cx="1075134" cy="716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4DA2E-8655-4C01-9C4A-26DDF67082C7}">
      <dsp:nvSpPr>
        <dsp:cNvPr id="0" name=""/>
        <dsp:cNvSpPr/>
      </dsp:nvSpPr>
      <dsp:spPr>
        <a:xfrm>
          <a:off x="1" y="70643"/>
          <a:ext cx="1791890" cy="716756"/>
        </a:xfrm>
        <a:prstGeom prst="homePlate">
          <a:avLst/>
        </a:prstGeom>
        <a:solidFill>
          <a:srgbClr val="009900"/>
        </a:solidFill>
        <a:ln w="1079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Eden</a:t>
          </a:r>
          <a:endParaRPr lang="en-US" sz="1800" kern="1200" dirty="0"/>
        </a:p>
      </dsp:txBody>
      <dsp:txXfrm>
        <a:off x="1" y="70643"/>
        <a:ext cx="1612701" cy="716756"/>
      </dsp:txXfrm>
    </dsp:sp>
    <dsp:sp modelId="{78D7BEAB-8182-4C60-8F71-2C6A8630C07D}">
      <dsp:nvSpPr>
        <dsp:cNvPr id="0" name=""/>
        <dsp:cNvSpPr/>
      </dsp:nvSpPr>
      <dsp:spPr>
        <a:xfrm>
          <a:off x="1447798" y="70643"/>
          <a:ext cx="1791890" cy="716756"/>
        </a:xfrm>
        <a:prstGeom prst="chevron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Survivor 1</a:t>
          </a:r>
          <a:endParaRPr lang="en-US" sz="1800" kern="1200" dirty="0"/>
        </a:p>
      </dsp:txBody>
      <dsp:txXfrm>
        <a:off x="1806176" y="70643"/>
        <a:ext cx="1075134" cy="716756"/>
      </dsp:txXfrm>
    </dsp:sp>
    <dsp:sp modelId="{8CB366FE-824E-46E8-AC63-1B1B63A5B460}">
      <dsp:nvSpPr>
        <dsp:cNvPr id="0" name=""/>
        <dsp:cNvSpPr/>
      </dsp:nvSpPr>
      <dsp:spPr>
        <a:xfrm>
          <a:off x="2895599" y="70643"/>
          <a:ext cx="1791890" cy="716756"/>
        </a:xfrm>
        <a:prstGeom prst="chevron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Survivor 2</a:t>
          </a:r>
          <a:endParaRPr lang="en-US" sz="1800" kern="1200" dirty="0"/>
        </a:p>
      </dsp:txBody>
      <dsp:txXfrm>
        <a:off x="3253977" y="70643"/>
        <a:ext cx="1075134" cy="716756"/>
      </dsp:txXfrm>
    </dsp:sp>
    <dsp:sp modelId="{BF0C4931-C7B4-46C2-BAF9-FEFDD8E0AC83}">
      <dsp:nvSpPr>
        <dsp:cNvPr id="0" name=""/>
        <dsp:cNvSpPr/>
      </dsp:nvSpPr>
      <dsp:spPr>
        <a:xfrm>
          <a:off x="4304109" y="70643"/>
          <a:ext cx="1791890" cy="716756"/>
        </a:xfrm>
        <a:prstGeom prst="chevron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Tenured</a:t>
          </a:r>
          <a:endParaRPr lang="en-US" sz="1800" kern="1200" dirty="0"/>
        </a:p>
      </dsp:txBody>
      <dsp:txXfrm>
        <a:off x="4662487" y="70643"/>
        <a:ext cx="1075134" cy="716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4DA2E-8655-4C01-9C4A-26DDF67082C7}">
      <dsp:nvSpPr>
        <dsp:cNvPr id="0" name=""/>
        <dsp:cNvSpPr/>
      </dsp:nvSpPr>
      <dsp:spPr>
        <a:xfrm>
          <a:off x="1" y="70643"/>
          <a:ext cx="1791890" cy="716756"/>
        </a:xfrm>
        <a:prstGeom prst="homePlate">
          <a:avLst/>
        </a:prstGeom>
        <a:solidFill>
          <a:srgbClr val="92D050"/>
        </a:solidFill>
        <a:ln w="1079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Eden</a:t>
          </a:r>
          <a:endParaRPr lang="en-US" sz="1800" kern="1200" dirty="0"/>
        </a:p>
      </dsp:txBody>
      <dsp:txXfrm>
        <a:off x="1" y="70643"/>
        <a:ext cx="1612701" cy="716756"/>
      </dsp:txXfrm>
    </dsp:sp>
    <dsp:sp modelId="{78D7BEAB-8182-4C60-8F71-2C6A8630C07D}">
      <dsp:nvSpPr>
        <dsp:cNvPr id="0" name=""/>
        <dsp:cNvSpPr/>
      </dsp:nvSpPr>
      <dsp:spPr>
        <a:xfrm>
          <a:off x="1447798" y="70643"/>
          <a:ext cx="1791890" cy="716756"/>
        </a:xfrm>
        <a:prstGeom prst="chevron">
          <a:avLst/>
        </a:prstGeom>
        <a:solidFill>
          <a:schemeClr val="accent3">
            <a:lumMod val="75000"/>
          </a:schemeClr>
        </a:solidFill>
        <a:ln w="1079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Survivor 1</a:t>
          </a:r>
          <a:endParaRPr lang="en-US" sz="1800" kern="1200" dirty="0"/>
        </a:p>
      </dsp:txBody>
      <dsp:txXfrm>
        <a:off x="1806176" y="70643"/>
        <a:ext cx="1075134" cy="716756"/>
      </dsp:txXfrm>
    </dsp:sp>
    <dsp:sp modelId="{8CB366FE-824E-46E8-AC63-1B1B63A5B460}">
      <dsp:nvSpPr>
        <dsp:cNvPr id="0" name=""/>
        <dsp:cNvSpPr/>
      </dsp:nvSpPr>
      <dsp:spPr>
        <a:xfrm>
          <a:off x="2895599" y="70643"/>
          <a:ext cx="1791890" cy="716756"/>
        </a:xfrm>
        <a:prstGeom prst="chevron">
          <a:avLst/>
        </a:prstGeom>
        <a:solidFill>
          <a:schemeClr val="accent3">
            <a:lumMod val="75000"/>
          </a:schemeClr>
        </a:solidFill>
        <a:ln w="1079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Survivor 2</a:t>
          </a:r>
          <a:endParaRPr lang="en-US" sz="1800" kern="1200" dirty="0"/>
        </a:p>
      </dsp:txBody>
      <dsp:txXfrm>
        <a:off x="3253977" y="70643"/>
        <a:ext cx="1075134" cy="716756"/>
      </dsp:txXfrm>
    </dsp:sp>
    <dsp:sp modelId="{BF0C4931-C7B4-46C2-BAF9-FEFDD8E0AC83}">
      <dsp:nvSpPr>
        <dsp:cNvPr id="0" name=""/>
        <dsp:cNvSpPr/>
      </dsp:nvSpPr>
      <dsp:spPr>
        <a:xfrm>
          <a:off x="4304109" y="70643"/>
          <a:ext cx="1791890" cy="716756"/>
        </a:xfrm>
        <a:prstGeom prst="chevron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Tenured</a:t>
          </a:r>
          <a:endParaRPr lang="en-US" sz="1800" kern="1200" dirty="0"/>
        </a:p>
      </dsp:txBody>
      <dsp:txXfrm>
        <a:off x="4662487" y="70643"/>
        <a:ext cx="1075134" cy="716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4DA2E-8655-4C01-9C4A-26DDF67082C7}">
      <dsp:nvSpPr>
        <dsp:cNvPr id="0" name=""/>
        <dsp:cNvSpPr/>
      </dsp:nvSpPr>
      <dsp:spPr>
        <a:xfrm>
          <a:off x="1" y="70643"/>
          <a:ext cx="1791890" cy="716756"/>
        </a:xfrm>
        <a:prstGeom prst="homePlate">
          <a:avLst/>
        </a:prstGeom>
        <a:solidFill>
          <a:srgbClr val="92D050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Eden</a:t>
          </a:r>
          <a:endParaRPr lang="en-US" sz="1800" kern="1200" dirty="0"/>
        </a:p>
      </dsp:txBody>
      <dsp:txXfrm>
        <a:off x="1" y="70643"/>
        <a:ext cx="1612701" cy="716756"/>
      </dsp:txXfrm>
    </dsp:sp>
    <dsp:sp modelId="{78D7BEAB-8182-4C60-8F71-2C6A8630C07D}">
      <dsp:nvSpPr>
        <dsp:cNvPr id="0" name=""/>
        <dsp:cNvSpPr/>
      </dsp:nvSpPr>
      <dsp:spPr>
        <a:xfrm>
          <a:off x="1447798" y="70643"/>
          <a:ext cx="1791890" cy="716756"/>
        </a:xfrm>
        <a:prstGeom prst="chevron">
          <a:avLst/>
        </a:prstGeom>
        <a:solidFill>
          <a:schemeClr val="accent3">
            <a:lumMod val="7500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Survivor 1</a:t>
          </a:r>
          <a:endParaRPr lang="en-US" sz="1800" kern="1200" dirty="0"/>
        </a:p>
      </dsp:txBody>
      <dsp:txXfrm>
        <a:off x="1806176" y="70643"/>
        <a:ext cx="1075134" cy="716756"/>
      </dsp:txXfrm>
    </dsp:sp>
    <dsp:sp modelId="{8CB366FE-824E-46E8-AC63-1B1B63A5B460}">
      <dsp:nvSpPr>
        <dsp:cNvPr id="0" name=""/>
        <dsp:cNvSpPr/>
      </dsp:nvSpPr>
      <dsp:spPr>
        <a:xfrm>
          <a:off x="2895599" y="70643"/>
          <a:ext cx="1791890" cy="716756"/>
        </a:xfrm>
        <a:prstGeom prst="chevron">
          <a:avLst/>
        </a:prstGeom>
        <a:solidFill>
          <a:schemeClr val="accent3">
            <a:lumMod val="7500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Survivor 2</a:t>
          </a:r>
          <a:endParaRPr lang="en-US" sz="1800" kern="1200" dirty="0"/>
        </a:p>
      </dsp:txBody>
      <dsp:txXfrm>
        <a:off x="3253977" y="70643"/>
        <a:ext cx="1075134" cy="716756"/>
      </dsp:txXfrm>
    </dsp:sp>
    <dsp:sp modelId="{BF0C4931-C7B4-46C2-BAF9-FEFDD8E0AC83}">
      <dsp:nvSpPr>
        <dsp:cNvPr id="0" name=""/>
        <dsp:cNvSpPr/>
      </dsp:nvSpPr>
      <dsp:spPr>
        <a:xfrm>
          <a:off x="4304109" y="70643"/>
          <a:ext cx="1791890" cy="716756"/>
        </a:xfrm>
        <a:prstGeom prst="chevron">
          <a:avLst/>
        </a:prstGeom>
        <a:solidFill>
          <a:schemeClr val="accent2">
            <a:lumMod val="75000"/>
          </a:schemeClr>
        </a:solidFill>
        <a:ln w="1079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Tenured</a:t>
          </a:r>
          <a:endParaRPr lang="en-US" sz="1800" kern="1200" dirty="0"/>
        </a:p>
      </dsp:txBody>
      <dsp:txXfrm>
        <a:off x="4662487" y="70643"/>
        <a:ext cx="1075134" cy="716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9200" y="2858400"/>
            <a:ext cx="6094800" cy="21492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286800" y="3369600"/>
            <a:ext cx="5572800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789040"/>
            <a:ext cx="5610969" cy="47890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5856" y="2996952"/>
            <a:ext cx="5610969" cy="216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3049200" y="5950800"/>
            <a:ext cx="5842800" cy="216000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049200" y="5662800"/>
            <a:ext cx="5842800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Bartosz Jankiewicz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 title="Click icon to add picture"/>
          <p:cNvSpPr>
            <a:spLocks noGrp="1"/>
          </p:cNvSpPr>
          <p:nvPr>
            <p:ph type="pic" sz="quarter" idx="13"/>
          </p:nvPr>
        </p:nvSpPr>
        <p:spPr>
          <a:xfrm>
            <a:off x="3049200" y="2858400"/>
            <a:ext cx="6094800" cy="21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049200" y="1920304"/>
            <a:ext cx="5822398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200" y="2331000"/>
            <a:ext cx="5833343" cy="478904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rgbClr val="918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9200" y="1644478"/>
            <a:ext cx="5833342" cy="2281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rgbClr val="91867E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3049199" y="5949280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9199" y="5661248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9200" y="3423600"/>
            <a:ext cx="6094800" cy="17208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855" y="3636000"/>
            <a:ext cx="5617320" cy="7618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246" y="1427162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246" y="1436688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3 grudnia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Bartosz Jankiewicz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01" y="1425600"/>
            <a:ext cx="4212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01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5657" y="1440000"/>
            <a:ext cx="4212000" cy="648000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633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16344"/>
            <a:ext cx="6096000" cy="2286000"/>
          </a:xfrm>
          <a:prstGeom prst="rect">
            <a:avLst/>
          </a:prstGeom>
        </p:spPr>
      </p:pic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7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72072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412875"/>
            <a:ext cx="8640000" cy="48958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000" y="6588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588000"/>
            <a:ext cx="468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Bartosz Jankiewicz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175" y="6586020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555935"/>
            <a:ext cx="792783" cy="1884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2000" y="6480000"/>
            <a:ext cx="86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9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003868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spcBef>
          <a:spcPct val="20000"/>
        </a:spcBef>
        <a:buFont typeface="Credit Suisse Type Light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9875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gc-tuning-6-140523.html" TargetMode="External"/><Relationship Id="rId2" Type="http://schemas.openxmlformats.org/officeDocument/2006/relationships/hyperlink" Target="http://blog.griddynamics.com/2011/06/understanding-gc-pauses-in-jvm-hotspots_0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webfolder/technetwork/tutorials/obe/java/G1GettingStarted/inde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Bartosz.Jankiewicz@credit-suisse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pl-PL" dirty="0" smtClean="0"/>
              <a:t>wtorek, 3 grudnia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dirty="0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9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Kolektory generacyjne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Obiekt jest tworzony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Jeśli Eden jest pełny -&gt; uruchomienie czyszczenia częściowego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Kopiowanie obiektów, które przetrwały do Survivor 1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Następnym razem kiedy Eden jest pełny -&gt; kopiowanie z Eden do Survivor 2 i Survivor 1 do Survivor 2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Jeśli Survivor 2 jest pełny ale zostały obiekty w Eden lub Survivor 1 to zostaną przekopiowane do Tenured</a:t>
            </a:r>
          </a:p>
          <a:p>
            <a:pPr marL="0" indent="0">
              <a:buNone/>
            </a:pPr>
            <a:r>
              <a:rPr lang="pl-PL" dirty="0" smtClean="0"/>
              <a:t>Wnioski:</a:t>
            </a:r>
          </a:p>
          <a:p>
            <a:r>
              <a:rPr lang="pl-PL" dirty="0" smtClean="0"/>
              <a:t>Jedna z przestrzeni Survivor jest zawsze pusta, służy jako cel do minor collection</a:t>
            </a:r>
          </a:p>
          <a:p>
            <a:r>
              <a:rPr lang="pl-PL" dirty="0" smtClean="0"/>
              <a:t>Pełne czyszczenie zachodzi kiedy zapełnia się obszar Tenured </a:t>
            </a:r>
            <a:br>
              <a:rPr lang="pl-PL" dirty="0" smtClean="0"/>
            </a:br>
            <a:r>
              <a:rPr lang="pl-PL" dirty="0" smtClean="0"/>
              <a:t>–&gt; zwalnia przestrzeń Eden oraz obydwa obszary Survivor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3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kolektórów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Serial GC – 1 wątek dla młodej i starej generacji</a:t>
            </a:r>
          </a:p>
          <a:p>
            <a:r>
              <a:rPr lang="pl-PL" dirty="0" smtClean="0"/>
              <a:t>Parallel GC – wielowątkowe dla młodej generacji</a:t>
            </a:r>
          </a:p>
          <a:p>
            <a:r>
              <a:rPr lang="pl-PL" dirty="0" smtClean="0"/>
              <a:t>Parallel Old GC – wielowątkowe także dla starej generacji</a:t>
            </a:r>
          </a:p>
          <a:p>
            <a:r>
              <a:rPr lang="pl-PL" dirty="0" smtClean="0"/>
              <a:t>CMS – krórkie przerwy, nie kompaktuje pamięci, obciąża pamięć i CPU</a:t>
            </a:r>
          </a:p>
          <a:p>
            <a:r>
              <a:rPr lang="pl-PL" dirty="0" smtClean="0"/>
              <a:t>G1 (od JVM 1.6u20, 1.7u4) – krótkie przerwy, dobre kompaktowanie pamięci, obciąża pamięć i CPU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0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Serial GC (-XX:+UseSerialGC)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 kroki</a:t>
            </a:r>
          </a:p>
          <a:p>
            <a:pPr lvl="1"/>
            <a:r>
              <a:rPr lang="pl-PL" dirty="0" smtClean="0"/>
              <a:t>Mark – oznacza obiekty, które przetrwały</a:t>
            </a:r>
          </a:p>
          <a:p>
            <a:pPr lvl="1"/>
            <a:r>
              <a:rPr lang="pl-PL" dirty="0" smtClean="0"/>
              <a:t>Sweep – usuwa osierocone obiekty</a:t>
            </a:r>
          </a:p>
          <a:p>
            <a:pPr lvl="1"/>
            <a:r>
              <a:rPr lang="pl-PL" dirty="0" smtClean="0"/>
              <a:t>Compact – przesuwa obiekty na koniec sterty</a:t>
            </a:r>
          </a:p>
          <a:p>
            <a:r>
              <a:rPr lang="pl-PL" dirty="0" smtClean="0"/>
              <a:t>Dobry, jeśli liczba tworzonych obiektów i zajętej pamięci nie jest duża</a:t>
            </a:r>
          </a:p>
          <a:p>
            <a:r>
              <a:rPr lang="pl-PL" dirty="0" smtClean="0"/>
              <a:t>Czyszczenie młodej generacji powoduje </a:t>
            </a:r>
            <a:r>
              <a:rPr lang="pl-PL" dirty="0" smtClean="0"/>
              <a:t>STW</a:t>
            </a:r>
          </a:p>
          <a:p>
            <a:r>
              <a:rPr lang="pl-PL" dirty="0" smtClean="0"/>
              <a:t>Zalecane jeśli rozmiar sterty &lt;100MB i/lub mamy jeden procesor</a:t>
            </a:r>
          </a:p>
          <a:p>
            <a:r>
              <a:rPr lang="pl-PL" dirty="0" smtClean="0"/>
              <a:t>Także jeśli nie obchodzą nas przestoje, ale wydajność aplikacji – np. przetwarzanie pacek danych w tle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Parallel GC (-XX:+UseParallelGC)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Używa wielu wątków ale tylko na młodej </a:t>
            </a:r>
            <a:r>
              <a:rPr lang="pl-PL" dirty="0" smtClean="0"/>
              <a:t>generacji</a:t>
            </a:r>
          </a:p>
          <a:p>
            <a:r>
              <a:rPr lang="pl-PL" dirty="0" smtClean="0"/>
              <a:t>Jeśli </a:t>
            </a:r>
            <a:r>
              <a:rPr lang="pl-PL" dirty="0"/>
              <a:t>nie obchodzą nas przestoje, ale wydajność aplikacji – np. przetwarzanie </a:t>
            </a:r>
            <a:r>
              <a:rPr lang="pl-PL" dirty="0" smtClean="0"/>
              <a:t>paczek </a:t>
            </a:r>
            <a:r>
              <a:rPr lang="pl-PL" dirty="0"/>
              <a:t>danych w tle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7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Parallel Old GC (-XX:+UseParallelOldGC)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Działa podobnie do Parallel GC na nowej generacji</a:t>
            </a:r>
          </a:p>
          <a:p>
            <a:r>
              <a:rPr lang="pl-PL" dirty="0" smtClean="0"/>
              <a:t>Wykorzystuje algorytm parallel mark-sweep-compact (MSC) dla starej generacji</a:t>
            </a:r>
          </a:p>
          <a:p>
            <a:r>
              <a:rPr lang="pl-PL" dirty="0" smtClean="0"/>
              <a:t>Może powodować przestoje, ale dzięki użyciu wielu rdzeni działa </a:t>
            </a:r>
            <a:r>
              <a:rPr lang="pl-PL" dirty="0" smtClean="0"/>
              <a:t>szybciej</a:t>
            </a:r>
          </a:p>
          <a:p>
            <a:r>
              <a:rPr lang="pl-PL" dirty="0"/>
              <a:t>Jeśli nie obchodzą nas przestoje, ale wydajność aplikacji – np. przetwarzanie </a:t>
            </a:r>
            <a:r>
              <a:rPr lang="pl-PL" dirty="0" smtClean="0"/>
              <a:t>paczek </a:t>
            </a:r>
            <a:r>
              <a:rPr lang="pl-PL" dirty="0"/>
              <a:t>danych w tle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9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Mark &amp; Sweep (CMS) </a:t>
            </a:r>
            <a:r>
              <a:rPr lang="en-US" dirty="0" smtClean="0"/>
              <a:t>GC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en-US" dirty="0" smtClean="0"/>
              <a:t>(</a:t>
            </a:r>
            <a:r>
              <a:rPr lang="pl-PL" dirty="0" smtClean="0"/>
              <a:t>-</a:t>
            </a:r>
            <a:r>
              <a:rPr lang="en-US" dirty="0" smtClean="0"/>
              <a:t>XX</a:t>
            </a:r>
            <a:r>
              <a:rPr lang="en-US" dirty="0"/>
              <a:t>:+</a:t>
            </a:r>
            <a:r>
              <a:rPr lang="en-US" dirty="0" err="1"/>
              <a:t>UseConcMarkSweepGC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Minimalizuje przestoje związane z GC</a:t>
            </a:r>
          </a:p>
          <a:p>
            <a:r>
              <a:rPr lang="pl-PL" dirty="0" smtClean="0"/>
              <a:t>Wykorzystuje wiele rdzeni</a:t>
            </a:r>
          </a:p>
          <a:p>
            <a:r>
              <a:rPr lang="pl-PL" dirty="0" smtClean="0"/>
              <a:t>Większy narzut na zużycie CPU i pamięci</a:t>
            </a:r>
          </a:p>
          <a:p>
            <a:r>
              <a:rPr lang="pl-PL" dirty="0" smtClean="0"/>
              <a:t>Brak kroku kompaktowania pamięci</a:t>
            </a:r>
          </a:p>
          <a:p>
            <a:r>
              <a:rPr lang="pl-PL" dirty="0" smtClean="0"/>
              <a:t>Użyje </a:t>
            </a:r>
            <a:r>
              <a:rPr lang="pl-PL" dirty="0" smtClean="0"/>
              <a:t>Serial GC (dla defragmentacji pamięci</a:t>
            </a:r>
            <a:r>
              <a:rPr lang="pl-PL" dirty="0" smtClean="0"/>
              <a:t>)</a:t>
            </a:r>
          </a:p>
          <a:p>
            <a:r>
              <a:rPr lang="pl-PL" dirty="0" smtClean="0">
                <a:solidFill>
                  <a:srgbClr val="00B050"/>
                </a:solidFill>
              </a:rPr>
              <a:t>Jeśli zależy nam na czasie odpowiedzi i małych przestojach (&lt;1s)</a:t>
            </a:r>
            <a:endParaRPr lang="pl-PL" dirty="0" smtClean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7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G1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Sterta podzielona na partycje o równym rozmiarze</a:t>
            </a:r>
          </a:p>
          <a:p>
            <a:r>
              <a:rPr lang="pl-PL" dirty="0" smtClean="0"/>
              <a:t>Wykorzystuje CMS na każdej partycji</a:t>
            </a:r>
          </a:p>
          <a:p>
            <a:r>
              <a:rPr lang="pl-PL" dirty="0" smtClean="0"/>
              <a:t>Koncentruje sie na partycjach, które mają najwięcej do wyczyszczenia</a:t>
            </a:r>
          </a:p>
          <a:p>
            <a:r>
              <a:rPr lang="pl-PL" dirty="0" smtClean="0"/>
              <a:t>Stara się przewidywać czas przestoju (Pause prediction model) – odśmieca tyle partycji na ile pozwala mu oczekiwany czas przestoju</a:t>
            </a:r>
          </a:p>
          <a:p>
            <a:r>
              <a:rPr lang="pl-PL" dirty="0" smtClean="0"/>
              <a:t>Wolniejszy od CMS, ale może kompaktować bloki pamięci bez konieczoności użycia Serial GC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7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Tuning – dlaczego?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Zmniejszenie czasu wykonania GC (STW Pause)</a:t>
            </a:r>
          </a:p>
          <a:p>
            <a:r>
              <a:rPr lang="pl-PL" dirty="0" smtClean="0"/>
              <a:t>Zmniejszenie </a:t>
            </a:r>
            <a:r>
              <a:rPr lang="pl-PL" dirty="0" smtClean="0"/>
              <a:t>liczby obiektów przechodzących do starej </a:t>
            </a:r>
            <a:r>
              <a:rPr lang="pl-PL" dirty="0" smtClean="0"/>
              <a:t>generacji</a:t>
            </a:r>
          </a:p>
          <a:p>
            <a:endParaRPr lang="pl-PL" dirty="0" smtClean="0"/>
          </a:p>
          <a:p>
            <a:r>
              <a:rPr lang="pl-PL" dirty="0" smtClean="0"/>
              <a:t>Zoptymalizuj kod</a:t>
            </a:r>
            <a:endParaRPr lang="en-US" dirty="0" smtClean="0"/>
          </a:p>
          <a:p>
            <a:r>
              <a:rPr lang="pl-PL" dirty="0" smtClean="0"/>
              <a:t>Monitoruj </a:t>
            </a:r>
            <a:r>
              <a:rPr lang="pl-PL" dirty="0" smtClean="0"/>
              <a:t>JVM</a:t>
            </a:r>
          </a:p>
          <a:p>
            <a:r>
              <a:rPr lang="pl-PL" dirty="0" smtClean="0"/>
              <a:t>Z</a:t>
            </a:r>
            <a:r>
              <a:rPr lang="pl-PL" dirty="0" smtClean="0"/>
              <a:t>większ </a:t>
            </a:r>
            <a:r>
              <a:rPr lang="pl-PL" dirty="0" smtClean="0"/>
              <a:t>wielkość sterty (-Xms, -Xmx)</a:t>
            </a:r>
          </a:p>
          <a:p>
            <a:r>
              <a:rPr lang="pl-PL" dirty="0" smtClean="0"/>
              <a:t>Dodaj </a:t>
            </a:r>
            <a:r>
              <a:rPr lang="pl-PL" dirty="0" smtClean="0"/>
              <a:t>logowanie </a:t>
            </a:r>
            <a:r>
              <a:rPr lang="pl-PL" dirty="0" smtClean="0"/>
              <a:t>GC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4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Mity i fakty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Czyszczenie nowej generacji prawie nic nie kosztuje (&lt;20ms)</a:t>
            </a:r>
          </a:p>
          <a:p>
            <a:pPr lvl="1"/>
            <a:r>
              <a:rPr lang="pl-PL" dirty="0" smtClean="0"/>
              <a:t>jesli jej rozmiar &lt;1G </a:t>
            </a:r>
          </a:p>
          <a:p>
            <a:pPr lvl="1"/>
            <a:r>
              <a:rPr lang="pl-PL" dirty="0" smtClean="0"/>
              <a:t>częstotliwość alokacji jest umiarkowana</a:t>
            </a:r>
          </a:p>
          <a:p>
            <a:pPr lvl="1"/>
            <a:r>
              <a:rPr lang="pl-PL" dirty="0" smtClean="0"/>
              <a:t>czas życia obiektów krótki</a:t>
            </a:r>
          </a:p>
          <a:p>
            <a:r>
              <a:rPr lang="pl-PL" dirty="0" smtClean="0"/>
              <a:t>Zawsze można zwiększyć rozmiar sterty</a:t>
            </a:r>
          </a:p>
          <a:p>
            <a:r>
              <a:rPr lang="pl-PL" dirty="0" smtClean="0"/>
              <a:t>Duża częstotliwość tworzenia obiektów potrzebuje dużej nowej generacji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0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Monitorowanie - jstat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Bieżące zużycie przestrzeni Eden, S0, S1, Tenure, PermGen</a:t>
            </a:r>
          </a:p>
          <a:p>
            <a:r>
              <a:rPr lang="pl-PL" dirty="0" smtClean="0"/>
              <a:t>Liczba i czasy operacji GC</a:t>
            </a:r>
          </a:p>
          <a:p>
            <a:r>
              <a:rPr lang="pl-PL" dirty="0" smtClean="0"/>
              <a:t>Maksymalne i minimalne rozmiary obszarów</a:t>
            </a:r>
            <a:r>
              <a:rPr lang="pl-PL" dirty="0"/>
              <a:t/>
            </a:r>
            <a:br>
              <a:rPr lang="pl-PL" dirty="0"/>
            </a:br>
            <a:r>
              <a:rPr lang="pl-PL" sz="1800" dirty="0">
                <a:latin typeface="Consolas" pitchFamily="49" charset="0"/>
                <a:cs typeface="Consolas" pitchFamily="49" charset="0"/>
              </a:rPr>
              <a:t>jstat –gc  &lt;vmid&gt; </a:t>
            </a:r>
            <a:r>
              <a:rPr lang="pl-PL" sz="1800" dirty="0" smtClean="0">
                <a:latin typeface="Consolas" pitchFamily="49" charset="0"/>
                <a:cs typeface="Consolas" pitchFamily="49" charset="0"/>
              </a:rPr>
              <a:t>&lt;interval&gt; &lt;samples&gt;</a:t>
            </a:r>
            <a:br>
              <a:rPr lang="pl-PL" sz="1800" dirty="0" smtClean="0">
                <a:latin typeface="Consolas" pitchFamily="49" charset="0"/>
                <a:cs typeface="Consolas" pitchFamily="49" charset="0"/>
              </a:rPr>
            </a:br>
            <a:r>
              <a:rPr lang="pl-PL" sz="1800" dirty="0" smtClean="0">
                <a:latin typeface="Consolas" pitchFamily="49" charset="0"/>
                <a:cs typeface="Consolas" pitchFamily="49" charset="0"/>
              </a:rPr>
              <a:t>jstat </a:t>
            </a:r>
            <a:r>
              <a:rPr lang="pl-PL" sz="1800" dirty="0">
                <a:latin typeface="Consolas" pitchFamily="49" charset="0"/>
                <a:cs typeface="Consolas" pitchFamily="49" charset="0"/>
              </a:rPr>
              <a:t>-gccapacity &lt;vmid&gt; &lt;interval&gt; &lt;samples</a:t>
            </a:r>
            <a:r>
              <a:rPr lang="pl-PL" sz="1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700" dirty="0" smtClean="0">
                <a:latin typeface="Courier New" pitchFamily="49" charset="0"/>
                <a:cs typeface="Courier New" pitchFamily="49" charset="0"/>
              </a:rPr>
              <a:t>NGCMN    </a:t>
            </a:r>
            <a:r>
              <a:rPr lang="pl-PL" sz="700" dirty="0">
                <a:latin typeface="Courier New" pitchFamily="49" charset="0"/>
                <a:cs typeface="Courier New" pitchFamily="49" charset="0"/>
              </a:rPr>
              <a:t>NGCMX     NGC     S0C   S1C       EC      OGCMN      OGCMX       OGC         OC      PGCMN    PGCMX     PGC       PC     YGC    FGC</a:t>
            </a:r>
          </a:p>
          <a:p>
            <a:pPr marL="0" indent="0">
              <a:buNone/>
            </a:pPr>
            <a:r>
              <a:rPr lang="pl-PL" sz="700" dirty="0">
                <a:latin typeface="Courier New" pitchFamily="49" charset="0"/>
                <a:cs typeface="Courier New" pitchFamily="49" charset="0"/>
              </a:rPr>
              <a:t>1536000.0 1536000.0 1536000.0 153600.0 153600.0 1228800.0  2658304.0  2658304.0  2658304.0  2658304.0  21248.0  83968.0  83968.0  83968.0   2540   453</a:t>
            </a:r>
          </a:p>
          <a:p>
            <a:pPr marL="0" indent="0">
              <a:buNone/>
            </a:pPr>
            <a:r>
              <a:rPr lang="pl-PL" sz="700" dirty="0">
                <a:latin typeface="Courier New" pitchFamily="49" charset="0"/>
                <a:cs typeface="Courier New" pitchFamily="49" charset="0"/>
              </a:rPr>
              <a:t>1536000.0 1536000.0 1536000.0 153600.0 153600.0 1228800.0  2658304.0  2658304.0  2658304.0  2658304.0  21248.0  83968.0  83968.0  83968.0   2540   453</a:t>
            </a:r>
          </a:p>
          <a:p>
            <a:pPr marL="0" indent="0">
              <a:buNone/>
            </a:pPr>
            <a:r>
              <a:rPr lang="pl-PL" sz="700" dirty="0">
                <a:latin typeface="Courier New" pitchFamily="49" charset="0"/>
                <a:cs typeface="Courier New" pitchFamily="49" charset="0"/>
              </a:rPr>
              <a:t>1536000.0 1536000.0 1536000.0 153600.0 153600.0 1228800.0  2658304.0  2658304.0  2658304.0  2658304.0  21248.0  83968.0  83968.0  83968.0   2540   </a:t>
            </a:r>
            <a:r>
              <a:rPr lang="pl-PL" sz="700" dirty="0" smtClean="0">
                <a:latin typeface="Courier New" pitchFamily="49" charset="0"/>
                <a:cs typeface="Courier New" pitchFamily="49" charset="0"/>
              </a:rPr>
              <a:t>453</a:t>
            </a:r>
            <a:endParaRPr lang="pl-PL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Główny komponent sukcesu Java</a:t>
            </a:r>
          </a:p>
          <a:p>
            <a:r>
              <a:rPr lang="pl-PL" dirty="0" smtClean="0"/>
              <a:t>Inne języki używające VM:</a:t>
            </a:r>
          </a:p>
          <a:p>
            <a:pPr lvl="1"/>
            <a:r>
              <a:rPr lang="pl-PL" dirty="0" smtClean="0"/>
              <a:t>Erlang -&gt; Erjang</a:t>
            </a:r>
          </a:p>
          <a:p>
            <a:pPr lvl="1"/>
            <a:r>
              <a:rPr lang="pl-PL" dirty="0" smtClean="0"/>
              <a:t>JavaScript -&gt; Rhino</a:t>
            </a:r>
          </a:p>
          <a:p>
            <a:r>
              <a:rPr lang="pl-PL" dirty="0" smtClean="0"/>
              <a:t>Uruchamia proces Java i zarządza nim</a:t>
            </a:r>
          </a:p>
          <a:p>
            <a:r>
              <a:rPr lang="pl-PL" dirty="0" smtClean="0"/>
              <a:t>Zarządza pamięcią procesu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9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Monitorowanie c.d.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verbose:gc</a:t>
            </a:r>
            <a:r>
              <a:rPr lang="en-US" dirty="0"/>
              <a:t> </a:t>
            </a:r>
            <a:endParaRPr lang="pl-PL" dirty="0" smtClean="0"/>
          </a:p>
          <a:p>
            <a:r>
              <a:rPr lang="pl-PL" dirty="0" smtClean="0"/>
              <a:t>-XX:+PrintGCDetails</a:t>
            </a:r>
          </a:p>
          <a:p>
            <a:r>
              <a:rPr lang="pl-PL" dirty="0" smtClean="0"/>
              <a:t>-XX:+PrintGCTimeStamps</a:t>
            </a:r>
          </a:p>
          <a:p>
            <a:r>
              <a:rPr lang="pl-PL" dirty="0"/>
              <a:t>-Xloggc:logs/gc.log 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83.304: [GC 83.304: [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DefNew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890K-&gt;64K(960K), 0.0044947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secs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 890K-&gt;217K(5056K), 0.0046062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secs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l-PL" sz="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83.390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[GC 83.390: [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DefNew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960K-&gt;64K(960K), 0.0043936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secs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 1113K-&gt;376K(5056K), 0.0044796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secs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l-PL" sz="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83.534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[GC 83.534: [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DefNew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951K-&gt;64K(960K), 0.0046934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secs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 1263K-&gt;467K(5056K), 0.0048648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secs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5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Monitorowanie - VisualVM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 samo co jstat, ale dostaje się do instrumentacji JMX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325"/>
            <a:ext cx="9144000" cy="44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3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Częste problemy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StackOverFlowError</a:t>
            </a:r>
            <a:r>
              <a:rPr lang="pl-PL" dirty="0" smtClean="0"/>
              <a:t> – brak możliwości alokacji na stosie. Zwykle błąd rekurencji. Jeśli problem jest inny należy zwiększyć stos (-Xss)</a:t>
            </a:r>
          </a:p>
          <a:p>
            <a:r>
              <a:rPr lang="en-US" b="1" dirty="0" err="1" smtClean="0"/>
              <a:t>OutOfMemoryError</a:t>
            </a:r>
            <a:r>
              <a:rPr lang="pl-PL" b="1" dirty="0" smtClean="0"/>
              <a:t> (</a:t>
            </a:r>
            <a:r>
              <a:rPr lang="en-US" b="1" dirty="0"/>
              <a:t>Requested array size exceeds VM </a:t>
            </a:r>
            <a:r>
              <a:rPr lang="en-US" b="1" dirty="0" smtClean="0"/>
              <a:t>limit</a:t>
            </a:r>
            <a:r>
              <a:rPr lang="pl-PL" b="1" dirty="0" smtClean="0"/>
              <a:t>)</a:t>
            </a:r>
            <a:r>
              <a:rPr lang="pl-PL" dirty="0" smtClean="0"/>
              <a:t> – tablica nie mieści się na stercie – prawdopodobnie błąd programisty. </a:t>
            </a:r>
          </a:p>
          <a:p>
            <a:r>
              <a:rPr lang="pl-PL" b="1" dirty="0" smtClean="0"/>
              <a:t>OutOfMemoryError(PermGen space)</a:t>
            </a:r>
            <a:r>
              <a:rPr lang="pl-PL" dirty="0" smtClean="0"/>
              <a:t> – brak miejsca na metadane. Należy zwiększyć obszar –XX:MaxPermSize oraz/lub włączyć czyszczenie PermGen.</a:t>
            </a:r>
          </a:p>
          <a:p>
            <a:endParaRPr lang="pl-PL" dirty="0"/>
          </a:p>
          <a:p>
            <a:r>
              <a:rPr lang="pl-PL" dirty="0" smtClean="0"/>
              <a:t>Zawsze miej włączoną opcję:</a:t>
            </a:r>
            <a:br>
              <a:rPr lang="pl-PL" dirty="0" smtClean="0"/>
            </a:br>
            <a:r>
              <a:rPr lang="pl-PL" dirty="0" smtClean="0"/>
              <a:t>-XX:+HeapDumpOnOutOfMemoryError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54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Tuning – jak?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/>
              <a:t>XX:NewRatio</a:t>
            </a:r>
            <a:r>
              <a:rPr lang="en-US" dirty="0"/>
              <a:t>=</a:t>
            </a:r>
            <a:r>
              <a:rPr lang="pl-PL" dirty="0"/>
              <a:t>X (X = Tenure/New</a:t>
            </a:r>
            <a:r>
              <a:rPr lang="pl-PL" dirty="0" smtClean="0"/>
              <a:t>)</a:t>
            </a:r>
          </a:p>
          <a:p>
            <a:r>
              <a:rPr lang="en-US" dirty="0" smtClean="0"/>
              <a:t>-</a:t>
            </a:r>
            <a:r>
              <a:rPr lang="en-US" dirty="0" err="1"/>
              <a:t>XX:SurvivorRatio</a:t>
            </a:r>
            <a:r>
              <a:rPr lang="en-US" dirty="0"/>
              <a:t>=</a:t>
            </a:r>
            <a:r>
              <a:rPr lang="pl-PL" dirty="0"/>
              <a:t>Y (Y = Eden / Survivor</a:t>
            </a:r>
            <a:r>
              <a:rPr lang="pl-PL" dirty="0" smtClean="0"/>
              <a:t>)</a:t>
            </a:r>
          </a:p>
          <a:p>
            <a:r>
              <a:rPr lang="pl-PL" dirty="0"/>
              <a:t>-XX:+CMSIncrementalMode </a:t>
            </a:r>
            <a:endParaRPr lang="pl-PL" dirty="0" smtClean="0"/>
          </a:p>
          <a:p>
            <a:r>
              <a:rPr lang="pl-PL" dirty="0" smtClean="0"/>
              <a:t>-</a:t>
            </a:r>
            <a:r>
              <a:rPr lang="pl-PL" dirty="0"/>
              <a:t>XX:+CMSIncrementalPacing </a:t>
            </a:r>
            <a:endParaRPr lang="pl-PL" dirty="0" smtClean="0"/>
          </a:p>
          <a:p>
            <a:r>
              <a:rPr lang="pl-PL" dirty="0" smtClean="0"/>
              <a:t>-</a:t>
            </a:r>
            <a:r>
              <a:rPr lang="pl-PL" dirty="0"/>
              <a:t>XX:CMSIncrementalDutyCycleMin=10 </a:t>
            </a:r>
            <a:endParaRPr lang="pl-PL" dirty="0" smtClean="0"/>
          </a:p>
          <a:p>
            <a:r>
              <a:rPr lang="pl-PL" dirty="0" smtClean="0"/>
              <a:t>-</a:t>
            </a:r>
            <a:r>
              <a:rPr lang="pl-PL" dirty="0"/>
              <a:t>XX:CMSIncrementalDutyCycle=50 </a:t>
            </a:r>
            <a:endParaRPr lang="pl-PL" dirty="0"/>
          </a:p>
          <a:p>
            <a:r>
              <a:rPr lang="en-US" dirty="0"/>
              <a:t>-</a:t>
            </a:r>
            <a:r>
              <a:rPr lang="en-US" dirty="0" err="1" smtClean="0"/>
              <a:t>XX:MaxGCPauseMillis</a:t>
            </a:r>
            <a:r>
              <a:rPr lang="pl-PL" dirty="0" smtClean="0"/>
              <a:t>=MM (wskazówka dla GC, która mówi na jaki czas przestoju się godzimy)</a:t>
            </a:r>
          </a:p>
          <a:p>
            <a:r>
              <a:rPr lang="en-US" dirty="0"/>
              <a:t>-</a:t>
            </a:r>
            <a:r>
              <a:rPr lang="en-US" dirty="0" err="1" smtClean="0"/>
              <a:t>XX:GCTimeRatio</a:t>
            </a:r>
            <a:r>
              <a:rPr lang="en-US" dirty="0" smtClean="0"/>
              <a:t>=80</a:t>
            </a:r>
            <a:endParaRPr lang="pl-PL" dirty="0" smtClean="0"/>
          </a:p>
          <a:p>
            <a:r>
              <a:rPr lang="en-US" dirty="0"/>
              <a:t>-</a:t>
            </a:r>
            <a:r>
              <a:rPr lang="en-US" dirty="0" err="1"/>
              <a:t>XX:ParallelGCThreads</a:t>
            </a:r>
            <a:r>
              <a:rPr lang="en-US" dirty="0"/>
              <a:t>=n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80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Tuning c.d.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maszynach wieloprocesorowych wiele wątków jednocześnie tworzy obiekty. Każda alokacja w Eden wymaga blokowania. Jest problem.</a:t>
            </a:r>
          </a:p>
          <a:p>
            <a:r>
              <a:rPr lang="pl-PL" dirty="0" smtClean="0"/>
              <a:t>Rozwiązaniem jest aby każdy wątek miała kawałek prywatnej przestrzeni Eden.</a:t>
            </a:r>
          </a:p>
          <a:p>
            <a:pPr lvl="1"/>
            <a:r>
              <a:rPr lang="pl-PL" dirty="0" smtClean="0"/>
              <a:t>Thread Local Allocation Buffer</a:t>
            </a:r>
          </a:p>
          <a:p>
            <a:pPr lvl="2"/>
            <a:r>
              <a:rPr lang="pl-PL" dirty="0" smtClean="0"/>
              <a:t>-XX:+UseTLAB (domyślnie włączone)</a:t>
            </a:r>
          </a:p>
          <a:p>
            <a:pPr lvl="2"/>
            <a:r>
              <a:rPr lang="pl-PL" dirty="0" smtClean="0"/>
              <a:t>-XX:TLABSize=XX (w kb)</a:t>
            </a:r>
          </a:p>
          <a:p>
            <a:pPr lvl="2"/>
            <a:r>
              <a:rPr lang="pl-PL" dirty="0" smtClean="0"/>
              <a:t>-XX:+ResizeTLAB (dynamicznie zmienia rozmiar)</a:t>
            </a:r>
          </a:p>
          <a:p>
            <a:pPr lvl="2"/>
            <a:r>
              <a:rPr lang="pl-PL" dirty="0" smtClean="0"/>
              <a:t>-XX:+PrintTLAB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Poczytanka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blog.griddynamics.com/2011/06/understanding-gc-pauses-in-jvm-hotspots_02.html</a:t>
            </a:r>
            <a:endParaRPr lang="pl-PL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www.oracle.com/technetwork/java/javase/gc-tuning-6-140523.html</a:t>
            </a:r>
            <a:endParaRPr lang="pl-PL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www.oracle.com/webfolder/technetwork/tutorials/obe/java/G1GettingStarted/index.html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1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Dziękuję</a:t>
            </a:r>
          </a:p>
          <a:p>
            <a:pPr algn="r"/>
            <a:r>
              <a:rPr lang="pl-PL" sz="1200" i="1" dirty="0" smtClean="0">
                <a:hlinkClick r:id="rId2"/>
              </a:rPr>
              <a:t>Bartosz.Jankiewicz@credit-suisse.com</a:t>
            </a:r>
            <a:endParaRPr lang="pl-PL" sz="1200" i="1" dirty="0" smtClean="0"/>
          </a:p>
          <a:p>
            <a:pPr algn="r"/>
            <a:r>
              <a:rPr lang="pl-PL" sz="1200" i="1" dirty="0" smtClean="0"/>
              <a:t>@b4rt0sZ</a:t>
            </a:r>
            <a:endParaRPr lang="en-US" sz="12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1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Rodzaje</a:t>
            </a:r>
            <a:r>
              <a:rPr lang="en-US" dirty="0"/>
              <a:t> </a:t>
            </a:r>
            <a:r>
              <a:rPr lang="en-US" dirty="0" err="1"/>
              <a:t>pamieci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lvl="1" indent="-268288">
              <a:buClr>
                <a:srgbClr val="91867E"/>
              </a:buClr>
              <a:buFont typeface="Credit Suisse Type Light" pitchFamily="34" charset="0"/>
              <a:buChar char=""/>
            </a:pPr>
            <a:r>
              <a:rPr lang="en-US" dirty="0" err="1" smtClean="0"/>
              <a:t>Stos</a:t>
            </a:r>
            <a:r>
              <a:rPr lang="pl-PL" dirty="0" smtClean="0"/>
              <a:t> (</a:t>
            </a:r>
            <a:r>
              <a:rPr lang="pl-PL" dirty="0"/>
              <a:t>-</a:t>
            </a:r>
            <a:r>
              <a:rPr lang="pl-PL" dirty="0" smtClean="0"/>
              <a:t>Xss)</a:t>
            </a:r>
          </a:p>
          <a:p>
            <a:pPr lvl="1"/>
            <a:r>
              <a:rPr lang="pl-PL" dirty="0"/>
              <a:t>Wskaźnik do klasy i metody</a:t>
            </a:r>
          </a:p>
          <a:p>
            <a:pPr lvl="1"/>
            <a:r>
              <a:rPr lang="pl-PL" dirty="0"/>
              <a:t>Tablica argumentów</a:t>
            </a:r>
          </a:p>
          <a:p>
            <a:pPr lvl="1"/>
            <a:r>
              <a:rPr lang="pl-PL" dirty="0"/>
              <a:t>Tymczasowe </a:t>
            </a:r>
            <a:r>
              <a:rPr lang="pl-PL" dirty="0" smtClean="0"/>
              <a:t>zmienne</a:t>
            </a:r>
          </a:p>
          <a:p>
            <a:pPr lvl="1"/>
            <a:r>
              <a:rPr lang="pl-PL" dirty="0" smtClean="0"/>
              <a:t>Somyślny rozmiar zależy od systemu i wersji JVM</a:t>
            </a:r>
            <a:endParaRPr lang="pl-PL" dirty="0" smtClean="0"/>
          </a:p>
          <a:p>
            <a:pPr lvl="1"/>
            <a:r>
              <a:rPr lang="pl-PL" dirty="0" smtClean="0"/>
              <a:t>Każdy wątek ma swój stos (!)</a:t>
            </a:r>
            <a:endParaRPr lang="pl-PL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Sterta</a:t>
            </a:r>
            <a:r>
              <a:rPr lang="pl-PL" dirty="0" smtClean="0"/>
              <a:t> (-Xmx, -Xms)</a:t>
            </a:r>
            <a:endParaRPr lang="en-US" dirty="0"/>
          </a:p>
          <a:p>
            <a:pPr lvl="1"/>
            <a:r>
              <a:rPr lang="pl-PL" dirty="0"/>
              <a:t>Instancje klas</a:t>
            </a:r>
          </a:p>
          <a:p>
            <a:pPr lvl="1"/>
            <a:r>
              <a:rPr lang="pl-PL" dirty="0" smtClean="0"/>
              <a:t>Pola obiektów (wartości </a:t>
            </a:r>
            <a:r>
              <a:rPr lang="pl-PL" dirty="0"/>
              <a:t>typów </a:t>
            </a:r>
            <a:r>
              <a:rPr lang="pl-PL" dirty="0" smtClean="0"/>
              <a:t>prostych, wskaźniki </a:t>
            </a:r>
            <a:r>
              <a:rPr lang="pl-PL" dirty="0"/>
              <a:t>do </a:t>
            </a:r>
            <a:r>
              <a:rPr lang="pl-PL" dirty="0" smtClean="0"/>
              <a:t>obiektów)</a:t>
            </a:r>
          </a:p>
          <a:p>
            <a:pPr lvl="1"/>
            <a:r>
              <a:rPr lang="pl-PL" dirty="0" smtClean="0"/>
              <a:t>Rozmiar: 32bit </a:t>
            </a:r>
            <a:r>
              <a:rPr lang="pl-PL" dirty="0"/>
              <a:t>=&gt; </a:t>
            </a:r>
            <a:r>
              <a:rPr lang="pl-PL" dirty="0" smtClean="0"/>
              <a:t>2GB, 64bit </a:t>
            </a:r>
            <a:r>
              <a:rPr lang="pl-PL" dirty="0"/>
              <a:t>=&gt; wystarczająco dużo</a:t>
            </a:r>
          </a:p>
          <a:p>
            <a:pPr lvl="1"/>
            <a:endParaRPr lang="pl-PL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2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Sterta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Prealokowany obszar pamięci</a:t>
            </a:r>
            <a:endParaRPr lang="pl-PL" dirty="0"/>
          </a:p>
          <a:p>
            <a:r>
              <a:rPr lang="pl-PL" dirty="0"/>
              <a:t>Szybkość - nie trzeba </a:t>
            </a:r>
            <a:r>
              <a:rPr lang="pl-PL" dirty="0" smtClean="0"/>
              <a:t>alokować </a:t>
            </a:r>
            <a:r>
              <a:rPr lang="pl-PL" dirty="0"/>
              <a:t>na blok pamięci</a:t>
            </a:r>
          </a:p>
          <a:p>
            <a:r>
              <a:rPr lang="pl-PL" dirty="0"/>
              <a:t>Brak fragmentacji</a:t>
            </a:r>
          </a:p>
          <a:p>
            <a:r>
              <a:rPr lang="pl-PL" dirty="0"/>
              <a:t>Obsługa błedów typu GAF wysypujących </a:t>
            </a:r>
            <a:r>
              <a:rPr lang="pl-PL" dirty="0" smtClean="0"/>
              <a:t>proces, zamiast tego mamy NPE</a:t>
            </a:r>
            <a:endParaRPr lang="pl-PL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sterty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</a:t>
            </a:r>
            <a:r>
              <a:rPr lang="en-US" dirty="0" err="1"/>
              <a:t>generacje</a:t>
            </a:r>
            <a:r>
              <a:rPr lang="en-US" dirty="0"/>
              <a:t>:</a:t>
            </a:r>
          </a:p>
          <a:p>
            <a:r>
              <a:rPr lang="pl-PL" dirty="0" smtClean="0"/>
              <a:t>New: </a:t>
            </a:r>
            <a:r>
              <a:rPr lang="en-US" dirty="0" smtClean="0"/>
              <a:t>Eden</a:t>
            </a:r>
            <a:r>
              <a:rPr lang="pl-PL" dirty="0" smtClean="0"/>
              <a:t>, </a:t>
            </a:r>
            <a:r>
              <a:rPr lang="en-US" dirty="0" smtClean="0"/>
              <a:t>Survivor1 </a:t>
            </a:r>
            <a:r>
              <a:rPr lang="en-US" dirty="0"/>
              <a:t>(From) </a:t>
            </a:r>
            <a:r>
              <a:rPr lang="en-US" dirty="0" err="1"/>
              <a:t>i</a:t>
            </a:r>
            <a:r>
              <a:rPr lang="en-US" dirty="0"/>
              <a:t> Survivor2 (To</a:t>
            </a:r>
            <a:r>
              <a:rPr lang="en-US" dirty="0" smtClean="0"/>
              <a:t>)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-</a:t>
            </a:r>
            <a:r>
              <a:rPr lang="en-US" dirty="0" err="1" smtClean="0"/>
              <a:t>XX:NewRatio</a:t>
            </a:r>
            <a:r>
              <a:rPr lang="en-US" dirty="0" smtClean="0"/>
              <a:t>=</a:t>
            </a:r>
            <a:r>
              <a:rPr lang="pl-PL" dirty="0" smtClean="0"/>
              <a:t>X (X = Tenure/New)</a:t>
            </a:r>
            <a:br>
              <a:rPr lang="pl-PL" dirty="0" smtClean="0"/>
            </a:br>
            <a:r>
              <a:rPr lang="en-US" dirty="0"/>
              <a:t>-</a:t>
            </a:r>
            <a:r>
              <a:rPr lang="en-US" dirty="0" err="1" smtClean="0"/>
              <a:t>XX:SurvivorRatio</a:t>
            </a:r>
            <a:r>
              <a:rPr lang="en-US" dirty="0" smtClean="0"/>
              <a:t>=</a:t>
            </a:r>
            <a:r>
              <a:rPr lang="pl-PL" dirty="0" smtClean="0"/>
              <a:t>Y (Y = Eden / Survivor)</a:t>
            </a:r>
            <a:endParaRPr lang="en-US" dirty="0"/>
          </a:p>
          <a:p>
            <a:r>
              <a:rPr lang="en-US" dirty="0"/>
              <a:t>Tenure (Old</a:t>
            </a:r>
            <a:r>
              <a:rPr lang="en-US" dirty="0" smtClean="0"/>
              <a:t>)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-XX:MaxTenuringThreshold (ile razy kopiowac miedzy S0 i S1 przed przeniesieniem do Old)</a:t>
            </a:r>
            <a:endParaRPr lang="en-US" dirty="0"/>
          </a:p>
          <a:p>
            <a:r>
              <a:rPr lang="en-US" dirty="0" err="1" smtClean="0"/>
              <a:t>PermGen</a:t>
            </a:r>
            <a:endParaRPr lang="pl-PL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19125674"/>
              </p:ext>
            </p:extLst>
          </p:nvPr>
        </p:nvGraphicFramePr>
        <p:xfrm>
          <a:off x="457200" y="4495800"/>
          <a:ext cx="6096000" cy="10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11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Tutaj tworzone są obiekty</a:t>
            </a:r>
          </a:p>
          <a:p>
            <a:r>
              <a:rPr lang="pl-PL" dirty="0"/>
              <a:t>Większość obiektów tutaj też ginie</a:t>
            </a:r>
          </a:p>
          <a:p>
            <a:r>
              <a:rPr lang="pl-PL" dirty="0"/>
              <a:t>Przechodzą do następnej generacji jeśli przetrwają Minor GC</a:t>
            </a:r>
          </a:p>
          <a:p>
            <a:r>
              <a:rPr lang="pl-PL" dirty="0"/>
              <a:t>Rozmiar ustalany przez </a:t>
            </a:r>
          </a:p>
          <a:p>
            <a:pPr lvl="1"/>
            <a:r>
              <a:rPr lang="pl-PL" dirty="0"/>
              <a:t>-XX:NewRatio</a:t>
            </a:r>
          </a:p>
          <a:p>
            <a:pPr lvl="1"/>
            <a:r>
              <a:rPr lang="pl-PL" dirty="0"/>
              <a:t>-XX:SurvivorRatio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51896573"/>
              </p:ext>
            </p:extLst>
          </p:nvPr>
        </p:nvGraphicFramePr>
        <p:xfrm>
          <a:off x="457200" y="4724400"/>
          <a:ext cx="6096000" cy="78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54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Survivor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Tutaj trafiają obiekty, które przetrwały cykl GC w obszarze Eden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291324"/>
              </p:ext>
            </p:extLst>
          </p:nvPr>
        </p:nvGraphicFramePr>
        <p:xfrm>
          <a:off x="457200" y="4724400"/>
          <a:ext cx="6096000" cy="78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67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Tenure (Old)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tym obszarze wykonywany jest tzw. pełny cykl (major collection)</a:t>
            </a:r>
          </a:p>
          <a:p>
            <a:r>
              <a:rPr lang="pl-PL" dirty="0" smtClean="0"/>
              <a:t>Czyszczenie tego obszaru powoduje większe pauzy</a:t>
            </a:r>
          </a:p>
          <a:p>
            <a:r>
              <a:rPr lang="pl-PL" dirty="0" smtClean="0"/>
              <a:t>Zwykle jest większy od nowej generacji</a:t>
            </a:r>
          </a:p>
          <a:p>
            <a:r>
              <a:rPr lang="pl-PL" dirty="0" smtClean="0"/>
              <a:t>Jeśli tutaj zabraknie miejsca należy się spodziewać OoME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40231705"/>
              </p:ext>
            </p:extLst>
          </p:nvPr>
        </p:nvGraphicFramePr>
        <p:xfrm>
          <a:off x="457200" y="4724400"/>
          <a:ext cx="6096000" cy="78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87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Permanent Generation (PermGen)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Metadane - klasy, </a:t>
            </a:r>
            <a:r>
              <a:rPr lang="pl-PL" dirty="0" smtClean="0"/>
              <a:t>metody</a:t>
            </a:r>
          </a:p>
          <a:p>
            <a:r>
              <a:rPr lang="pl-PL" dirty="0" smtClean="0"/>
              <a:t>Z historycznych powodów poza stertą</a:t>
            </a:r>
            <a:endParaRPr lang="pl-PL" dirty="0"/>
          </a:p>
          <a:p>
            <a:pPr lvl="0"/>
            <a:r>
              <a:rPr lang="en-GB" dirty="0"/>
              <a:t>-</a:t>
            </a:r>
            <a:r>
              <a:rPr lang="en-GB" dirty="0" err="1"/>
              <a:t>XX:PermSize</a:t>
            </a:r>
            <a:r>
              <a:rPr lang="en-GB" dirty="0"/>
              <a:t>, -</a:t>
            </a:r>
            <a:r>
              <a:rPr lang="en-GB" dirty="0" err="1"/>
              <a:t>XX:MaxPermSize</a:t>
            </a:r>
            <a:endParaRPr lang="en-GB" dirty="0"/>
          </a:p>
          <a:p>
            <a:pPr lvl="0"/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czyszczony</a:t>
            </a:r>
            <a:r>
              <a:rPr lang="en-GB" dirty="0"/>
              <a:t> </a:t>
            </a:r>
            <a:r>
              <a:rPr lang="en-GB" dirty="0" err="1"/>
              <a:t>domyślnie</a:t>
            </a:r>
            <a:r>
              <a:rPr lang="en-GB" dirty="0"/>
              <a:t>, ale </a:t>
            </a:r>
            <a:r>
              <a:rPr lang="en-GB" dirty="0" err="1"/>
              <a:t>można</a:t>
            </a:r>
            <a:r>
              <a:rPr lang="en-GB" dirty="0"/>
              <a:t> to </a:t>
            </a:r>
            <a:r>
              <a:rPr lang="en-GB" dirty="0" err="1"/>
              <a:t>zmienić</a:t>
            </a:r>
            <a:r>
              <a:rPr lang="en-GB" dirty="0"/>
              <a:t> -XX:+</a:t>
            </a:r>
            <a:r>
              <a:rPr lang="en-GB" dirty="0" err="1"/>
              <a:t>CMSClassUnloadingEnabled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3 grudnia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04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redit Suisse 1">
      <a:dk1>
        <a:sysClr val="windowText" lastClr="000000"/>
      </a:dk1>
      <a:lt1>
        <a:sysClr val="window" lastClr="FFFFFF"/>
      </a:lt1>
      <a:dk2>
        <a:srgbClr val="166C86"/>
      </a:dk2>
      <a:lt2>
        <a:srgbClr val="EEECE1"/>
      </a:lt2>
      <a:accent1>
        <a:srgbClr val="255B89"/>
      </a:accent1>
      <a:accent2>
        <a:srgbClr val="AAA19A"/>
      </a:accent2>
      <a:accent3>
        <a:srgbClr val="A6CCD6"/>
      </a:accent3>
      <a:accent4>
        <a:srgbClr val="56A2B9"/>
      </a:accent4>
      <a:accent5>
        <a:srgbClr val="C8C1BC"/>
      </a:accent5>
      <a:accent6>
        <a:srgbClr val="003868"/>
      </a:accent6>
      <a:hlink>
        <a:srgbClr val="0000FF"/>
      </a:hlink>
      <a:folHlink>
        <a:srgbClr val="800080"/>
      </a:folHlink>
    </a:clrScheme>
    <a:fontScheme name="CS 1">
      <a:maj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ajorFont>
      <a:min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342900" indent="-342900">
          <a:buClr>
            <a:srgbClr val="91867E"/>
          </a:buClr>
          <a:buFont typeface="Credit Suisse Type Light" pitchFamily="34" charset="0"/>
          <a:buChar char=""/>
          <a:defRPr sz="2200" dirty="0"/>
        </a:defPPr>
      </a:lstStyle>
    </a:txDef>
  </a:objectDefaults>
  <a:extraClrSchemeLst/>
  <a:custClrLst>
    <a:custClr name="Purple 1">
      <a:srgbClr val="92499E"/>
    </a:custClr>
    <a:custClr name="Green 1">
      <a:srgbClr val="898000"/>
    </a:custClr>
    <a:custClr name="Yellow 1">
      <a:srgbClr val="FFC726"/>
    </a:custClr>
    <a:custClr name="Orange 1">
      <a:srgbClr val="F49C3E"/>
    </a:custClr>
    <a:custClr name="Red 1">
      <a:srgbClr val="9D0E2D"/>
    </a:custClr>
    <a:custClr name="Purple 2">
      <a:srgbClr val="A86DB1"/>
    </a:custClr>
    <a:custClr name="Green 2">
      <a:srgbClr val="B1A82F"/>
    </a:custClr>
    <a:custClr name="Yellow 2">
      <a:srgbClr val="FFD251"/>
    </a:custClr>
    <a:custClr name="Orange 2">
      <a:srgbClr val="F6B065"/>
    </a:custClr>
    <a:custClr name="Red 2">
      <a:srgbClr val="C23841"/>
    </a:custClr>
    <a:custClr name="Purple 3">
      <a:srgbClr val="BE92C5"/>
    </a:custClr>
    <a:custClr name="Green 3">
      <a:srgbClr val="D7D17B"/>
    </a:custClr>
    <a:custClr name="Yellow 3">
      <a:srgbClr val="FFDD7D"/>
    </a:custClr>
    <a:custClr name="Orange 3">
      <a:srgbClr val="F8C48B"/>
    </a:custClr>
    <a:custClr name="Red 3">
      <a:srgbClr val="DE7572"/>
    </a:custClr>
    <a:custClr name="Purple 4">
      <a:srgbClr val="D3B6D8"/>
    </a:custClr>
    <a:custClr name="Green 4">
      <a:srgbClr val="E9E6B9"/>
    </a:custClr>
    <a:custClr name="Yellow 4">
      <a:srgbClr val="FFE9A8"/>
    </a:custClr>
    <a:custClr name="Orange 4">
      <a:srgbClr val="FBD7B2"/>
    </a:custClr>
    <a:custClr name="Red 4">
      <a:srgbClr val="EBB7B6"/>
    </a:custClr>
    <a:custClr name="Corporate Gray">
      <a:srgbClr val="91867E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1167</Words>
  <Application>Microsoft Office PowerPoint</Application>
  <PresentationFormat>On-screen Show (4:3)</PresentationFormat>
  <Paragraphs>225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Theme</vt:lpstr>
      <vt:lpstr>JVM Memory Management</vt:lpstr>
      <vt:lpstr>JVM</vt:lpstr>
      <vt:lpstr>Rodzaje pamieci</vt:lpstr>
      <vt:lpstr>Sterta</vt:lpstr>
      <vt:lpstr>Podział sterty</vt:lpstr>
      <vt:lpstr>Eden</vt:lpstr>
      <vt:lpstr>Survivor</vt:lpstr>
      <vt:lpstr>Tenure (Old) generation</vt:lpstr>
      <vt:lpstr>Permanent Generation (PermGen)</vt:lpstr>
      <vt:lpstr>Kolektory generacyjne</vt:lpstr>
      <vt:lpstr>Rodzaje kolektórów</vt:lpstr>
      <vt:lpstr>Serial GC (-XX:+UseSerialGC)</vt:lpstr>
      <vt:lpstr>Parallel GC (-XX:+UseParallelGC)</vt:lpstr>
      <vt:lpstr>Parallel Old GC (-XX:+UseParallelOldGC)</vt:lpstr>
      <vt:lpstr>Concurrent Mark &amp; Sweep (CMS) GC  (-XX:+UseConcMarkSweepGC)</vt:lpstr>
      <vt:lpstr>G1 GC</vt:lpstr>
      <vt:lpstr>Tuning – dlaczego?</vt:lpstr>
      <vt:lpstr>Mity i fakty</vt:lpstr>
      <vt:lpstr>Monitorowanie - jstat</vt:lpstr>
      <vt:lpstr>Monitorowanie c.d.</vt:lpstr>
      <vt:lpstr>Monitorowanie - VisualVM</vt:lpstr>
      <vt:lpstr>Częste problemy</vt:lpstr>
      <vt:lpstr>Tuning – jak?</vt:lpstr>
      <vt:lpstr>Tuning c.d.</vt:lpstr>
      <vt:lpstr>Poczytanka</vt:lpstr>
      <vt:lpstr>PowerPoint Presentation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Memory Management</dc:title>
  <dc:creator>Jankiewicz Bartosz (KGUA 11)</dc:creator>
  <cp:lastModifiedBy>Jankiewicz Bartosz (KGUA 11)</cp:lastModifiedBy>
  <cp:revision>44</cp:revision>
  <dcterms:created xsi:type="dcterms:W3CDTF">2013-12-03T09:25:02Z</dcterms:created>
  <dcterms:modified xsi:type="dcterms:W3CDTF">2013-12-04T08:30:41Z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657392236</vt:i4>
  </property>
  <property fmtid="{D5CDD505-2E9C-101B-9397-08002B2CF9AE}" pid="3" name="_NewReviewCycle">
    <vt:lpwstr/>
  </property>
  <property fmtid="{D5CDD505-2E9C-101B-9397-08002B2CF9AE}" pid="4" name="_EmailSubject">
    <vt:lpwstr>Prezentacja</vt:lpwstr>
  </property>
  <property fmtid="{D5CDD505-2E9C-101B-9397-08002B2CF9AE}" pid="5" name="_AuthorEmail">
    <vt:lpwstr>bartosz.jankiewicz@credit-suisse.com</vt:lpwstr>
  </property>
  <property fmtid="{D5CDD505-2E9C-101B-9397-08002B2CF9AE}" pid="6" name="_AuthorEmailDisplayName">
    <vt:lpwstr>Jankiewicz, Bartosz (KFRW 3)</vt:lpwstr>
  </property>
</Properties>
</file>