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7" r:id="rId7"/>
    <p:sldId id="270" r:id="rId8"/>
    <p:sldId id="271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B80-9436-4BAE-8AB8-174D3DAE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49E31-D86A-4778-886D-1C534FBE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8DF6-66CC-4387-B1AA-B02F8E85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3FF4-6E7B-47F6-AB93-429F2A92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BA1F-2B0F-4AD7-A08C-94C205B6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666B-C02D-4A8C-AEED-CC246C89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9E27-84C9-4AD5-9C6D-EC97161A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DE39-879E-4DE4-B3B0-95AC4DA2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CF39-3087-459B-A7B0-98FF8B9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100B-E504-42A3-88C8-E1F4D5D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40283-3E68-47ED-9870-8068ED625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CE25E-D82B-42F6-94A7-0AA9AEA3C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3316-18CE-4401-9972-01CFA345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4A3E-D021-4DA9-A176-B7AD4FA2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96DD-323A-4A01-B302-73A6598E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5CE8-E600-4481-99FB-9AF5F9AB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EA84-E339-47D6-9D01-F5112B05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FA3-6A0B-4158-B5E9-B21AD00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4FD4-4DC5-4617-8BB7-4F9D04EB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E9DF-8A01-4E54-B2B3-258BA041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45CF-66C1-4398-BFF3-3C3B0CCF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7C0C6-CEE2-45A5-AB4C-A487BDDD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30BA-A019-4D93-B352-F6FFA01A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80F8-289B-46FE-9472-1AF46EE4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9926-CE2C-40E4-B47D-9FB359F8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E31-F3EC-49FA-8AF4-B99C3D84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714A-64C8-4DAC-B73D-063271CB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5A81-4255-4544-B960-EBC01CD2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D649-541B-4F2F-96E2-8275DFFD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0158-D21C-4B36-8B10-920B5911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991BF-6457-4D74-A1EC-38E0F820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C0FF-0541-4F48-96C0-D4626FA9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5F771-9C4A-4175-90FA-CD25213E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ACCF-0FD4-4B59-A63D-7B627525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5DD3F-AFFF-4222-A088-DFCFFB3A4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A000F-DA73-4573-9B97-79544A90E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E70ED-F4C4-4504-B0BA-A7BE82DA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D06DB-3BD2-492E-858E-0C3FDBEE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B3BAE-46F7-4DE9-B788-B1E90283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8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D5D-518E-4582-8C92-CA4B2748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8930A-6D2E-4877-B38D-46B52A4B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EE96-F266-4E60-98C3-3D7CB905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E9899-0700-485E-A1E1-BC48159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850D5-7613-47E3-A793-EBC808B4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12C50-6459-4F11-8772-36A61DA7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3720E-E982-4D04-86F2-A775F227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DC0F-D4DE-414D-A851-693DFF5B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E2F8-2C37-4169-8D91-E9856E5B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4812D-4273-4943-9A28-E25964C82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04837-7488-476C-96A9-1A8CF605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B1B58-A22D-48D6-B6F2-66AF6306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77DA-12BB-46FC-AABC-1CDDB25C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78A9-1BAF-421F-A4A5-F5764278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ED321-0E89-4F1A-8CD4-F47C5FE1F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AD96E-8DD8-450A-A5D1-90DE18B78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2BCB-B9E3-4DEB-8D19-00C58F8C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06D7B-EEC0-4BD3-8070-CE24A13D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75827-443D-4BA5-B55F-707498D6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2A979-B347-4688-A335-9DE05F4C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0C97C-14AE-4369-A769-E191E1C6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D534-FD08-4A22-90BB-BE4DCC398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634-4029-4212-AE33-45270709F4C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A4B0-2F7B-433A-9443-AEBA8156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C43D-C0C1-4B96-A616-E92FFE56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FD23-4AE4-4BF0-81BB-A7D910DEC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EndTest</a:t>
            </a:r>
            <a:r>
              <a:rPr lang="en-US" dirty="0"/>
              <a:t> Document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8A8E0-2E22-4805-8B11-723476909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Austin Ibele</a:t>
            </a:r>
          </a:p>
        </p:txBody>
      </p:sp>
    </p:spTree>
    <p:extLst>
      <p:ext uri="{BB962C8B-B14F-4D97-AF65-F5344CB8AC3E}">
        <p14:creationId xmlns:p14="http://schemas.microsoft.com/office/powerpoint/2010/main" val="87238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7F88-4F0A-4947-B33A-DE05B8AB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1EF6-5D5D-4DF5-995A-2D6609B4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write directory path so that you can troubleshoot without overwriting real documents</a:t>
            </a:r>
          </a:p>
          <a:p>
            <a:r>
              <a:rPr lang="en-US" dirty="0"/>
              <a:t>Email me if you can’t figure it out Austin.ibele@gmail.com</a:t>
            </a:r>
          </a:p>
        </p:txBody>
      </p:sp>
    </p:spTree>
    <p:extLst>
      <p:ext uri="{BB962C8B-B14F-4D97-AF65-F5344CB8AC3E}">
        <p14:creationId xmlns:p14="http://schemas.microsoft.com/office/powerpoint/2010/main" val="274942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724F-0C38-4FC7-8C00-1CC22FC0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E665-FCD4-4EE6-BFB9-FE1558C1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  <a:p>
            <a:r>
              <a:rPr lang="en-US" dirty="0"/>
              <a:t>Changing Preset Specifications</a:t>
            </a:r>
          </a:p>
          <a:p>
            <a:r>
              <a:rPr lang="en-US" dirty="0"/>
              <a:t>Adding on later</a:t>
            </a:r>
          </a:p>
        </p:txBody>
      </p:sp>
    </p:spTree>
    <p:extLst>
      <p:ext uri="{BB962C8B-B14F-4D97-AF65-F5344CB8AC3E}">
        <p14:creationId xmlns:p14="http://schemas.microsoft.com/office/powerpoint/2010/main" val="353795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5892-AF01-4FAA-887F-A302CD4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519E3-B457-42BD-99D3-890AC481879E}"/>
              </a:ext>
            </a:extLst>
          </p:cNvPr>
          <p:cNvSpPr txBox="1"/>
          <p:nvPr/>
        </p:nvSpPr>
        <p:spPr>
          <a:xfrm>
            <a:off x="569843" y="2001078"/>
            <a:ext cx="98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program is written as one continuous function. The code executes from the top line to the bottom. </a:t>
            </a:r>
          </a:p>
        </p:txBody>
      </p:sp>
    </p:spTree>
    <p:extLst>
      <p:ext uri="{BB962C8B-B14F-4D97-AF65-F5344CB8AC3E}">
        <p14:creationId xmlns:p14="http://schemas.microsoft.com/office/powerpoint/2010/main" val="20142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448C-F9FC-4F81-8674-C46A0EA0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5125"/>
            <a:ext cx="10458450" cy="888205"/>
          </a:xfrm>
        </p:spPr>
        <p:txBody>
          <a:bodyPr/>
          <a:lstStyle/>
          <a:p>
            <a:pPr algn="ctr"/>
            <a:r>
              <a:rPr lang="en-US" dirty="0"/>
              <a:t>Starting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6FC3-790A-489D-99C5-A8181751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Python file at </a:t>
            </a:r>
            <a:r>
              <a:rPr lang="en-US" dirty="0" err="1"/>
              <a:t>Alle</a:t>
            </a:r>
            <a:r>
              <a:rPr lang="en-US" dirty="0"/>
              <a:t>/</a:t>
            </a:r>
            <a:r>
              <a:rPr lang="en-US" dirty="0" err="1"/>
              <a:t>ERSTools</a:t>
            </a:r>
            <a:r>
              <a:rPr lang="en-US" dirty="0"/>
              <a:t>/</a:t>
            </a:r>
            <a:r>
              <a:rPr lang="en-US" dirty="0" err="1"/>
              <a:t>Endtest</a:t>
            </a:r>
            <a:r>
              <a:rPr lang="en-US" dirty="0"/>
              <a:t> Document Generator/</a:t>
            </a:r>
          </a:p>
          <a:p>
            <a:pPr marL="0" indent="0">
              <a:buNone/>
            </a:pPr>
            <a:r>
              <a:rPr lang="en-US" dirty="0" err="1"/>
              <a:t>Endtest</a:t>
            </a:r>
            <a:r>
              <a:rPr lang="en-US" dirty="0"/>
              <a:t> </a:t>
            </a:r>
            <a:r>
              <a:rPr lang="en-US" dirty="0" err="1"/>
              <a:t>Docgenerator</a:t>
            </a:r>
            <a:r>
              <a:rPr lang="en-US" dirty="0"/>
              <a:t> VX.X.py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5D0394-0BA7-4446-AB47-E2DA38D3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5" y="3020053"/>
            <a:ext cx="4546326" cy="3112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74AD8-17B0-46EF-8E24-D0B733D7C057}"/>
              </a:ext>
            </a:extLst>
          </p:cNvPr>
          <p:cNvSpPr txBox="1"/>
          <p:nvPr/>
        </p:nvSpPr>
        <p:spPr>
          <a:xfrm>
            <a:off x="5694015" y="2425692"/>
            <a:ext cx="47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</a:t>
            </a:r>
            <a:r>
              <a:rPr lang="en-US" dirty="0" err="1"/>
              <a:t>Lauf</a:t>
            </a:r>
            <a:r>
              <a:rPr lang="en-US" dirty="0"/>
              <a:t> Number and hit 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03BC1-FC69-468F-9946-730B4184BDDD}"/>
              </a:ext>
            </a:extLst>
          </p:cNvPr>
          <p:cNvSpPr txBox="1"/>
          <p:nvPr/>
        </p:nvSpPr>
        <p:spPr>
          <a:xfrm>
            <a:off x="5795889" y="3429000"/>
            <a:ext cx="5586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dirty="0" err="1"/>
              <a:t>lauf</a:t>
            </a:r>
            <a:r>
              <a:rPr lang="en-US" dirty="0"/>
              <a:t> number is searched for in the spreadsheet: R:\Endtest\30_Seriennummern\Seriernnummern.xlsm</a:t>
            </a:r>
          </a:p>
          <a:p>
            <a:r>
              <a:rPr lang="en-US" dirty="0"/>
              <a:t>2. Order components are parsed from the spreadsheet</a:t>
            </a:r>
          </a:p>
          <a:p>
            <a:r>
              <a:rPr lang="en-US" dirty="0"/>
              <a:t>3. Algorithms determine shipping boxes, weight, names,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0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D13D-CE95-481A-8822-EEA8B1B0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719F-1E3B-4D17-9EA9-0C67ED69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things can be changed without editing the source code</a:t>
            </a:r>
          </a:p>
          <a:p>
            <a:pPr lvl="1"/>
            <a:r>
              <a:rPr lang="en-US" dirty="0"/>
              <a:t>Adding new products, changing shipping crate types of weights, can be changed from spread sheets</a:t>
            </a:r>
          </a:p>
        </p:txBody>
      </p:sp>
    </p:spTree>
    <p:extLst>
      <p:ext uri="{BB962C8B-B14F-4D97-AF65-F5344CB8AC3E}">
        <p14:creationId xmlns:p14="http://schemas.microsoft.com/office/powerpoint/2010/main" val="17843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F660-13D4-4281-B5E5-4D546184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8ACA-6901-479C-A9CF-2DC2B144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X:\ERSTools\Endtest Document Generator\notchiller.xlsx</a:t>
            </a:r>
          </a:p>
          <a:p>
            <a:pPr lvl="1"/>
            <a:r>
              <a:rPr lang="en-US" dirty="0"/>
              <a:t>Contains components that are in the chiller column of the </a:t>
            </a:r>
            <a:r>
              <a:rPr lang="en-US" dirty="0" err="1"/>
              <a:t>seriernnummern</a:t>
            </a:r>
            <a:r>
              <a:rPr lang="en-US" dirty="0"/>
              <a:t> XLS but are not actually chillers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st</a:t>
            </a:r>
            <a:r>
              <a:rPr lang="en-US" dirty="0"/>
              <a:t>’ column contains the ‘string’ that identifies the component </a:t>
            </a:r>
          </a:p>
          <a:p>
            <a:pPr lvl="1"/>
            <a:r>
              <a:rPr lang="en-US" dirty="0"/>
              <a:t>‘type’ column tells what type the component actually is, since it is not a chiller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X:\ERSTools\Endtest Document Generator\ref_chillers.xlsx</a:t>
            </a:r>
          </a:p>
          <a:p>
            <a:pPr lvl="1"/>
            <a:r>
              <a:rPr lang="en-US" dirty="0"/>
              <a:t>Contains information of crate number/crate weight, depending on chiller type</a:t>
            </a:r>
          </a:p>
          <a:p>
            <a:pPr lvl="1"/>
            <a:r>
              <a:rPr lang="en-US" dirty="0"/>
              <a:t>‘index’ column contains the ‘string’ of digits that identifies the chiller</a:t>
            </a:r>
          </a:p>
          <a:p>
            <a:pPr lvl="1"/>
            <a:r>
              <a:rPr lang="en-US" dirty="0"/>
              <a:t>‘stuck’ tells what the full name of the chiller actually is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verpackung</a:t>
            </a:r>
            <a:r>
              <a:rPr lang="en-US" dirty="0"/>
              <a:t>’ is the crate #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gewicht</a:t>
            </a:r>
            <a:r>
              <a:rPr lang="en-US" dirty="0"/>
              <a:t>’ is the weight in kg of the chiller inside the crate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2984-636D-43F5-B4FD-1AC73B3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D44F-556D-4EDF-9B4A-1C870D2F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X:\ERSTools\Endtest Document Generator\ref_chucks.xlsx</a:t>
            </a:r>
          </a:p>
          <a:p>
            <a:pPr lvl="1"/>
            <a:r>
              <a:rPr lang="en-US" dirty="0"/>
              <a:t>Contains information of crate number/crate weight, depending on chuck type</a:t>
            </a:r>
          </a:p>
          <a:p>
            <a:pPr lvl="1"/>
            <a:r>
              <a:rPr lang="en-US" dirty="0"/>
              <a:t>‘index’ column contains the ‘string’ of digits (+’mm’) that identifies the chuck</a:t>
            </a:r>
          </a:p>
          <a:p>
            <a:pPr lvl="1"/>
            <a:r>
              <a:rPr lang="en-US" dirty="0"/>
              <a:t>‘stuck’ tells what the chuck is (it is the same as the index in this case)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verpackung</a:t>
            </a:r>
            <a:r>
              <a:rPr lang="en-US" dirty="0"/>
              <a:t>’ is the crate # if the chuck is </a:t>
            </a:r>
            <a:r>
              <a:rPr lang="en-US" b="1" dirty="0"/>
              <a:t>not </a:t>
            </a:r>
            <a:r>
              <a:rPr lang="en-US" dirty="0"/>
              <a:t>shipped with a controller</a:t>
            </a:r>
          </a:p>
          <a:p>
            <a:pPr lvl="1"/>
            <a:r>
              <a:rPr lang="en-US" dirty="0"/>
              <a:t>‘system </a:t>
            </a:r>
            <a:r>
              <a:rPr lang="en-US" dirty="0" err="1"/>
              <a:t>verpackung</a:t>
            </a:r>
            <a:r>
              <a:rPr lang="en-US" dirty="0"/>
              <a:t>’ is the crate # if the chuck </a:t>
            </a:r>
            <a:r>
              <a:rPr lang="en-US" b="1" dirty="0"/>
              <a:t>is </a:t>
            </a:r>
            <a:r>
              <a:rPr lang="en-US" dirty="0"/>
              <a:t>shipped with a controller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gewicht</a:t>
            </a:r>
            <a:r>
              <a:rPr lang="en-US" dirty="0"/>
              <a:t>’ is the weight in kg of the chuck alone inside the crate</a:t>
            </a:r>
          </a:p>
          <a:p>
            <a:pPr lvl="1"/>
            <a:r>
              <a:rPr lang="en-US" dirty="0"/>
              <a:t>‘system </a:t>
            </a:r>
            <a:r>
              <a:rPr lang="en-US" dirty="0" err="1"/>
              <a:t>gewicht</a:t>
            </a:r>
            <a:r>
              <a:rPr lang="en-US" dirty="0"/>
              <a:t>’ is the weight in kg of the chuck </a:t>
            </a:r>
            <a:r>
              <a:rPr lang="en-US" b="1" dirty="0"/>
              <a:t>and </a:t>
            </a:r>
            <a:r>
              <a:rPr lang="en-US" dirty="0"/>
              <a:t>controller inside the crate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2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2984-636D-43F5-B4FD-1AC73B3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D44F-556D-4EDF-9B4A-1C870D2F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X:\ERSTools\Endtest Document Generator\ref_controllers.xlsx</a:t>
            </a:r>
          </a:p>
          <a:p>
            <a:pPr lvl="1"/>
            <a:r>
              <a:rPr lang="en-US" dirty="0"/>
              <a:t>Contains information of crate number/crate weight, depending on controller</a:t>
            </a:r>
          </a:p>
          <a:p>
            <a:pPr lvl="2"/>
            <a:r>
              <a:rPr lang="en-US" dirty="0"/>
              <a:t>Pertains to controllers that are NOT shipped with a chuck</a:t>
            </a:r>
          </a:p>
          <a:p>
            <a:pPr lvl="1"/>
            <a:r>
              <a:rPr lang="en-US" dirty="0"/>
              <a:t>‘index’ column contains the ‘string’ of digits that identifies the controller</a:t>
            </a:r>
          </a:p>
          <a:p>
            <a:pPr lvl="1"/>
            <a:r>
              <a:rPr lang="en-US" dirty="0"/>
              <a:t>‘stuck’ tells what the chuck is (it is the same as the index in this case)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verpackung</a:t>
            </a:r>
            <a:r>
              <a:rPr lang="en-US" dirty="0"/>
              <a:t>’ is the crate that the controller would be shipped in alone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gewicht</a:t>
            </a:r>
            <a:r>
              <a:rPr lang="en-US" dirty="0"/>
              <a:t>’ is the weight in kg of the controller inside the crate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verpackung</a:t>
            </a:r>
            <a:r>
              <a:rPr lang="en-US" dirty="0"/>
              <a:t> or </a:t>
            </a:r>
            <a:r>
              <a:rPr lang="en-US" dirty="0" err="1"/>
              <a:t>gewicht</a:t>
            </a:r>
            <a:r>
              <a:rPr lang="en-US" dirty="0"/>
              <a:t> is </a:t>
            </a:r>
            <a:r>
              <a:rPr lang="en-US" b="1" dirty="0"/>
              <a:t>empty, </a:t>
            </a:r>
            <a:r>
              <a:rPr lang="en-US" dirty="0"/>
              <a:t>it is because the component is not actually a controller. It is a small VG or RSI that does not need a separate box.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1BCD-98B7-4AEC-BA78-ED18B96B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E8E0-84BD-4D69-8A03-26E75CB1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Fillable PDFs are created from an Open Office format document</a:t>
            </a:r>
          </a:p>
          <a:p>
            <a:pPr lvl="1"/>
            <a:r>
              <a:rPr lang="en-US" dirty="0"/>
              <a:t>You cannot change the fields in Word. You NEED Open Office</a:t>
            </a:r>
          </a:p>
          <a:p>
            <a:pPr lvl="1"/>
            <a:r>
              <a:rPr lang="en-US" dirty="0"/>
              <a:t>https://smallbusiness.chron.com/create-openoffice-fillable-forms-74857.html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C2B16-5446-4CC4-9092-F05FD91CB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3225919"/>
            <a:ext cx="2502590" cy="3266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99BF1-1117-44F0-B9BB-FF9B7B73B8CB}"/>
              </a:ext>
            </a:extLst>
          </p:cNvPr>
          <p:cNvSpPr txBox="1"/>
          <p:nvPr/>
        </p:nvSpPr>
        <p:spPr>
          <a:xfrm>
            <a:off x="4949170" y="3631962"/>
            <a:ext cx="532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text in data </a:t>
            </a:r>
            <a:r>
              <a:rPr lang="en-US" dirty="0" err="1"/>
              <a:t>dict</a:t>
            </a:r>
            <a:r>
              <a:rPr lang="en-US" dirty="0"/>
              <a:t> = names of fields in Open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ACFD7-752A-4050-A095-304F8E8F3DA2}"/>
              </a:ext>
            </a:extLst>
          </p:cNvPr>
          <p:cNvSpPr txBox="1"/>
          <p:nvPr/>
        </p:nvSpPr>
        <p:spPr>
          <a:xfrm>
            <a:off x="4424155" y="5161300"/>
            <a:ext cx="7474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Fields in open office do not have a border in the completed documents.</a:t>
            </a:r>
          </a:p>
          <a:p>
            <a:r>
              <a:rPr lang="en-US" dirty="0"/>
              <a:t>I suggest using a border while working on the document formatting, and </a:t>
            </a:r>
          </a:p>
          <a:p>
            <a:r>
              <a:rPr lang="en-US" dirty="0"/>
              <a:t>then removing the border later</a:t>
            </a:r>
          </a:p>
        </p:txBody>
      </p:sp>
    </p:spTree>
    <p:extLst>
      <p:ext uri="{BB962C8B-B14F-4D97-AF65-F5344CB8AC3E}">
        <p14:creationId xmlns:p14="http://schemas.microsoft.com/office/powerpoint/2010/main" val="259172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659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EndTest Document Generator</vt:lpstr>
      <vt:lpstr>Overview</vt:lpstr>
      <vt:lpstr>Program Structure</vt:lpstr>
      <vt:lpstr>Starting Program</vt:lpstr>
      <vt:lpstr>Making changes</vt:lpstr>
      <vt:lpstr>Making Changes</vt:lpstr>
      <vt:lpstr>Making changes (continued)</vt:lpstr>
      <vt:lpstr>Making changes (continued)</vt:lpstr>
      <vt:lpstr>Making changes to documents</vt:lpstr>
      <vt:lpstr>Making changes to 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EndTest Data Entry Code</dc:title>
  <dc:creator>Austin Ibele</dc:creator>
  <cp:lastModifiedBy>Austin Ibele</cp:lastModifiedBy>
  <cp:revision>35</cp:revision>
  <dcterms:created xsi:type="dcterms:W3CDTF">2019-05-27T10:36:29Z</dcterms:created>
  <dcterms:modified xsi:type="dcterms:W3CDTF">2019-05-28T12:49:14Z</dcterms:modified>
</cp:coreProperties>
</file>