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A121F8-4F97-48EB-BA9F-CEEE4BDE9685}">
          <p14:sldIdLst>
            <p14:sldId id="256"/>
            <p14:sldId id="257"/>
            <p14:sldId id="270"/>
            <p14:sldId id="258"/>
            <p14:sldId id="269"/>
            <p14:sldId id="259"/>
            <p14:sldId id="260"/>
          </p14:sldIdLst>
        </p14:section>
        <p14:section name="Create Data Log" id="{17208DF9-CB38-4D13-9584-E7CCBAAA8CA1}">
          <p14:sldIdLst>
            <p14:sldId id="261"/>
            <p14:sldId id="262"/>
          </p14:sldIdLst>
        </p14:section>
        <p14:section name="Add Remove Datalogs" id="{732422B5-A35D-4E52-ABDE-ED4BC487505D}">
          <p14:sldIdLst>
            <p14:sldId id="263"/>
          </p14:sldIdLst>
        </p14:section>
        <p14:section name="Entering Data" id="{B48F7980-6E15-43BA-84CB-BCE549E85726}">
          <p14:sldIdLst>
            <p14:sldId id="264"/>
            <p14:sldId id="265"/>
            <p14:sldId id="266"/>
          </p14:sldIdLst>
        </p14:section>
        <p14:section name="Making Changes" id="{FD71EBB0-9381-40FD-AB50-BE7B0989BA05}">
          <p14:sldIdLst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6B80-9436-4BAE-8AB8-174D3DAEA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49E31-D86A-4778-886D-1C534FBEB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08DF6-66CC-4387-B1AA-B02F8E85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634-4029-4212-AE33-45270709F4C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C3FF4-6E7B-47F6-AB93-429F2A92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8BA1F-2B0F-4AD7-A08C-94C205B6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0486-51A9-4C5D-8A78-1A0573B82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666B-C02D-4A8C-AEED-CC246C89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A9E27-84C9-4AD5-9C6D-EC97161A1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DE39-879E-4DE4-B3B0-95AC4DA2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634-4029-4212-AE33-45270709F4C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FCF39-3087-459B-A7B0-98FF8B91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4100B-E504-42A3-88C8-E1F4D5D6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0486-51A9-4C5D-8A78-1A0573B82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9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040283-3E68-47ED-9870-8068ED625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CE25E-D82B-42F6-94A7-0AA9AEA3C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F3316-18CE-4401-9972-01CFA345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634-4029-4212-AE33-45270709F4C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44A3E-D021-4DA9-A176-B7AD4FA2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196DD-323A-4A01-B302-73A6598E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0486-51A9-4C5D-8A78-1A0573B82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0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5CE8-E600-4481-99FB-9AF5F9AB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EEA84-E339-47D6-9D01-F5112B05A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57FA3-6A0B-4158-B5E9-B21AD00E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634-4029-4212-AE33-45270709F4C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D4FD4-4DC5-4617-8BB7-4F9D04EB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FE9DF-8A01-4E54-B2B3-258BA041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0486-51A9-4C5D-8A78-1A0573B82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2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145CF-66C1-4398-BFF3-3C3B0CCF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7C0C6-CEE2-45A5-AB4C-A487BDDDD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330BA-A019-4D93-B352-F6FFA01A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634-4029-4212-AE33-45270709F4C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D80F8-289B-46FE-9472-1AF46EE4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69926-CE2C-40E4-B47D-9FB359F8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0486-51A9-4C5D-8A78-1A0573B82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5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4E31-F3EC-49FA-8AF4-B99C3D84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1714A-64C8-4DAC-B73D-063271CB1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E5A81-4255-4544-B960-EBC01CD2F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6D649-541B-4F2F-96E2-8275DFFD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634-4029-4212-AE33-45270709F4C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90158-D21C-4B36-8B10-920B5911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991BF-6457-4D74-A1EC-38E0F820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0486-51A9-4C5D-8A78-1A0573B82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BC0FF-0541-4F48-96C0-D4626FA9A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5F771-9C4A-4175-90FA-CD25213E8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EACCF-0FD4-4B59-A63D-7B627525C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45DD3F-AFFF-4222-A088-DFCFFB3A4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A000F-DA73-4573-9B97-79544A90E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E70ED-F4C4-4504-B0BA-A7BE82DAD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634-4029-4212-AE33-45270709F4C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D06DB-3BD2-492E-858E-0C3FDBEE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B3BAE-46F7-4DE9-B788-B1E90283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0486-51A9-4C5D-8A78-1A0573B82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8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CD5D-518E-4582-8C92-CA4B2748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8930A-6D2E-4877-B38D-46B52A4B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634-4029-4212-AE33-45270709F4C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5EE96-F266-4E60-98C3-3D7CB9052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E9899-0700-485E-A1E1-BC481599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0486-51A9-4C5D-8A78-1A0573B82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8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850D5-7613-47E3-A793-EBC808B46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634-4029-4212-AE33-45270709F4C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12C50-6459-4F11-8772-36A61DA7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3720E-E982-4D04-86F2-A775F227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0486-51A9-4C5D-8A78-1A0573B82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0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DC0F-D4DE-414D-A851-693DFF5B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2E2F8-2C37-4169-8D91-E9856E5BF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4812D-4273-4943-9A28-E25964C82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04837-7488-476C-96A9-1A8CF605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634-4029-4212-AE33-45270709F4C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B1B58-A22D-48D6-B6F2-66AF6306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B77DA-12BB-46FC-AABC-1CDDB25C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0486-51A9-4C5D-8A78-1A0573B82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3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78A9-1BAF-421F-A4A5-F5764278D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FED321-0E89-4F1A-8CD4-F47C5FE1F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AD96E-8DD8-450A-A5D1-90DE18B78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62BCB-B9E3-4DEB-8D19-00C58F8CD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634-4029-4212-AE33-45270709F4C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06D7B-EEC0-4BD3-8070-CE24A13D9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75827-443D-4BA5-B55F-707498D6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0486-51A9-4C5D-8A78-1A0573B82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4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D2A979-B347-4688-A335-9DE05F4CC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0C97C-14AE-4369-A769-E191E1C62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8D534-FD08-4A22-90BB-BE4DCC398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AA634-4029-4212-AE33-45270709F4C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0A4B0-2F7B-433A-9443-AEBA8156C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2C43D-C0C1-4B96-A616-E92FFE566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30486-51A9-4C5D-8A78-1A0573B82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1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9817447/how-to-run-pip-commands-from-cmd" TargetMode="External"/><Relationship Id="rId2" Type="http://schemas.openxmlformats.org/officeDocument/2006/relationships/hyperlink" Target="https://github.com/BurntSushi/nfldb/wiki/Python-&amp;-pip-Windows-install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FD23-4AE4-4BF0-81BB-A7D910DEC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EndTest</a:t>
            </a:r>
            <a:r>
              <a:rPr lang="en-US" dirty="0"/>
              <a:t> Data Entry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8A8E0-2E22-4805-8B11-723476909F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Austin Ibele</a:t>
            </a:r>
          </a:p>
        </p:txBody>
      </p:sp>
    </p:spTree>
    <p:extLst>
      <p:ext uri="{BB962C8B-B14F-4D97-AF65-F5344CB8AC3E}">
        <p14:creationId xmlns:p14="http://schemas.microsoft.com/office/powerpoint/2010/main" val="872384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E413-9FBB-4D9F-BE58-ACDD1D23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“Add/Remove </a:t>
            </a:r>
            <a:r>
              <a:rPr lang="en-US" dirty="0" err="1"/>
              <a:t>Datalogs</a:t>
            </a:r>
            <a:r>
              <a:rPr lang="en-US" dirty="0"/>
              <a:t>” / </a:t>
            </a:r>
            <a:r>
              <a:rPr lang="en-US" dirty="0" err="1"/>
              <a:t>EditList</a:t>
            </a:r>
            <a:r>
              <a:rPr lang="en-US" dirty="0"/>
              <a:t> Class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59CA58-AB5E-47D3-9838-A33685ECF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899"/>
            <a:ext cx="5639625" cy="51165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5103E5-966D-48F4-BCB9-72806594482A}"/>
              </a:ext>
            </a:extLst>
          </p:cNvPr>
          <p:cNvSpPr txBox="1"/>
          <p:nvPr/>
        </p:nvSpPr>
        <p:spPr>
          <a:xfrm>
            <a:off x="6629400" y="1951672"/>
            <a:ext cx="56565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Only “Active LFs” are shown on the drop down menu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“Move to Inactive” after an order has shipped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Use “Edit/Delete” </a:t>
            </a:r>
            <a:r>
              <a:rPr lang="en-US" b="1" dirty="0"/>
              <a:t>delete and recreate an LF if needed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24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63DE-7487-4B3D-BD87-DC98DE41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“Continue” / Manager Class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2EF49F-EC0C-41C0-AC45-5072D814E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09" y="1690688"/>
            <a:ext cx="512506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F80673-86DA-4FD4-974D-5C9D5AA047F4}"/>
              </a:ext>
            </a:extLst>
          </p:cNvPr>
          <p:cNvSpPr txBox="1"/>
          <p:nvPr/>
        </p:nvSpPr>
        <p:spPr>
          <a:xfrm>
            <a:off x="6364705" y="1925053"/>
            <a:ext cx="760753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selecting LF number and pressing “continue,” you</a:t>
            </a:r>
          </a:p>
          <a:p>
            <a:r>
              <a:rPr lang="en-US" dirty="0"/>
              <a:t>      come to this page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Planarity is shown for Chuck Department (if configured as shown pg.5)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Temp Uniformity and PT100 calibration shown for </a:t>
            </a:r>
          </a:p>
          <a:p>
            <a:r>
              <a:rPr lang="en-US" dirty="0"/>
              <a:t>     </a:t>
            </a:r>
            <a:r>
              <a:rPr lang="en-US" dirty="0" err="1"/>
              <a:t>Nuhan</a:t>
            </a:r>
            <a:r>
              <a:rPr lang="en-US" dirty="0"/>
              <a:t>/</a:t>
            </a:r>
            <a:r>
              <a:rPr lang="en-US" dirty="0" err="1"/>
              <a:t>EndTest</a:t>
            </a:r>
            <a:r>
              <a:rPr lang="en-US" dirty="0"/>
              <a:t> (if configured as shown pg.5)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7D6757-4E5A-457F-AE96-E196C589B6B3}"/>
              </a:ext>
            </a:extLst>
          </p:cNvPr>
          <p:cNvSpPr/>
          <p:nvPr/>
        </p:nvSpPr>
        <p:spPr>
          <a:xfrm>
            <a:off x="3519377" y="1690688"/>
            <a:ext cx="2307919" cy="3476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30F9F-4BA4-4855-9A9D-CF5B08E106F9}"/>
              </a:ext>
            </a:extLst>
          </p:cNvPr>
          <p:cNvSpPr/>
          <p:nvPr/>
        </p:nvSpPr>
        <p:spPr>
          <a:xfrm>
            <a:off x="1024829" y="1690688"/>
            <a:ext cx="2307919" cy="3476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81F558-F7E4-4AE5-90D7-A457BB41AE3B}"/>
              </a:ext>
            </a:extLst>
          </p:cNvPr>
          <p:cNvCxnSpPr/>
          <p:nvPr/>
        </p:nvCxnSpPr>
        <p:spPr>
          <a:xfrm>
            <a:off x="5827296" y="5167312"/>
            <a:ext cx="1232723" cy="2978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2FA1B2-2F67-4E19-8391-67AD4609D661}"/>
              </a:ext>
            </a:extLst>
          </p:cNvPr>
          <p:cNvCxnSpPr>
            <a:cxnSpLocks/>
          </p:cNvCxnSpPr>
          <p:nvPr/>
        </p:nvCxnSpPr>
        <p:spPr>
          <a:xfrm>
            <a:off x="1024829" y="5167312"/>
            <a:ext cx="1289704" cy="4785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B68759-5E5F-44A9-8441-F4643EC99125}"/>
              </a:ext>
            </a:extLst>
          </p:cNvPr>
          <p:cNvSpPr txBox="1"/>
          <p:nvPr/>
        </p:nvSpPr>
        <p:spPr>
          <a:xfrm>
            <a:off x="6149895" y="5406600"/>
            <a:ext cx="519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Chuck department only (if configured as shown pg.5)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E037CC-30E2-4FBA-B9FB-777D40FF328F}"/>
              </a:ext>
            </a:extLst>
          </p:cNvPr>
          <p:cNvSpPr txBox="1"/>
          <p:nvPr/>
        </p:nvSpPr>
        <p:spPr>
          <a:xfrm>
            <a:off x="1135904" y="5588720"/>
            <a:ext cx="540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Test department only (if configured as shown pg.5) </a:t>
            </a:r>
          </a:p>
        </p:txBody>
      </p:sp>
    </p:spTree>
    <p:extLst>
      <p:ext uri="{BB962C8B-B14F-4D97-AF65-F5344CB8AC3E}">
        <p14:creationId xmlns:p14="http://schemas.microsoft.com/office/powerpoint/2010/main" val="231330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F2430-4D83-4BE4-A5A4-A5F8E5C6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Entry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809E9C-E203-482B-8A02-045E18E10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16" y="1450056"/>
            <a:ext cx="4450316" cy="51673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2484EC-1314-4417-AC1F-597AE483B7AC}"/>
              </a:ext>
            </a:extLst>
          </p:cNvPr>
          <p:cNvSpPr txBox="1"/>
          <p:nvPr/>
        </p:nvSpPr>
        <p:spPr>
          <a:xfrm>
            <a:off x="5534526" y="1600200"/>
            <a:ext cx="52599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Enter data</a:t>
            </a:r>
          </a:p>
          <a:p>
            <a:pPr marL="342900" indent="-342900">
              <a:buAutoNum type="arabicPeriod"/>
            </a:pPr>
            <a:r>
              <a:rPr lang="en-US" dirty="0"/>
              <a:t>Press save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After pressing save, all values are checked </a:t>
            </a:r>
          </a:p>
          <a:p>
            <a:pPr lvl="1"/>
            <a:r>
              <a:rPr lang="en-US" dirty="0"/>
              <a:t>      to see if they are in specifications</a:t>
            </a:r>
          </a:p>
          <a:p>
            <a:pPr marL="342900" indent="-342900">
              <a:buAutoNum type="arabicPeriod"/>
            </a:pPr>
            <a:r>
              <a:rPr lang="en-US" dirty="0"/>
              <a:t>Check “Finish” before save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Updates the color in the manager from red to </a:t>
            </a:r>
          </a:p>
          <a:p>
            <a:pPr lvl="1"/>
            <a:r>
              <a:rPr lang="en-US" dirty="0"/>
              <a:t>     green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4D1414-CB25-4E39-98C3-52F5F5C0B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905" y="3908524"/>
            <a:ext cx="4572820" cy="77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18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C192F-D1D0-4B51-9E6C-B04B2233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Files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0596EC-689B-4B52-986B-503216556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09" y="1690688"/>
            <a:ext cx="5125066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530331-6224-4C3B-8622-9FCABB18D032}"/>
              </a:ext>
            </a:extLst>
          </p:cNvPr>
          <p:cNvSpPr txBox="1"/>
          <p:nvPr/>
        </p:nvSpPr>
        <p:spPr>
          <a:xfrm>
            <a:off x="6436895" y="1564106"/>
            <a:ext cx="4607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data entry is complete, create documents</a:t>
            </a:r>
          </a:p>
          <a:p>
            <a:r>
              <a:rPr lang="en-US" dirty="0"/>
              <a:t>by pressing “Generate Files”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C3F4C5-E75A-4194-941E-DC966AE46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827" y="2346399"/>
            <a:ext cx="5182136" cy="34829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CCDEB3-C87A-4305-B1B9-122420AFBCC7}"/>
              </a:ext>
            </a:extLst>
          </p:cNvPr>
          <p:cNvSpPr txBox="1"/>
          <p:nvPr/>
        </p:nvSpPr>
        <p:spPr>
          <a:xfrm>
            <a:off x="6436895" y="6230679"/>
            <a:ext cx="5036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Files at : R:\Endtest\10_Dokumente\XXXX_ERSXXXX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38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F660-13D4-4281-B5E5-4D546184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18ACA-6901-479C-A9CF-2DC2B144C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Changing Specs</a:t>
            </a:r>
          </a:p>
          <a:p>
            <a:pPr lvl="1"/>
            <a:r>
              <a:rPr lang="en-US" dirty="0"/>
              <a:t>Update spec sheet X:\ERSTools\EndtestData\specs.xlsx</a:t>
            </a:r>
          </a:p>
          <a:p>
            <a:pPr lvl="1"/>
            <a:r>
              <a:rPr lang="en-US" dirty="0"/>
              <a:t>Legend for spec sheet found at X:\ERSTools\EndtestData\Documentation\specs_legend.xlsx</a:t>
            </a:r>
          </a:p>
          <a:p>
            <a:r>
              <a:rPr lang="en-US" dirty="0"/>
              <a:t>Changing code/troubleshooting</a:t>
            </a:r>
          </a:p>
          <a:p>
            <a:pPr lvl="1"/>
            <a:r>
              <a:rPr lang="en-US" dirty="0"/>
              <a:t>If troubleshooting an LF already completed, change the name of the folder that contains real data in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"//fileserver/</a:t>
            </a:r>
            <a:r>
              <a:rPr lang="en-US" altLang="en-US" b="1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produktion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b="1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Endtest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/10_Dokumente/“. </a:t>
            </a:r>
            <a:r>
              <a:rPr lang="en-US" altLang="en-US" sz="2200" b="1" dirty="0">
                <a:latin typeface="+mj-lt"/>
                <a:cs typeface="Courier New" panose="02070309020205020404" pitchFamily="49" charset="0"/>
              </a:rPr>
              <a:t>Change the name so that you don’t overwrite data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lvl="1"/>
            <a:r>
              <a:rPr lang="en-US" dirty="0"/>
              <a:t>Always back up. Keep track of other locations on server where you </a:t>
            </a:r>
            <a:r>
              <a:rPr lang="en-US"/>
              <a:t>put shortcuts.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224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1BCD-98B7-4AEC-BA78-ED18B96B7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 to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2E8E0-84BD-4D69-8A03-26E75CB1C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Fillable PDFs are created from an Open Office format document</a:t>
            </a:r>
          </a:p>
          <a:p>
            <a:pPr lvl="1"/>
            <a:r>
              <a:rPr lang="en-US" dirty="0"/>
              <a:t>You cannot change the fields in Word. You NEED Open Office</a:t>
            </a:r>
          </a:p>
          <a:p>
            <a:pPr lvl="1"/>
            <a:r>
              <a:rPr lang="en-US" dirty="0"/>
              <a:t>https://smallbusiness.chron.com/create-openoffice-fillable-forms-74857.html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3C2B16-5446-4CC4-9092-F05FD91CB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5" y="3225919"/>
            <a:ext cx="2502590" cy="32669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099BF1-1117-44F0-B9BB-FF9B7B73B8CB}"/>
              </a:ext>
            </a:extLst>
          </p:cNvPr>
          <p:cNvSpPr txBox="1"/>
          <p:nvPr/>
        </p:nvSpPr>
        <p:spPr>
          <a:xfrm>
            <a:off x="4949170" y="3631962"/>
            <a:ext cx="532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 text in data </a:t>
            </a:r>
            <a:r>
              <a:rPr lang="en-US" dirty="0" err="1"/>
              <a:t>dict</a:t>
            </a:r>
            <a:r>
              <a:rPr lang="en-US" dirty="0"/>
              <a:t> = names of fields in Open Office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CACFD7-752A-4050-A095-304F8E8F3DA2}"/>
              </a:ext>
            </a:extLst>
          </p:cNvPr>
          <p:cNvSpPr txBox="1"/>
          <p:nvPr/>
        </p:nvSpPr>
        <p:spPr>
          <a:xfrm>
            <a:off x="4424155" y="5161300"/>
            <a:ext cx="7474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Fields in open office do not have a border in the completed documents.</a:t>
            </a:r>
          </a:p>
          <a:p>
            <a:r>
              <a:rPr lang="en-US" dirty="0"/>
              <a:t>I suggest using a border while working on the document formatting, and </a:t>
            </a:r>
          </a:p>
          <a:p>
            <a:r>
              <a:rPr lang="en-US" dirty="0"/>
              <a:t>then removing the border later</a:t>
            </a:r>
          </a:p>
        </p:txBody>
      </p:sp>
    </p:spTree>
    <p:extLst>
      <p:ext uri="{BB962C8B-B14F-4D97-AF65-F5344CB8AC3E}">
        <p14:creationId xmlns:p14="http://schemas.microsoft.com/office/powerpoint/2010/main" val="259172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724F-0C38-4FC7-8C00-1CC22FC0B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7E665-FCD4-4EE6-BFB9-FE1558C1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  <a:p>
            <a:r>
              <a:rPr lang="en-US" dirty="0"/>
              <a:t>Program Structure</a:t>
            </a:r>
          </a:p>
          <a:p>
            <a:r>
              <a:rPr lang="en-US" dirty="0"/>
              <a:t>Changing Preset Specifications</a:t>
            </a:r>
          </a:p>
          <a:p>
            <a:r>
              <a:rPr lang="en-US" dirty="0"/>
              <a:t>Adding on later</a:t>
            </a:r>
          </a:p>
        </p:txBody>
      </p:sp>
    </p:spTree>
    <p:extLst>
      <p:ext uri="{BB962C8B-B14F-4D97-AF65-F5344CB8AC3E}">
        <p14:creationId xmlns:p14="http://schemas.microsoft.com/office/powerpoint/2010/main" val="353795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ECC1-8659-44BE-9E0C-BABAB943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7B561-661B-4653-ACFE-B87CE96AF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PyCharm 2018.3 Community edition IDE (</a:t>
            </a:r>
            <a:r>
              <a:rPr lang="en-US" b="1" dirty="0"/>
              <a:t>for development)</a:t>
            </a:r>
            <a:endParaRPr lang="en-US" dirty="0"/>
          </a:p>
          <a:p>
            <a:r>
              <a:rPr lang="en-US" dirty="0"/>
              <a:t>Python 3.7</a:t>
            </a:r>
          </a:p>
          <a:p>
            <a:pPr lvl="1"/>
            <a:r>
              <a:rPr lang="en-US" dirty="0"/>
              <a:t>With the following additional packages: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alt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xlrd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pdfrw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openpyxl</a:t>
            </a:r>
            <a:endParaRPr lang="en-US" altLang="en-US" sz="1200" dirty="0">
              <a:latin typeface="Arial" panose="020B0604020202020204" pitchFamily="34" charset="0"/>
            </a:endParaRPr>
          </a:p>
          <a:p>
            <a:r>
              <a:rPr lang="en-US" dirty="0"/>
              <a:t>To install packages</a:t>
            </a:r>
          </a:p>
          <a:p>
            <a:pPr lvl="1"/>
            <a:r>
              <a:rPr lang="en-US" dirty="0"/>
              <a:t>Use ‘pip install’</a:t>
            </a:r>
          </a:p>
          <a:p>
            <a:pPr lvl="1"/>
            <a:r>
              <a:rPr lang="en-US" dirty="0">
                <a:hlinkClick r:id="rId2"/>
              </a:rPr>
              <a:t>https://github.com/BurntSushi/nfldb/wiki/Python-&amp;-pip-Windows-installation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https://stackoverflow.com/questions/29817447/how-to-run-pip-commands-from-cmd</a:t>
            </a:r>
            <a:endParaRPr lang="en-US" dirty="0"/>
          </a:p>
          <a:p>
            <a:pPr lvl="1"/>
            <a:r>
              <a:rPr lang="en-US" b="1" dirty="0"/>
              <a:t>Python 37 and ALL PACKAGES are necessary for program to run</a:t>
            </a:r>
          </a:p>
          <a:p>
            <a:pPr lvl="1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1772D7-A573-48C1-A9BF-3CE0BFF1C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22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05892-AF01-4FAA-887F-A302CD4F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Structure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B954FB-EE3E-4AA7-A5F0-4290B235E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8889" y="1780175"/>
            <a:ext cx="1608898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8519E3-B457-42BD-99D3-890AC481879E}"/>
              </a:ext>
            </a:extLst>
          </p:cNvPr>
          <p:cNvSpPr txBox="1"/>
          <p:nvPr/>
        </p:nvSpPr>
        <p:spPr>
          <a:xfrm>
            <a:off x="569843" y="2001078"/>
            <a:ext cx="43660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Layout for each page is contained</a:t>
            </a:r>
          </a:p>
          <a:p>
            <a:r>
              <a:rPr lang="en-US" dirty="0"/>
              <a:t>Inside a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functions called from a page</a:t>
            </a:r>
          </a:p>
          <a:p>
            <a:r>
              <a:rPr lang="en-US" dirty="0"/>
              <a:t>      are inside the same class (but NOT ALL)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page is active in each version of the</a:t>
            </a:r>
          </a:p>
          <a:p>
            <a:r>
              <a:rPr lang="en-US" dirty="0"/>
              <a:t>     program, but not all are displayed to user</a:t>
            </a:r>
          </a:p>
        </p:txBody>
      </p:sp>
    </p:spTree>
    <p:extLst>
      <p:ext uri="{BB962C8B-B14F-4D97-AF65-F5344CB8AC3E}">
        <p14:creationId xmlns:p14="http://schemas.microsoft.com/office/powerpoint/2010/main" val="201428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2CE0-99AD-4FFA-BBAB-2F1E1E88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versions of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889E3-F512-4E57-80D1-8BDCCC586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features of the program can be turned on or off easily</a:t>
            </a:r>
          </a:p>
          <a:p>
            <a:r>
              <a:rPr lang="en-US" sz="1400" dirty="0"/>
              <a:t>Make a copy of the program, then activate/deactivate the features you want to be seen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590075A-B768-4FB4-BB03-60812A4C0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3" y="3429000"/>
            <a:ext cx="10204174" cy="191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F5A1-6015-495D-BB9D-56F686D89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other classes/pages, showing other pages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7B8EF6-BEDA-4F58-95B9-19D83BA71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5137" y="2235441"/>
            <a:ext cx="8620125" cy="35052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1E8230-6C17-488B-A794-C25A11F3601B}"/>
              </a:ext>
            </a:extLst>
          </p:cNvPr>
          <p:cNvCxnSpPr>
            <a:cxnSpLocks/>
          </p:cNvCxnSpPr>
          <p:nvPr/>
        </p:nvCxnSpPr>
        <p:spPr>
          <a:xfrm flipH="1">
            <a:off x="2307265" y="2120348"/>
            <a:ext cx="21265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CE5DFE-059A-433C-8D01-F5314BBF201D}"/>
              </a:ext>
            </a:extLst>
          </p:cNvPr>
          <p:cNvCxnSpPr>
            <a:cxnSpLocks/>
          </p:cNvCxnSpPr>
          <p:nvPr/>
        </p:nvCxnSpPr>
        <p:spPr>
          <a:xfrm flipH="1" flipV="1">
            <a:off x="2288772" y="4867092"/>
            <a:ext cx="202804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329537-00F6-4263-8C49-5FB70DE26024}"/>
              </a:ext>
            </a:extLst>
          </p:cNvPr>
          <p:cNvCxnSpPr>
            <a:cxnSpLocks/>
          </p:cNvCxnSpPr>
          <p:nvPr/>
        </p:nvCxnSpPr>
        <p:spPr>
          <a:xfrm flipV="1">
            <a:off x="2288772" y="2120348"/>
            <a:ext cx="1" cy="2746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7A7DDDF-48AD-4F92-AB41-2479835BECF7}"/>
              </a:ext>
            </a:extLst>
          </p:cNvPr>
          <p:cNvSpPr txBox="1"/>
          <p:nvPr/>
        </p:nvSpPr>
        <p:spPr>
          <a:xfrm>
            <a:off x="180754" y="2511786"/>
            <a:ext cx="21899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Called each time a reference to</a:t>
            </a:r>
          </a:p>
          <a:p>
            <a:r>
              <a:rPr lang="en-US" sz="1200" dirty="0"/>
              <a:t> another page is made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If you add a page, you need</a:t>
            </a:r>
          </a:p>
          <a:p>
            <a:r>
              <a:rPr lang="en-US" sz="1200" dirty="0"/>
              <a:t>         to add to the  “for F in” list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4372B6-0DDB-4983-A97C-9C7872B123CC}"/>
              </a:ext>
            </a:extLst>
          </p:cNvPr>
          <p:cNvCxnSpPr>
            <a:cxnSpLocks/>
          </p:cNvCxnSpPr>
          <p:nvPr/>
        </p:nvCxnSpPr>
        <p:spPr>
          <a:xfrm flipH="1">
            <a:off x="2307265" y="4982184"/>
            <a:ext cx="200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32E666-4833-4778-A4C5-1EDFEF28025F}"/>
              </a:ext>
            </a:extLst>
          </p:cNvPr>
          <p:cNvCxnSpPr>
            <a:cxnSpLocks/>
          </p:cNvCxnSpPr>
          <p:nvPr/>
        </p:nvCxnSpPr>
        <p:spPr>
          <a:xfrm flipH="1">
            <a:off x="2370712" y="5697169"/>
            <a:ext cx="200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C1AB2B3-70E0-4A7F-A4AF-D554BE6A6746}"/>
              </a:ext>
            </a:extLst>
          </p:cNvPr>
          <p:cNvCxnSpPr>
            <a:cxnSpLocks/>
          </p:cNvCxnSpPr>
          <p:nvPr/>
        </p:nvCxnSpPr>
        <p:spPr>
          <a:xfrm flipV="1">
            <a:off x="2370712" y="4982185"/>
            <a:ext cx="0" cy="714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16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1448C-F9FC-4F81-8674-C46A0EA0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365125"/>
            <a:ext cx="10458450" cy="888205"/>
          </a:xfrm>
        </p:spPr>
        <p:txBody>
          <a:bodyPr/>
          <a:lstStyle/>
          <a:p>
            <a:pPr algn="ctr"/>
            <a:r>
              <a:rPr lang="en-US" dirty="0"/>
              <a:t>“Start Page”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6DE67A-D150-4901-A3F1-70B3D90E5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60" y="1253330"/>
            <a:ext cx="4743783" cy="5465521"/>
          </a:xfrm>
        </p:spPr>
      </p:pic>
    </p:spTree>
    <p:extLst>
      <p:ext uri="{BB962C8B-B14F-4D97-AF65-F5344CB8AC3E}">
        <p14:creationId xmlns:p14="http://schemas.microsoft.com/office/powerpoint/2010/main" val="215020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1736-AA0C-4966-AE35-C45B4101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“Create New Data Log”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CAF986-7100-42A0-944C-B87080F3C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84" y="1690688"/>
            <a:ext cx="6722121" cy="41179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0F0210-6EF2-4C7A-9340-44E5BAC9AE93}"/>
              </a:ext>
            </a:extLst>
          </p:cNvPr>
          <p:cNvSpPr txBox="1"/>
          <p:nvPr/>
        </p:nvSpPr>
        <p:spPr>
          <a:xfrm>
            <a:off x="7652084" y="1925053"/>
            <a:ext cx="495347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Enter </a:t>
            </a:r>
            <a:r>
              <a:rPr lang="en-US" dirty="0" err="1"/>
              <a:t>Lauf</a:t>
            </a:r>
            <a:r>
              <a:rPr lang="en-US" dirty="0"/>
              <a:t> Number and test temperatures</a:t>
            </a:r>
          </a:p>
          <a:p>
            <a:r>
              <a:rPr lang="en-US" dirty="0"/>
              <a:t>(able to add up to 6 temperatures for HTU)</a:t>
            </a:r>
          </a:p>
          <a:p>
            <a:endParaRPr lang="en-US" dirty="0"/>
          </a:p>
          <a:p>
            <a:r>
              <a:rPr lang="en-US" dirty="0"/>
              <a:t>2. Press Continue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Seriernnummern</a:t>
            </a:r>
            <a:r>
              <a:rPr lang="en-US" dirty="0"/>
              <a:t> spreadsheet is searched for</a:t>
            </a:r>
          </a:p>
          <a:p>
            <a:r>
              <a:rPr lang="en-US" dirty="0"/>
              <a:t>     LF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Specifications are then automatically added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Specifications able to be changed for now, but</a:t>
            </a:r>
          </a:p>
          <a:p>
            <a:r>
              <a:rPr lang="en-US" dirty="0"/>
              <a:t>      errors should be corrected in spec spread sheet</a:t>
            </a:r>
          </a:p>
          <a:p>
            <a:r>
              <a:rPr lang="en-US" dirty="0"/>
              <a:t>     (more on this later)</a:t>
            </a:r>
          </a:p>
          <a:p>
            <a:endParaRPr lang="en-US" dirty="0"/>
          </a:p>
          <a:p>
            <a:r>
              <a:rPr lang="en-US" dirty="0"/>
              <a:t>3. Press save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0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41BC-5C8C-42E8-92E2-2AD48D24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“Create New Data Log” / </a:t>
            </a:r>
            <a:r>
              <a:rPr lang="en-US" dirty="0" err="1"/>
              <a:t>CreateNew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90B2E-5727-4A66-9853-A7977914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/>
              <a:t>Seriennummern</a:t>
            </a:r>
            <a:r>
              <a:rPr lang="en-US" sz="1600" dirty="0"/>
              <a:t> spreadsheet is parsed to extract chuck type (LF must exist in this sheet in order to continue) </a:t>
            </a:r>
          </a:p>
          <a:p>
            <a:pPr lvl="1"/>
            <a:r>
              <a:rPr lang="en-US" sz="1600" dirty="0"/>
              <a:t>R:\Endtest\30_Seriennummern\Seriennummern.xlsm</a:t>
            </a:r>
          </a:p>
          <a:p>
            <a:r>
              <a:rPr lang="en-US" sz="1600" dirty="0"/>
              <a:t>Matched to spec sheet to return specs</a:t>
            </a:r>
          </a:p>
          <a:p>
            <a:pPr lvl="1"/>
            <a:r>
              <a:rPr lang="en-US" sz="1600" dirty="0"/>
              <a:t>X:\ERSTools\EndtestData\specs.xlsx</a:t>
            </a:r>
          </a:p>
          <a:p>
            <a:r>
              <a:rPr lang="en-US" sz="1600" dirty="0"/>
              <a:t>New data log saved to “</a:t>
            </a:r>
            <a:r>
              <a:rPr lang="en-US" sz="1600" dirty="0" err="1"/>
              <a:t>active_list</a:t>
            </a:r>
            <a:r>
              <a:rPr lang="en-US" sz="1600" dirty="0"/>
              <a:t>”</a:t>
            </a:r>
          </a:p>
          <a:p>
            <a:pPr lvl="1"/>
            <a:r>
              <a:rPr lang="en-US" sz="1600" dirty="0"/>
              <a:t>X:\ERSTools\EndtestData\active_list.xlsx</a:t>
            </a:r>
          </a:p>
          <a:p>
            <a:pPr lvl="1"/>
            <a:r>
              <a:rPr lang="en-US" sz="1600" dirty="0"/>
              <a:t>Active list is continually updated by program to track completion status</a:t>
            </a:r>
          </a:p>
          <a:p>
            <a:r>
              <a:rPr lang="en-US" sz="1600" dirty="0"/>
              <a:t>New directory created when save successful</a:t>
            </a:r>
          </a:p>
          <a:p>
            <a:pPr lvl="1"/>
            <a:r>
              <a:rPr lang="en-US" sz="1600" dirty="0"/>
              <a:t>R:\Endtest\10_Dokumente\XXXX_ERSXXXX</a:t>
            </a:r>
          </a:p>
          <a:p>
            <a:pPr lvl="1"/>
            <a:r>
              <a:rPr lang="en-US" sz="1600" dirty="0"/>
              <a:t>R:\Endtest\10_Dokumente\XXXX_ERSXXXX\data</a:t>
            </a:r>
          </a:p>
          <a:p>
            <a:r>
              <a:rPr lang="en-US" sz="1600" dirty="0"/>
              <a:t>Files in R:\Endtest\10_Dokumente\XXXX_ERSXXXX\data</a:t>
            </a:r>
          </a:p>
          <a:p>
            <a:pPr lvl="1"/>
            <a:r>
              <a:rPr lang="en-US" sz="1600" dirty="0"/>
              <a:t>Ref.xlsx: this is the active same as a single row from the </a:t>
            </a:r>
            <a:r>
              <a:rPr lang="en-US" sz="1600" dirty="0" err="1"/>
              <a:t>activelist</a:t>
            </a:r>
            <a:r>
              <a:rPr lang="en-US" sz="1600" dirty="0"/>
              <a:t>, however ref.xlsx is not updated after it is created</a:t>
            </a:r>
          </a:p>
          <a:p>
            <a:pPr lvl="1"/>
            <a:r>
              <a:rPr lang="en-US" sz="1600" dirty="0"/>
              <a:t>Other xlsx files: contain data for individual tests (e.g. planarity at X degrees, or temperature uniformity at X degrees)</a:t>
            </a:r>
          </a:p>
          <a:p>
            <a:pPr lvl="2"/>
            <a:r>
              <a:rPr lang="en-US" sz="1200" dirty="0"/>
              <a:t>First row is #1 measurement, second row is #2 measurement (very straight forward)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1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808</Words>
  <Application>Microsoft Office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EndTest Data Entry</vt:lpstr>
      <vt:lpstr>Overview</vt:lpstr>
      <vt:lpstr>Software used</vt:lpstr>
      <vt:lpstr>Program Structure</vt:lpstr>
      <vt:lpstr>Different versions of program</vt:lpstr>
      <vt:lpstr>Referencing other classes/pages, showing other pages</vt:lpstr>
      <vt:lpstr>“Start Page”</vt:lpstr>
      <vt:lpstr>“Create New Data Log”</vt:lpstr>
      <vt:lpstr>“Create New Data Log” / CreateNew class</vt:lpstr>
      <vt:lpstr>“Add/Remove Datalogs” / EditList Class</vt:lpstr>
      <vt:lpstr>“Continue” / Manager Class</vt:lpstr>
      <vt:lpstr>Data Entry</vt:lpstr>
      <vt:lpstr>Generating Files</vt:lpstr>
      <vt:lpstr>Making Changes</vt:lpstr>
      <vt:lpstr>Making changes to documents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EndTest Data Entry Code</dc:title>
  <dc:creator>Austin Ibele</dc:creator>
  <cp:lastModifiedBy>Austin Ibele</cp:lastModifiedBy>
  <cp:revision>31</cp:revision>
  <dcterms:created xsi:type="dcterms:W3CDTF">2019-05-27T10:36:29Z</dcterms:created>
  <dcterms:modified xsi:type="dcterms:W3CDTF">2019-05-29T16:40:02Z</dcterms:modified>
</cp:coreProperties>
</file>