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73" r:id="rId5"/>
    <p:sldId id="274" r:id="rId6"/>
    <p:sldId id="276" r:id="rId7"/>
    <p:sldId id="308" r:id="rId8"/>
    <p:sldId id="307" r:id="rId9"/>
    <p:sldId id="306" r:id="rId10"/>
    <p:sldId id="305" r:id="rId11"/>
    <p:sldId id="309" r:id="rId12"/>
    <p:sldId id="271" r:id="rId13"/>
    <p:sldId id="269" r:id="rId14"/>
  </p:sldIdLst>
  <p:sldSz cx="12192000" cy="6858000"/>
  <p:notesSz cx="9926638" cy="679767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stin Ibele" initials="AI" lastIdx="1" clrIdx="0">
    <p:extLst>
      <p:ext uri="{19B8F6BF-5375-455C-9EA6-DF929625EA0E}">
        <p15:presenceInfo xmlns:p15="http://schemas.microsoft.com/office/powerpoint/2012/main" userId="S-1-5-21-1604961446-2450084621-2027280394-1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219"/>
    <a:srgbClr val="FABD05"/>
    <a:srgbClr val="146EBE"/>
    <a:srgbClr val="82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3308" autoAdjust="0"/>
  </p:normalViewPr>
  <p:slideViewPr>
    <p:cSldViewPr snapToGrid="0">
      <p:cViewPr varScale="1">
        <p:scale>
          <a:sx n="75" d="100"/>
          <a:sy n="75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FFD5-4F02-8D40-B0B1-CCD10CE276C3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E510-FD9F-054B-97CC-EDD28F823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finish doing this..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DE510-FD9F-054B-97CC-EDD28F8233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991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333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159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0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77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02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27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4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754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008-708D-4B94-8273-470045F458F3}" type="datetimeFigureOut">
              <a:rPr lang="nb-NO" smtClean="0"/>
              <a:pPr/>
              <a:t>29.05.2019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6641-6223-403D-BB88-B25F17746B12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7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linkedin.com/company/ers-electronic-gmbh" TargetMode="External"/><Relationship Id="rId2" Type="http://schemas.openxmlformats.org/officeDocument/2006/relationships/hyperlink" Target="mailto:info@ers-gmbh.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mailto:m.resendiz@ers-gmbh.d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-7248" y="3698073"/>
            <a:ext cx="12192000" cy="506375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l"/>
            <a:r>
              <a:rPr lang="nb-NO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      </a:t>
            </a:r>
            <a:r>
              <a:rPr lang="nb-NO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Innovation</a:t>
            </a:r>
            <a:r>
              <a:rPr lang="nb-NO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in </a:t>
            </a:r>
            <a:r>
              <a:rPr lang="nb-NO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our</a:t>
            </a:r>
            <a:r>
              <a:rPr lang="nb-NO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nb-NO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lifeblood</a:t>
            </a:r>
            <a:endParaRPr lang="nb-NO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9" y="941402"/>
            <a:ext cx="4857412" cy="2233377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7377953" y="13577"/>
            <a:ext cx="4806799" cy="3684494"/>
          </a:xfrm>
          <a:prstGeom prst="rect">
            <a:avLst/>
          </a:prstGeom>
          <a:blipFill dpi="0" rotWithShape="1">
            <a:blip r:embed="rId3" cstate="print">
              <a:alphaModFix amt="70000"/>
            </a:blip>
            <a:srcRect/>
            <a:stretch>
              <a:fillRect/>
            </a:stretch>
          </a:blipFill>
          <a:ln w="19050">
            <a:gradFill>
              <a:gsLst>
                <a:gs pos="0">
                  <a:srgbClr val="E13219"/>
                </a:gs>
                <a:gs pos="52000">
                  <a:srgbClr val="146EBE"/>
                </a:gs>
                <a:gs pos="100000">
                  <a:srgbClr val="FABD0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1" y="4204450"/>
            <a:ext cx="4081608" cy="2653550"/>
          </a:xfrm>
          <a:prstGeom prst="rect">
            <a:avLst/>
          </a:prstGeom>
          <a:blipFill>
            <a:blip r:embed="rId4" cstate="print">
              <a:alphaModFix amt="70000"/>
            </a:blip>
            <a:stretch>
              <a:fillRect/>
            </a:stretch>
          </a:blipFill>
          <a:ln w="19050">
            <a:gradFill>
              <a:gsLst>
                <a:gs pos="0">
                  <a:srgbClr val="E13219"/>
                </a:gs>
                <a:gs pos="52000">
                  <a:srgbClr val="146EBE"/>
                </a:gs>
                <a:gs pos="100000">
                  <a:srgbClr val="FABD0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4068545" y="4204448"/>
            <a:ext cx="4040413" cy="2653550"/>
          </a:xfrm>
          <a:prstGeom prst="rect">
            <a:avLst/>
          </a:prstGeom>
          <a:blipFill>
            <a:blip r:embed="rId5" cstate="print">
              <a:alphaModFix amt="70000"/>
            </a:blip>
            <a:stretch>
              <a:fillRect/>
            </a:stretch>
          </a:blipFill>
          <a:ln w="19050">
            <a:gradFill>
              <a:gsLst>
                <a:gs pos="0">
                  <a:srgbClr val="E13219"/>
                </a:gs>
                <a:gs pos="52000">
                  <a:srgbClr val="146EBE"/>
                </a:gs>
                <a:gs pos="100000">
                  <a:srgbClr val="FABD0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/>
          <p:cNvSpPr/>
          <p:nvPr/>
        </p:nvSpPr>
        <p:spPr>
          <a:xfrm>
            <a:off x="8114775" y="4204448"/>
            <a:ext cx="4069977" cy="2653550"/>
          </a:xfrm>
          <a:prstGeom prst="rect">
            <a:avLst/>
          </a:prstGeom>
          <a:blipFill>
            <a:blip r:embed="rId6" cstate="print">
              <a:alphaModFix amt="70000"/>
            </a:blip>
            <a:stretch>
              <a:fillRect/>
            </a:stretch>
          </a:blipFill>
          <a:ln w="19050">
            <a:gradFill>
              <a:gsLst>
                <a:gs pos="0">
                  <a:srgbClr val="E13219"/>
                </a:gs>
                <a:gs pos="52000">
                  <a:srgbClr val="146EBE"/>
                </a:gs>
                <a:gs pos="100000">
                  <a:srgbClr val="FABD0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985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Generating Files (Master/End Test Only)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ECD6FA-533F-4925-B9F5-3DF181D97732}"/>
              </a:ext>
            </a:extLst>
          </p:cNvPr>
          <p:cNvSpPr txBox="1">
            <a:spLocks/>
          </p:cNvSpPr>
          <p:nvPr/>
        </p:nvSpPr>
        <p:spPr>
          <a:xfrm>
            <a:off x="612422" y="815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0FBEA-38DE-45A1-8B38-E05F448ED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2" y="2014955"/>
            <a:ext cx="5125066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A9C76-3A01-4865-A131-21823CD00041}"/>
              </a:ext>
            </a:extLst>
          </p:cNvPr>
          <p:cNvSpPr txBox="1"/>
          <p:nvPr/>
        </p:nvSpPr>
        <p:spPr>
          <a:xfrm>
            <a:off x="6096000" y="1813723"/>
            <a:ext cx="4832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After data entry is complete, create documents</a:t>
            </a:r>
          </a:p>
          <a:p>
            <a:r>
              <a:rPr lang="en-US" dirty="0"/>
              <a:t>by pressing “Generate Files”</a:t>
            </a:r>
          </a:p>
          <a:p>
            <a:r>
              <a:rPr lang="en-US" dirty="0"/>
              <a:t>- Chuck Department version of program does not </a:t>
            </a:r>
          </a:p>
          <a:p>
            <a:r>
              <a:rPr lang="en-US" dirty="0"/>
              <a:t>generate files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DE4107-A599-4C69-8239-B25CFE0A0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39" y="3115732"/>
            <a:ext cx="4573846" cy="2926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90847-0ABF-4764-8BCF-5FCDE4C565EF}"/>
              </a:ext>
            </a:extLst>
          </p:cNvPr>
          <p:cNvSpPr txBox="1"/>
          <p:nvPr/>
        </p:nvSpPr>
        <p:spPr>
          <a:xfrm>
            <a:off x="4950995" y="6366293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 at : R:\Endtest\10_Dokumente\XXXX_ERSXXXX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7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6E6B-6415-4D6B-806C-9179593B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“Document problem”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2CA17-9E6B-453B-9E52-00168394F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9" y="1915975"/>
            <a:ext cx="3696690" cy="201992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596BF-D847-44FB-86B5-F5F6E53F8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4" y="3843130"/>
            <a:ext cx="6192783" cy="2868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02B11-BC91-45C7-A5CD-ADF772F99928}"/>
              </a:ext>
            </a:extLst>
          </p:cNvPr>
          <p:cNvSpPr txBox="1"/>
          <p:nvPr/>
        </p:nvSpPr>
        <p:spPr>
          <a:xfrm>
            <a:off x="4280453" y="1951672"/>
            <a:ext cx="6267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LF from list, or enter the LF if not in the list</a:t>
            </a:r>
          </a:p>
          <a:p>
            <a:pPr marL="342900" indent="-342900">
              <a:buAutoNum type="arabicPeriod"/>
            </a:pPr>
            <a:r>
              <a:rPr lang="en-US" dirty="0"/>
              <a:t>Press Next</a:t>
            </a:r>
          </a:p>
          <a:p>
            <a:pPr marL="342900" indent="-342900">
              <a:buAutoNum type="arabicPeriod"/>
            </a:pPr>
            <a:r>
              <a:rPr lang="en-US" dirty="0"/>
              <a:t>Select component, error type, and type a description</a:t>
            </a:r>
          </a:p>
          <a:p>
            <a:pPr marL="342900" indent="-342900">
              <a:buAutoNum type="arabicPeriod"/>
            </a:pPr>
            <a:r>
              <a:rPr lang="en-US" dirty="0"/>
              <a:t>Press save</a:t>
            </a:r>
          </a:p>
          <a:p>
            <a:pPr marL="342900" indent="-342900">
              <a:buAutoNum type="arabicPeriod"/>
            </a:pPr>
            <a:r>
              <a:rPr lang="en-US" dirty="0"/>
              <a:t>If you change the LF after selecting, you must press reset first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250F42-054A-40BA-A033-3BEA4C6A6DDD}"/>
              </a:ext>
            </a:extLst>
          </p:cNvPr>
          <p:cNvSpPr/>
          <p:nvPr/>
        </p:nvSpPr>
        <p:spPr>
          <a:xfrm>
            <a:off x="1420701" y="3406360"/>
            <a:ext cx="790713" cy="436770"/>
          </a:xfrm>
          <a:prstGeom prst="ellipse">
            <a:avLst/>
          </a:prstGeom>
          <a:noFill/>
          <a:ln>
            <a:solidFill>
              <a:srgbClr val="E13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B5C6A9-6580-4A2D-96B3-C994DDFD1862}"/>
              </a:ext>
            </a:extLst>
          </p:cNvPr>
          <p:cNvSpPr/>
          <p:nvPr/>
        </p:nvSpPr>
        <p:spPr>
          <a:xfrm rot="1471042">
            <a:off x="2106490" y="4229610"/>
            <a:ext cx="2914608" cy="1275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9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772F-EC21-443B-8B24-A0582424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051" y="1911852"/>
            <a:ext cx="9459898" cy="468459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Interested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 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learning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more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? Contact 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lvl="1"/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E-Mail: 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info@ers-gmbh.de</a:t>
            </a: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 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site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www.ers-gmbh.com</a:t>
            </a:r>
          </a:p>
          <a:p>
            <a:pPr lvl="1"/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Telephone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+49 8989 4132-0</a:t>
            </a:r>
          </a:p>
          <a:p>
            <a:pPr marL="457200" lvl="1" indent="0">
              <a:buNone/>
            </a:pP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Follow 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on social 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media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lvl="1"/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Twitter: @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ers_gmbh</a:t>
            </a: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LinkedIn: 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3"/>
              </a:rPr>
              <a:t>https://de.linkedin.com/company/ers-electronic-gmbh</a:t>
            </a: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Press </a:t>
            </a:r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contact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Miguel Resendiz	</a:t>
            </a:r>
          </a:p>
          <a:p>
            <a:pPr lvl="1"/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E-Mail: 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4"/>
              </a:rPr>
              <a:t>m.resendiz@ers-gmbh.de</a:t>
            </a:r>
            <a:endParaRPr lang="de-DE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de-DE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Telephone</a:t>
            </a:r>
            <a:r>
              <a:rPr lang="de-DE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/Mobile: +49 8989 4132-143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C15935D4-B70B-4313-81D6-47FD27A251ED}"/>
              </a:ext>
            </a:extLst>
          </p:cNvPr>
          <p:cNvSpPr txBox="1">
            <a:spLocks/>
          </p:cNvSpPr>
          <p:nvPr/>
        </p:nvSpPr>
        <p:spPr>
          <a:xfrm>
            <a:off x="0" y="338493"/>
            <a:ext cx="12192000" cy="132556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Contact us</a:t>
            </a:r>
          </a:p>
        </p:txBody>
      </p:sp>
      <p:pic>
        <p:nvPicPr>
          <p:cNvPr id="5" name="Bilde 17">
            <a:extLst>
              <a:ext uri="{FF2B5EF4-FFF2-40B4-BE49-F238E27FC236}">
                <a16:creationId xmlns:a16="http://schemas.microsoft.com/office/drawing/2014/main" id="{14382936-9179-4AB2-AB2A-EB361B2494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6036469"/>
            <a:ext cx="1449602" cy="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3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 txBox="1">
            <a:spLocks/>
          </p:cNvSpPr>
          <p:nvPr/>
        </p:nvSpPr>
        <p:spPr>
          <a:xfrm>
            <a:off x="0" y="2292437"/>
            <a:ext cx="12192000" cy="132556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7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</a:p>
        </p:txBody>
      </p:sp>
      <p:sp>
        <p:nvSpPr>
          <p:cNvPr id="5" name="Rektangel 4"/>
          <p:cNvSpPr/>
          <p:nvPr/>
        </p:nvSpPr>
        <p:spPr>
          <a:xfrm>
            <a:off x="0" y="3618000"/>
            <a:ext cx="12192000" cy="3240000"/>
          </a:xfrm>
          <a:prstGeom prst="rect">
            <a:avLst/>
          </a:prstGeom>
          <a:blipFill dpi="0" rotWithShape="1">
            <a:blip r:embed="rId2" cstate="print">
              <a:alphaModFix amt="70000"/>
            </a:blip>
            <a:srcRect/>
            <a:stretch>
              <a:fillRect/>
            </a:stretch>
          </a:blipFill>
          <a:ln w="19050">
            <a:gradFill>
              <a:gsLst>
                <a:gs pos="0">
                  <a:srgbClr val="E13219"/>
                </a:gs>
                <a:gs pos="52000">
                  <a:srgbClr val="146EBE"/>
                </a:gs>
                <a:gs pos="100000">
                  <a:srgbClr val="FABD0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22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b-NO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EndtestData Data Entry Program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686300" y="3690257"/>
            <a:ext cx="295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By Austin Ibele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0952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b-NO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Agenda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6571" y="2008414"/>
            <a:ext cx="1134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Why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Use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2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b-NO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Why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6571" y="2008414"/>
            <a:ext cx="1134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Quality of Documents we give our customer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 Stop accidental out-of-spec values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 Collect data on product quality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 Document bad parts, errors in drawings,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b-NO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Page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46D6C3-9EB0-43BA-B0D1-9EE94A0017CA}"/>
              </a:ext>
            </a:extLst>
          </p:cNvPr>
          <p:cNvSpPr txBox="1"/>
          <p:nvPr/>
        </p:nvSpPr>
        <p:spPr>
          <a:xfrm>
            <a:off x="7473244" y="2376351"/>
            <a:ext cx="273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LF to enter data for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F1FE1-59E6-429C-9F61-D17CD9712741}"/>
              </a:ext>
            </a:extLst>
          </p:cNvPr>
          <p:cNvSpPr txBox="1"/>
          <p:nvPr/>
        </p:nvSpPr>
        <p:spPr>
          <a:xfrm>
            <a:off x="7473243" y="2857649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to data entry pages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D9AFF-DEA2-4B16-AD7A-CC00191E4AFE}"/>
              </a:ext>
            </a:extLst>
          </p:cNvPr>
          <p:cNvSpPr txBox="1"/>
          <p:nvPr/>
        </p:nvSpPr>
        <p:spPr>
          <a:xfrm>
            <a:off x="7473243" y="3307478"/>
            <a:ext cx="292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LF to program (first step)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3CA54-DE8F-4BE6-8E03-B4F79F556FF4}"/>
              </a:ext>
            </a:extLst>
          </p:cNvPr>
          <p:cNvSpPr txBox="1"/>
          <p:nvPr/>
        </p:nvSpPr>
        <p:spPr>
          <a:xfrm>
            <a:off x="7473243" y="3710424"/>
            <a:ext cx="392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Add/remove LFs from “active list” of LFs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2A91C4-D6F7-416A-8A8D-A627BFFF6977}"/>
              </a:ext>
            </a:extLst>
          </p:cNvPr>
          <p:cNvSpPr txBox="1"/>
          <p:nvPr/>
        </p:nvSpPr>
        <p:spPr>
          <a:xfrm>
            <a:off x="7473243" y="4152456"/>
            <a:ext cx="471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problems with parts, instructions,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9AB53-DB54-4ADD-BAD8-27BB257D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81"/>
          <a:stretch/>
        </p:blipFill>
        <p:spPr>
          <a:xfrm>
            <a:off x="499799" y="1838763"/>
            <a:ext cx="6470846" cy="470455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447AE2-22EB-46BF-A9C5-19234495379A}"/>
              </a:ext>
            </a:extLst>
          </p:cNvPr>
          <p:cNvCxnSpPr/>
          <p:nvPr/>
        </p:nvCxnSpPr>
        <p:spPr>
          <a:xfrm flipV="1">
            <a:off x="4210756" y="2619022"/>
            <a:ext cx="3262488" cy="18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53136A-9A6B-48B9-8815-E2470FDF6628}"/>
              </a:ext>
            </a:extLst>
          </p:cNvPr>
          <p:cNvCxnSpPr/>
          <p:nvPr/>
        </p:nvCxnSpPr>
        <p:spPr>
          <a:xfrm flipV="1">
            <a:off x="4210756" y="3055583"/>
            <a:ext cx="3262488" cy="18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5B3389-4A93-4262-BB67-178506F42CEA}"/>
              </a:ext>
            </a:extLst>
          </p:cNvPr>
          <p:cNvCxnSpPr/>
          <p:nvPr/>
        </p:nvCxnSpPr>
        <p:spPr>
          <a:xfrm flipV="1">
            <a:off x="4210756" y="4361301"/>
            <a:ext cx="3262488" cy="18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CD303A-B52C-4340-9712-C77ACE58FBD3}"/>
              </a:ext>
            </a:extLst>
          </p:cNvPr>
          <p:cNvCxnSpPr/>
          <p:nvPr/>
        </p:nvCxnSpPr>
        <p:spPr>
          <a:xfrm flipV="1">
            <a:off x="4210756" y="3492144"/>
            <a:ext cx="3262488" cy="18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6E7386-69A2-4545-B3BA-A2E4648225F7}"/>
              </a:ext>
            </a:extLst>
          </p:cNvPr>
          <p:cNvCxnSpPr/>
          <p:nvPr/>
        </p:nvCxnSpPr>
        <p:spPr>
          <a:xfrm flipV="1">
            <a:off x="4210756" y="3934176"/>
            <a:ext cx="3262488" cy="18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0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“Create New Data Log”</a:t>
            </a:r>
            <a:endParaRPr lang="nb-NO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6EFB8-7429-4373-A558-A5BD7F428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" y="1870619"/>
            <a:ext cx="6722121" cy="4117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E84B9-1FB7-40F0-91A5-B7D4EB2406FA}"/>
              </a:ext>
            </a:extLst>
          </p:cNvPr>
          <p:cNvSpPr txBox="1"/>
          <p:nvPr/>
        </p:nvSpPr>
        <p:spPr>
          <a:xfrm>
            <a:off x="7141868" y="2104984"/>
            <a:ext cx="49534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Enter </a:t>
            </a:r>
            <a:r>
              <a:rPr lang="en-US" dirty="0" err="1"/>
              <a:t>Lauf</a:t>
            </a:r>
            <a:r>
              <a:rPr lang="en-US" dirty="0"/>
              <a:t> Number and test temperatures</a:t>
            </a:r>
          </a:p>
          <a:p>
            <a:r>
              <a:rPr lang="en-US" dirty="0"/>
              <a:t>(able to add up to 6 temperatures for HTU)</a:t>
            </a:r>
          </a:p>
          <a:p>
            <a:endParaRPr lang="en-US" dirty="0"/>
          </a:p>
          <a:p>
            <a:r>
              <a:rPr lang="en-US" dirty="0"/>
              <a:t>2. Press Continue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Seriernnummern</a:t>
            </a:r>
            <a:r>
              <a:rPr lang="en-US" dirty="0"/>
              <a:t> spreadsheet is searched for</a:t>
            </a:r>
          </a:p>
          <a:p>
            <a:r>
              <a:rPr lang="en-US" dirty="0"/>
              <a:t>     LF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Specifications are then automatically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Specifications able to be changed for now, but</a:t>
            </a:r>
          </a:p>
          <a:p>
            <a:r>
              <a:rPr lang="en-US" dirty="0"/>
              <a:t>      errors should be corrected in spec spread sheet</a:t>
            </a:r>
          </a:p>
          <a:p>
            <a:r>
              <a:rPr lang="en-US" dirty="0"/>
              <a:t>     (more on this later)</a:t>
            </a:r>
          </a:p>
          <a:p>
            <a:endParaRPr lang="en-US" dirty="0"/>
          </a:p>
          <a:p>
            <a:r>
              <a:rPr lang="en-US" dirty="0"/>
              <a:t>3. Press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“Add/Remove </a:t>
            </a:r>
            <a:r>
              <a:rPr lang="en-US" dirty="0" err="1"/>
              <a:t>Datalogs</a:t>
            </a:r>
            <a:r>
              <a:rPr lang="en-US" dirty="0"/>
              <a:t>” / </a:t>
            </a:r>
            <a:r>
              <a:rPr lang="en-US" dirty="0" err="1"/>
              <a:t>EditList</a:t>
            </a:r>
            <a:r>
              <a:rPr lang="en-US" dirty="0"/>
              <a:t> Class</a:t>
            </a:r>
            <a:endParaRPr lang="nb-NO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F73E0-CC3C-458E-8E3F-D1EA9AC3FB6E}"/>
              </a:ext>
            </a:extLst>
          </p:cNvPr>
          <p:cNvSpPr txBox="1"/>
          <p:nvPr/>
        </p:nvSpPr>
        <p:spPr>
          <a:xfrm>
            <a:off x="6096000" y="2362313"/>
            <a:ext cx="62129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Only “Active LFs” are shown on the drop down menu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“Move to Inactive” after an order has shipped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“Edit/Delete” to </a:t>
            </a:r>
            <a:r>
              <a:rPr lang="en-US" b="1" dirty="0"/>
              <a:t>delete and recreate an LF if needed</a:t>
            </a:r>
            <a:endParaRPr lang="en-US" dirty="0"/>
          </a:p>
          <a:p>
            <a:pPr lvl="1"/>
            <a:r>
              <a:rPr lang="en-US" dirty="0"/>
              <a:t>- I.e. If you want to remake an LF, you need to delete it first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20885A-0EB4-4FBA-8D8A-DD6EED0A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42052"/>
            <a:ext cx="5639625" cy="4936840"/>
          </a:xfrm>
        </p:spPr>
      </p:pic>
    </p:spTree>
    <p:extLst>
      <p:ext uri="{BB962C8B-B14F-4D97-AF65-F5344CB8AC3E}">
        <p14:creationId xmlns:p14="http://schemas.microsoft.com/office/powerpoint/2010/main" val="24195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“Continue”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5494D39-0076-46A5-B2AA-F8BCE5F1CF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091051-B21F-4DF7-AABD-4AE106871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87" y="1970929"/>
            <a:ext cx="512506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06AF4-D409-43D4-BCCF-9512293BE6BE}"/>
              </a:ext>
            </a:extLst>
          </p:cNvPr>
          <p:cNvSpPr txBox="1"/>
          <p:nvPr/>
        </p:nvSpPr>
        <p:spPr>
          <a:xfrm>
            <a:off x="5908523" y="2531708"/>
            <a:ext cx="5625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selecting LF number and pressing “continue,” you</a:t>
            </a:r>
          </a:p>
          <a:p>
            <a:r>
              <a:rPr lang="en-US" dirty="0"/>
              <a:t>      come to this page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19881"/>
            <a:ext cx="12192000" cy="1325563"/>
          </a:xfr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Data Entry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99" y="5988594"/>
            <a:ext cx="1718833" cy="7902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F9FAF5-ED18-43B6-8E6C-BBD584DDE7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E4148-759A-463D-83EF-5676F5992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6" y="1914760"/>
            <a:ext cx="4124125" cy="47885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6BB3C-383A-458A-9F79-D7A4B2DD81EE}"/>
              </a:ext>
            </a:extLst>
          </p:cNvPr>
          <p:cNvSpPr txBox="1"/>
          <p:nvPr/>
        </p:nvSpPr>
        <p:spPr>
          <a:xfrm>
            <a:off x="5324043" y="1866009"/>
            <a:ext cx="61230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Enter data</a:t>
            </a:r>
          </a:p>
          <a:p>
            <a:pPr marL="342900" indent="-342900">
              <a:buAutoNum type="arabicPeriod"/>
            </a:pPr>
            <a:r>
              <a:rPr lang="en-US" dirty="0"/>
              <a:t>Press 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Checked to make sure in spec, and to make sure all </a:t>
            </a:r>
          </a:p>
          <a:p>
            <a:pPr lvl="1"/>
            <a:r>
              <a:rPr lang="en-US" dirty="0"/>
              <a:t>     values are entered</a:t>
            </a:r>
          </a:p>
          <a:p>
            <a:pPr marL="342900" indent="-342900">
              <a:buAutoNum type="arabicPeriod"/>
            </a:pPr>
            <a:r>
              <a:rPr lang="en-US" dirty="0"/>
              <a:t>Check “Finish” before 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Updates the color in the manager from red to </a:t>
            </a:r>
          </a:p>
          <a:p>
            <a:pPr lvl="1"/>
            <a:r>
              <a:rPr lang="en-US" dirty="0"/>
              <a:t>     green</a:t>
            </a:r>
          </a:p>
          <a:p>
            <a:pPr marL="342900" indent="-342900">
              <a:buAutoNum type="arabicPeriod"/>
            </a:pPr>
            <a:r>
              <a:rPr lang="en-US" dirty="0"/>
              <a:t>“Ignore Errors” allows you to ignore errors and save anyway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356D8-EE86-4380-9187-7501F4523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16" y="5111260"/>
            <a:ext cx="4572820" cy="7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449</Words>
  <Application>Microsoft Office PowerPoint</Application>
  <PresentationFormat>Widescreen</PresentationFormat>
  <Paragraphs>77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Microsoft Sans Serif</vt:lpstr>
      <vt:lpstr>Office-tema</vt:lpstr>
      <vt:lpstr>PowerPoint Presentation</vt:lpstr>
      <vt:lpstr>EndtestData Data Entry Program</vt:lpstr>
      <vt:lpstr>Agenda</vt:lpstr>
      <vt:lpstr>Why</vt:lpstr>
      <vt:lpstr>Start Page</vt:lpstr>
      <vt:lpstr>“Create New Data Log”</vt:lpstr>
      <vt:lpstr>“Add/Remove Datalogs” / EditList Class</vt:lpstr>
      <vt:lpstr>“Continue”</vt:lpstr>
      <vt:lpstr>Data Entry</vt:lpstr>
      <vt:lpstr>Generating Files (Master/End Test Only)</vt:lpstr>
      <vt:lpstr>“Document problem”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Sophia Mee Eun Oldeide</dc:creator>
  <cp:lastModifiedBy>Austin Ibele</cp:lastModifiedBy>
  <cp:revision>176</cp:revision>
  <cp:lastPrinted>2019-03-13T12:51:02Z</cp:lastPrinted>
  <dcterms:created xsi:type="dcterms:W3CDTF">2017-09-13T09:48:58Z</dcterms:created>
  <dcterms:modified xsi:type="dcterms:W3CDTF">2019-05-29T16:42:22Z</dcterms:modified>
</cp:coreProperties>
</file>