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5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C6D3B1-F93B-4A2D-B0F6-9898C9631D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15663B-3B21-4C98-A3BE-3326D6A933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A8C72-598C-4FEE-A53C-452F80F5E6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729517-1EF3-46A0-8CA2-F90769CBF6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67F73F9-802E-4825-930D-51550EAD7A6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C82F2FD-6D16-4C57-873E-0A200BE943F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DB37C93-92D3-4A7E-AF2F-73DACAC9BFF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77E56FB-C60C-4C3E-9749-6392F16F556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12186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DM3D Project Proposal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G12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Abdelmounaim Salouani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1257840" y="0"/>
            <a:ext cx="2856960" cy="1294560"/>
          </a:xfrm>
          <a:prstGeom prst="rect">
            <a:avLst/>
          </a:prstGeom>
          <a:ln w="18000">
            <a:noFill/>
          </a:ln>
          <a:effectLst>
            <a:glow rad="12600">
              <a:srgbClr val="ffffff"/>
            </a:glow>
          </a:effectLst>
        </p:spPr>
      </p:pic>
      <p:pic>
        <p:nvPicPr>
          <p:cNvPr id="30" name="" descr=""/>
          <p:cNvPicPr/>
          <p:nvPr/>
        </p:nvPicPr>
        <p:blipFill>
          <a:blip r:embed="rId2"/>
          <a:stretch/>
        </p:blipFill>
        <p:spPr>
          <a:xfrm>
            <a:off x="5450760" y="75960"/>
            <a:ext cx="2778840" cy="922680"/>
          </a:xfrm>
          <a:prstGeom prst="rect">
            <a:avLst/>
          </a:prstGeom>
          <a:ln w="18000">
            <a:noFill/>
          </a:ln>
          <a:effectLst>
            <a:glow rad="12600">
              <a:srgbClr val="ffffff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Project Idea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Create, on user definition, a 3d model of a smartphone.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user will act as a designer who choose the layout and dimensions of the phone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850"/>
              </a:spcBef>
              <a:buNone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- buttons positions (right/left side, up/middle/down)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850"/>
              </a:spcBef>
              <a:buNone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- cameras (number and position in the back of the phone)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 this in a user friendly GUI app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Objectives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Create a little complex model from regular shapes (cube, polyhedron…)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Create an interactive GUI for user input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Storing the result properties in an obj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Additional: python script to create the model in blender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Time Plan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rcRect l="4544" t="0" r="2275" b="0"/>
          <a:stretch/>
        </p:blipFill>
        <p:spPr>
          <a:xfrm>
            <a:off x="457200" y="1785960"/>
            <a:ext cx="9372240" cy="2557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Tools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828800"/>
            <a:ext cx="9071640" cy="27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Python and libraries (to be determined later)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Softwares: meshLab, Blender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71600" y="22536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That’s it!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2025-03-26T11:13:46Z</dcterms:created>
  <dc:creator/>
  <dc:description/>
  <dc:language>en-US</dc:language>
  <cp:lastModifiedBy/>
  <dcterms:modified xsi:type="dcterms:W3CDTF">2025-03-26T15:22:09Z</dcterms:modified>
  <cp:revision>5</cp:revision>
  <dc:subject/>
  <dc:title>Blueprint Plans</dc:title>
</cp:coreProperties>
</file>