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1" r:id="rId4"/>
    <p:sldId id="260" r:id="rId5"/>
    <p:sldId id="266" r:id="rId6"/>
    <p:sldId id="264" r:id="rId7"/>
    <p:sldId id="263" r:id="rId8"/>
    <p:sldId id="270" r:id="rId9"/>
    <p:sldId id="265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6699"/>
    <a:srgbClr val="00FF99"/>
    <a:srgbClr val="3399FF"/>
    <a:srgbClr val="CC9900"/>
    <a:srgbClr val="66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C0F40-24A4-4702-97CD-AE16A8BB334A}" v="95" dt="2023-08-08T13:36:32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a Miszczuk" userId="6a39988a709b198b" providerId="LiveId" clId="{7D3C0F40-24A4-4702-97CD-AE16A8BB334A}"/>
    <pc:docChg chg="undo custSel addSld delSld modSld sldOrd">
      <pc:chgData name="Joanna Miszczuk" userId="6a39988a709b198b" providerId="LiveId" clId="{7D3C0F40-24A4-4702-97CD-AE16A8BB334A}" dt="2023-08-08T13:47:14.278" v="7019" actId="20577"/>
      <pc:docMkLst>
        <pc:docMk/>
      </pc:docMkLst>
      <pc:sldChg chg="del ord">
        <pc:chgData name="Joanna Miszczuk" userId="6a39988a709b198b" providerId="LiveId" clId="{7D3C0F40-24A4-4702-97CD-AE16A8BB334A}" dt="2023-08-08T09:28:38.499" v="3048" actId="47"/>
        <pc:sldMkLst>
          <pc:docMk/>
          <pc:sldMk cId="1500160145" sldId="256"/>
        </pc:sldMkLst>
      </pc:sldChg>
      <pc:sldChg chg="addSp modSp new del">
        <pc:chgData name="Joanna Miszczuk" userId="6a39988a709b198b" providerId="LiveId" clId="{7D3C0F40-24A4-4702-97CD-AE16A8BB334A}" dt="2023-08-08T09:28:33.956" v="3047" actId="47"/>
        <pc:sldMkLst>
          <pc:docMk/>
          <pc:sldMk cId="3094344345" sldId="257"/>
        </pc:sldMkLst>
        <pc:picChg chg="add mod">
          <ac:chgData name="Joanna Miszczuk" userId="6a39988a709b198b" providerId="LiveId" clId="{7D3C0F40-24A4-4702-97CD-AE16A8BB334A}" dt="2023-08-07T06:38:44.379" v="1" actId="931"/>
          <ac:picMkLst>
            <pc:docMk/>
            <pc:sldMk cId="3094344345" sldId="257"/>
            <ac:picMk id="3" creationId="{407A81A6-9CA7-C8AD-B2D8-0D4402CD362F}"/>
          </ac:picMkLst>
        </pc:picChg>
      </pc:sldChg>
      <pc:sldChg chg="addSp delSp modSp new mod setBg">
        <pc:chgData name="Joanna Miszczuk" userId="6a39988a709b198b" providerId="LiveId" clId="{7D3C0F40-24A4-4702-97CD-AE16A8BB334A}" dt="2023-08-08T05:30:20.650" v="123" actId="14100"/>
        <pc:sldMkLst>
          <pc:docMk/>
          <pc:sldMk cId="1816860182" sldId="258"/>
        </pc:sldMkLst>
        <pc:spChg chg="add mod">
          <ac:chgData name="Joanna Miszczuk" userId="6a39988a709b198b" providerId="LiveId" clId="{7D3C0F40-24A4-4702-97CD-AE16A8BB334A}" dt="2023-08-08T05:30:20.650" v="123" actId="14100"/>
          <ac:spMkLst>
            <pc:docMk/>
            <pc:sldMk cId="1816860182" sldId="258"/>
            <ac:spMk id="2" creationId="{8A7FBDE4-15CE-C35F-7407-C126DC23112D}"/>
          </ac:spMkLst>
        </pc:spChg>
        <pc:spChg chg="add del">
          <ac:chgData name="Joanna Miszczuk" userId="6a39988a709b198b" providerId="LiveId" clId="{7D3C0F40-24A4-4702-97CD-AE16A8BB334A}" dt="2023-08-08T05:28:47.332" v="103" actId="26606"/>
          <ac:spMkLst>
            <pc:docMk/>
            <pc:sldMk cId="1816860182" sldId="258"/>
            <ac:spMk id="8" creationId="{6CCA5F87-1D1E-45CB-8D83-FC7EEFAD9935}"/>
          </ac:spMkLst>
        </pc:spChg>
        <pc:spChg chg="add del">
          <ac:chgData name="Joanna Miszczuk" userId="6a39988a709b198b" providerId="LiveId" clId="{7D3C0F40-24A4-4702-97CD-AE16A8BB334A}" dt="2023-08-08T05:28:47.332" v="103" actId="26606"/>
          <ac:spMkLst>
            <pc:docMk/>
            <pc:sldMk cId="1816860182" sldId="258"/>
            <ac:spMk id="10" creationId="{7CCFC2C6-6238-4A2F-93DE-2ADF74AF635E}"/>
          </ac:spMkLst>
        </pc:spChg>
        <pc:spChg chg="add del">
          <ac:chgData name="Joanna Miszczuk" userId="6a39988a709b198b" providerId="LiveId" clId="{7D3C0F40-24A4-4702-97CD-AE16A8BB334A}" dt="2023-08-08T05:28:47.332" v="103" actId="26606"/>
          <ac:spMkLst>
            <pc:docMk/>
            <pc:sldMk cId="1816860182" sldId="258"/>
            <ac:spMk id="12" creationId="{AF2F604E-43BE-4DC3-B983-E071523364F8}"/>
          </ac:spMkLst>
        </pc:spChg>
        <pc:spChg chg="add del">
          <ac:chgData name="Joanna Miszczuk" userId="6a39988a709b198b" providerId="LiveId" clId="{7D3C0F40-24A4-4702-97CD-AE16A8BB334A}" dt="2023-08-08T05:28:47.332" v="103" actId="26606"/>
          <ac:spMkLst>
            <pc:docMk/>
            <pc:sldMk cId="1816860182" sldId="258"/>
            <ac:spMk id="14" creationId="{08C9B587-E65E-4B52-B37C-ABEBB6E87928}"/>
          </ac:spMkLst>
        </pc:spChg>
        <pc:spChg chg="add del">
          <ac:chgData name="Joanna Miszczuk" userId="6a39988a709b198b" providerId="LiveId" clId="{7D3C0F40-24A4-4702-97CD-AE16A8BB334A}" dt="2023-08-08T05:28:36.669" v="98" actId="26606"/>
          <ac:spMkLst>
            <pc:docMk/>
            <pc:sldMk cId="1816860182" sldId="258"/>
            <ac:spMk id="19" creationId="{06DA9DF9-31F7-4056-B42E-878CC92417B8}"/>
          </ac:spMkLst>
        </pc:spChg>
        <pc:spChg chg="add del">
          <ac:chgData name="Joanna Miszczuk" userId="6a39988a709b198b" providerId="LiveId" clId="{7D3C0F40-24A4-4702-97CD-AE16A8BB334A}" dt="2023-08-08T05:28:45.027" v="100" actId="26606"/>
          <ac:spMkLst>
            <pc:docMk/>
            <pc:sldMk cId="1816860182" sldId="258"/>
            <ac:spMk id="21" creationId="{097CD68E-23E3-4007-8847-CD0944C4F7BE}"/>
          </ac:spMkLst>
        </pc:spChg>
        <pc:spChg chg="add del">
          <ac:chgData name="Joanna Miszczuk" userId="6a39988a709b198b" providerId="LiveId" clId="{7D3C0F40-24A4-4702-97CD-AE16A8BB334A}" dt="2023-08-08T05:28:45.027" v="100" actId="26606"/>
          <ac:spMkLst>
            <pc:docMk/>
            <pc:sldMk cId="1816860182" sldId="258"/>
            <ac:spMk id="22" creationId="{E91DC736-0EF8-4F87-9146-EBF1D2EE4D3D}"/>
          </ac:spMkLst>
        </pc:spChg>
        <pc:spChg chg="add del">
          <ac:chgData name="Joanna Miszczuk" userId="6a39988a709b198b" providerId="LiveId" clId="{7D3C0F40-24A4-4702-97CD-AE16A8BB334A}" dt="2023-08-08T05:28:45.027" v="100" actId="26606"/>
          <ac:spMkLst>
            <pc:docMk/>
            <pc:sldMk cId="1816860182" sldId="258"/>
            <ac:spMk id="23" creationId="{AF2F604E-43BE-4DC3-B983-E071523364F8}"/>
          </ac:spMkLst>
        </pc:spChg>
        <pc:spChg chg="add del">
          <ac:chgData name="Joanna Miszczuk" userId="6a39988a709b198b" providerId="LiveId" clId="{7D3C0F40-24A4-4702-97CD-AE16A8BB334A}" dt="2023-08-08T05:28:45.027" v="100" actId="26606"/>
          <ac:spMkLst>
            <pc:docMk/>
            <pc:sldMk cId="1816860182" sldId="258"/>
            <ac:spMk id="25" creationId="{08C9B587-E65E-4B52-B37C-ABEBB6E87928}"/>
          </ac:spMkLst>
        </pc:spChg>
        <pc:spChg chg="add del">
          <ac:chgData name="Joanna Miszczuk" userId="6a39988a709b198b" providerId="LiveId" clId="{7D3C0F40-24A4-4702-97CD-AE16A8BB334A}" dt="2023-08-08T05:28:47.323" v="102" actId="26606"/>
          <ac:spMkLst>
            <pc:docMk/>
            <pc:sldMk cId="1816860182" sldId="258"/>
            <ac:spMk id="27" creationId="{6CCA5F87-1D1E-45CB-8D83-FC7EEFAD9935}"/>
          </ac:spMkLst>
        </pc:spChg>
        <pc:spChg chg="add del">
          <ac:chgData name="Joanna Miszczuk" userId="6a39988a709b198b" providerId="LiveId" clId="{7D3C0F40-24A4-4702-97CD-AE16A8BB334A}" dt="2023-08-08T05:28:47.323" v="102" actId="26606"/>
          <ac:spMkLst>
            <pc:docMk/>
            <pc:sldMk cId="1816860182" sldId="258"/>
            <ac:spMk id="28" creationId="{7CCFC2C6-6238-4A2F-93DE-2ADF74AF635E}"/>
          </ac:spMkLst>
        </pc:spChg>
        <pc:spChg chg="add del">
          <ac:chgData name="Joanna Miszczuk" userId="6a39988a709b198b" providerId="LiveId" clId="{7D3C0F40-24A4-4702-97CD-AE16A8BB334A}" dt="2023-08-08T05:28:47.323" v="102" actId="26606"/>
          <ac:spMkLst>
            <pc:docMk/>
            <pc:sldMk cId="1816860182" sldId="258"/>
            <ac:spMk id="29" creationId="{AF2F604E-43BE-4DC3-B983-E071523364F8}"/>
          </ac:spMkLst>
        </pc:spChg>
        <pc:spChg chg="add del">
          <ac:chgData name="Joanna Miszczuk" userId="6a39988a709b198b" providerId="LiveId" clId="{7D3C0F40-24A4-4702-97CD-AE16A8BB334A}" dt="2023-08-08T05:28:47.323" v="102" actId="26606"/>
          <ac:spMkLst>
            <pc:docMk/>
            <pc:sldMk cId="1816860182" sldId="258"/>
            <ac:spMk id="30" creationId="{08C9B587-E65E-4B52-B37C-ABEBB6E87928}"/>
          </ac:spMkLst>
        </pc:spChg>
        <pc:spChg chg="add">
          <ac:chgData name="Joanna Miszczuk" userId="6a39988a709b198b" providerId="LiveId" clId="{7D3C0F40-24A4-4702-97CD-AE16A8BB334A}" dt="2023-08-08T05:28:47.332" v="103" actId="26606"/>
          <ac:spMkLst>
            <pc:docMk/>
            <pc:sldMk cId="1816860182" sldId="258"/>
            <ac:spMk id="32" creationId="{E91DC736-0EF8-4F87-9146-EBF1D2EE4D3D}"/>
          </ac:spMkLst>
        </pc:spChg>
        <pc:spChg chg="add">
          <ac:chgData name="Joanna Miszczuk" userId="6a39988a709b198b" providerId="LiveId" clId="{7D3C0F40-24A4-4702-97CD-AE16A8BB334A}" dt="2023-08-08T05:28:47.332" v="103" actId="26606"/>
          <ac:spMkLst>
            <pc:docMk/>
            <pc:sldMk cId="1816860182" sldId="258"/>
            <ac:spMk id="33" creationId="{097CD68E-23E3-4007-8847-CD0944C4F7BE}"/>
          </ac:spMkLst>
        </pc:spChg>
        <pc:spChg chg="add">
          <ac:chgData name="Joanna Miszczuk" userId="6a39988a709b198b" providerId="LiveId" clId="{7D3C0F40-24A4-4702-97CD-AE16A8BB334A}" dt="2023-08-08T05:28:47.332" v="103" actId="26606"/>
          <ac:spMkLst>
            <pc:docMk/>
            <pc:sldMk cId="1816860182" sldId="258"/>
            <ac:spMk id="34" creationId="{AF2F604E-43BE-4DC3-B983-E071523364F8}"/>
          </ac:spMkLst>
        </pc:spChg>
        <pc:spChg chg="add">
          <ac:chgData name="Joanna Miszczuk" userId="6a39988a709b198b" providerId="LiveId" clId="{7D3C0F40-24A4-4702-97CD-AE16A8BB334A}" dt="2023-08-08T05:28:47.332" v="103" actId="26606"/>
          <ac:spMkLst>
            <pc:docMk/>
            <pc:sldMk cId="1816860182" sldId="258"/>
            <ac:spMk id="35" creationId="{08C9B587-E65E-4B52-B37C-ABEBB6E87928}"/>
          </ac:spMkLst>
        </pc:spChg>
        <pc:picChg chg="add mod ord">
          <ac:chgData name="Joanna Miszczuk" userId="6a39988a709b198b" providerId="LiveId" clId="{7D3C0F40-24A4-4702-97CD-AE16A8BB334A}" dt="2023-08-08T05:28:47.332" v="103" actId="26606"/>
          <ac:picMkLst>
            <pc:docMk/>
            <pc:sldMk cId="1816860182" sldId="258"/>
            <ac:picMk id="4" creationId="{91541C93-4F28-BF1F-0EA2-2509F4AD1C35}"/>
          </ac:picMkLst>
        </pc:picChg>
      </pc:sldChg>
      <pc:sldChg chg="addSp delSp modSp new mod">
        <pc:chgData name="Joanna Miszczuk" userId="6a39988a709b198b" providerId="LiveId" clId="{7D3C0F40-24A4-4702-97CD-AE16A8BB334A}" dt="2023-08-08T13:47:14.278" v="7019" actId="20577"/>
        <pc:sldMkLst>
          <pc:docMk/>
          <pc:sldMk cId="3480174239" sldId="259"/>
        </pc:sldMkLst>
        <pc:spChg chg="mod">
          <ac:chgData name="Joanna Miszczuk" userId="6a39988a709b198b" providerId="LiveId" clId="{7D3C0F40-24A4-4702-97CD-AE16A8BB334A}" dt="2023-08-08T12:08:21.041" v="5956" actId="20577"/>
          <ac:spMkLst>
            <pc:docMk/>
            <pc:sldMk cId="3480174239" sldId="259"/>
            <ac:spMk id="2" creationId="{93CC6D39-4A21-622D-D603-23B615733EC7}"/>
          </ac:spMkLst>
        </pc:spChg>
        <pc:spChg chg="mod">
          <ac:chgData name="Joanna Miszczuk" userId="6a39988a709b198b" providerId="LiveId" clId="{7D3C0F40-24A4-4702-97CD-AE16A8BB334A}" dt="2023-08-08T12:43:16.143" v="6196" actId="20577"/>
          <ac:spMkLst>
            <pc:docMk/>
            <pc:sldMk cId="3480174239" sldId="259"/>
            <ac:spMk id="3" creationId="{BA4B6945-CFDB-9176-F09B-5138F70F185F}"/>
          </ac:spMkLst>
        </pc:spChg>
        <pc:spChg chg="mod">
          <ac:chgData name="Joanna Miszczuk" userId="6a39988a709b198b" providerId="LiveId" clId="{7D3C0F40-24A4-4702-97CD-AE16A8BB334A}" dt="2023-08-08T13:47:14.278" v="7019" actId="20577"/>
          <ac:spMkLst>
            <pc:docMk/>
            <pc:sldMk cId="3480174239" sldId="259"/>
            <ac:spMk id="4" creationId="{143D14E3-025A-FA44-862B-6B2530C3C2E4}"/>
          </ac:spMkLst>
        </pc:spChg>
        <pc:spChg chg="mod">
          <ac:chgData name="Joanna Miszczuk" userId="6a39988a709b198b" providerId="LiveId" clId="{7D3C0F40-24A4-4702-97CD-AE16A8BB334A}" dt="2023-08-08T05:35:05.580" v="137" actId="20577"/>
          <ac:spMkLst>
            <pc:docMk/>
            <pc:sldMk cId="3480174239" sldId="259"/>
            <ac:spMk id="7" creationId="{E7D3C4C7-5918-1CA6-2C3F-80FED9D5F037}"/>
          </ac:spMkLst>
        </pc:spChg>
        <pc:picChg chg="add del mod">
          <ac:chgData name="Joanna Miszczuk" userId="6a39988a709b198b" providerId="LiveId" clId="{7D3C0F40-24A4-4702-97CD-AE16A8BB334A}" dt="2023-08-08T05:31:23.666" v="126" actId="478"/>
          <ac:picMkLst>
            <pc:docMk/>
            <pc:sldMk cId="3480174239" sldId="259"/>
            <ac:picMk id="5" creationId="{7EEF2CD0-C06F-22D9-DCA6-AA670A60D0CB}"/>
          </ac:picMkLst>
        </pc:picChg>
        <pc:picChg chg="add mod">
          <ac:chgData name="Joanna Miszczuk" userId="6a39988a709b198b" providerId="LiveId" clId="{7D3C0F40-24A4-4702-97CD-AE16A8BB334A}" dt="2023-08-08T05:53:40.736" v="650" actId="14100"/>
          <ac:picMkLst>
            <pc:docMk/>
            <pc:sldMk cId="3480174239" sldId="259"/>
            <ac:picMk id="9" creationId="{2B0380EA-2FA9-B525-47C7-C547F1BD11D6}"/>
          </ac:picMkLst>
        </pc:picChg>
        <pc:cxnChg chg="add mod">
          <ac:chgData name="Joanna Miszczuk" userId="6a39988a709b198b" providerId="LiveId" clId="{7D3C0F40-24A4-4702-97CD-AE16A8BB334A}" dt="2023-08-08T05:53:30.138" v="648" actId="1076"/>
          <ac:cxnSpMkLst>
            <pc:docMk/>
            <pc:sldMk cId="3480174239" sldId="259"/>
            <ac:cxnSpMk id="11" creationId="{EDA6F0C7-E485-278E-C805-41C3DDFD5145}"/>
          </ac:cxnSpMkLst>
        </pc:cxnChg>
      </pc:sldChg>
      <pc:sldChg chg="addSp delSp modSp add mod ord">
        <pc:chgData name="Joanna Miszczuk" userId="6a39988a709b198b" providerId="LiveId" clId="{7D3C0F40-24A4-4702-97CD-AE16A8BB334A}" dt="2023-08-08T13:33:14.869" v="6613" actId="1076"/>
        <pc:sldMkLst>
          <pc:docMk/>
          <pc:sldMk cId="3832046952" sldId="260"/>
        </pc:sldMkLst>
        <pc:spChg chg="mod">
          <ac:chgData name="Joanna Miszczuk" userId="6a39988a709b198b" providerId="LiveId" clId="{7D3C0F40-24A4-4702-97CD-AE16A8BB334A}" dt="2023-08-08T13:29:15.446" v="6590" actId="20577"/>
          <ac:spMkLst>
            <pc:docMk/>
            <pc:sldMk cId="3832046952" sldId="260"/>
            <ac:spMk id="2" creationId="{93CC6D39-4A21-622D-D603-23B615733EC7}"/>
          </ac:spMkLst>
        </pc:spChg>
        <pc:spChg chg="del mod">
          <ac:chgData name="Joanna Miszczuk" userId="6a39988a709b198b" providerId="LiveId" clId="{7D3C0F40-24A4-4702-97CD-AE16A8BB334A}" dt="2023-08-08T10:49:45.340" v="4722" actId="478"/>
          <ac:spMkLst>
            <pc:docMk/>
            <pc:sldMk cId="3832046952" sldId="260"/>
            <ac:spMk id="3" creationId="{BA4B6945-CFDB-9176-F09B-5138F70F185F}"/>
          </ac:spMkLst>
        </pc:spChg>
        <pc:spChg chg="del">
          <ac:chgData name="Joanna Miszczuk" userId="6a39988a709b198b" providerId="LiveId" clId="{7D3C0F40-24A4-4702-97CD-AE16A8BB334A}" dt="2023-08-08T05:57:36.961" v="682" actId="478"/>
          <ac:spMkLst>
            <pc:docMk/>
            <pc:sldMk cId="3832046952" sldId="260"/>
            <ac:spMk id="4" creationId="{143D14E3-025A-FA44-862B-6B2530C3C2E4}"/>
          </ac:spMkLst>
        </pc:spChg>
        <pc:spChg chg="add del mod">
          <ac:chgData name="Joanna Miszczuk" userId="6a39988a709b198b" providerId="LiveId" clId="{7D3C0F40-24A4-4702-97CD-AE16A8BB334A}" dt="2023-08-08T05:58:04.807" v="684" actId="1957"/>
          <ac:spMkLst>
            <pc:docMk/>
            <pc:sldMk cId="3832046952" sldId="260"/>
            <ac:spMk id="10" creationId="{FC20D70D-0C2D-DBA9-6FD1-CEA441E2198D}"/>
          </ac:spMkLst>
        </pc:spChg>
        <pc:spChg chg="add mod">
          <ac:chgData name="Joanna Miszczuk" userId="6a39988a709b198b" providerId="LiveId" clId="{7D3C0F40-24A4-4702-97CD-AE16A8BB334A}" dt="2023-08-08T13:26:38.451" v="6562" actId="20577"/>
          <ac:spMkLst>
            <pc:docMk/>
            <pc:sldMk cId="3832046952" sldId="260"/>
            <ac:spMk id="10" creationId="{FFA203E0-DB4F-5154-1625-14A8175704FD}"/>
          </ac:spMkLst>
        </pc:spChg>
        <pc:spChg chg="add del mod">
          <ac:chgData name="Joanna Miszczuk" userId="6a39988a709b198b" providerId="LiveId" clId="{7D3C0F40-24A4-4702-97CD-AE16A8BB334A}" dt="2023-08-08T10:33:05.355" v="4191" actId="478"/>
          <ac:spMkLst>
            <pc:docMk/>
            <pc:sldMk cId="3832046952" sldId="260"/>
            <ac:spMk id="12" creationId="{112CAEC4-8ABB-3B98-BBC5-3C796FD1279C}"/>
          </ac:spMkLst>
        </pc:spChg>
        <pc:spChg chg="add mod">
          <ac:chgData name="Joanna Miszczuk" userId="6a39988a709b198b" providerId="LiveId" clId="{7D3C0F40-24A4-4702-97CD-AE16A8BB334A}" dt="2023-08-08T13:26:50.969" v="6563" actId="207"/>
          <ac:spMkLst>
            <pc:docMk/>
            <pc:sldMk cId="3832046952" sldId="260"/>
            <ac:spMk id="16" creationId="{F5FE13E9-B0F5-45F7-14F0-34E1BEA0E8C0}"/>
          </ac:spMkLst>
        </pc:spChg>
        <pc:spChg chg="add del mod">
          <ac:chgData name="Joanna Miszczuk" userId="6a39988a709b198b" providerId="LiveId" clId="{7D3C0F40-24A4-4702-97CD-AE16A8BB334A}" dt="2023-08-08T12:54:15.715" v="6237" actId="478"/>
          <ac:spMkLst>
            <pc:docMk/>
            <pc:sldMk cId="3832046952" sldId="260"/>
            <ac:spMk id="18" creationId="{432558E6-6A81-F4A1-AB8B-E7ED7BF7AE23}"/>
          </ac:spMkLst>
        </pc:spChg>
        <pc:spChg chg="add del mod">
          <ac:chgData name="Joanna Miszczuk" userId="6a39988a709b198b" providerId="LiveId" clId="{7D3C0F40-24A4-4702-97CD-AE16A8BB334A}" dt="2023-08-08T10:49:50.836" v="4723" actId="478"/>
          <ac:spMkLst>
            <pc:docMk/>
            <pc:sldMk cId="3832046952" sldId="260"/>
            <ac:spMk id="20" creationId="{D0C69A92-0501-9608-7543-4F22BECECDF9}"/>
          </ac:spMkLst>
        </pc:spChg>
        <pc:graphicFrameChg chg="add del mod">
          <ac:chgData name="Joanna Miszczuk" userId="6a39988a709b198b" providerId="LiveId" clId="{7D3C0F40-24A4-4702-97CD-AE16A8BB334A}" dt="2023-08-08T12:49:47.645" v="6216" actId="478"/>
          <ac:graphicFrameMkLst>
            <pc:docMk/>
            <pc:sldMk cId="3832046952" sldId="260"/>
            <ac:graphicFrameMk id="3" creationId="{E15FE98D-D7D3-0A2D-74AF-6EE83395FEAD}"/>
          </ac:graphicFrameMkLst>
        </pc:graphicFrameChg>
        <pc:graphicFrameChg chg="add del mod">
          <ac:chgData name="Joanna Miszczuk" userId="6a39988a709b198b" providerId="LiveId" clId="{7D3C0F40-24A4-4702-97CD-AE16A8BB334A}" dt="2023-08-08T12:58:57.390" v="6330" actId="478"/>
          <ac:graphicFrameMkLst>
            <pc:docMk/>
            <pc:sldMk cId="3832046952" sldId="260"/>
            <ac:graphicFrameMk id="4" creationId="{7E0B38E0-3484-801C-D4FE-3712A9956148}"/>
          </ac:graphicFrameMkLst>
        </pc:graphicFrameChg>
        <pc:graphicFrameChg chg="add del mod">
          <ac:chgData name="Joanna Miszczuk" userId="6a39988a709b198b" providerId="LiveId" clId="{7D3C0F40-24A4-4702-97CD-AE16A8BB334A}" dt="2023-08-08T10:32:29.916" v="4152" actId="478"/>
          <ac:graphicFrameMkLst>
            <pc:docMk/>
            <pc:sldMk cId="3832046952" sldId="260"/>
            <ac:graphicFrameMk id="14" creationId="{741829EC-5328-2B5D-8717-B95FC5723631}"/>
          </ac:graphicFrameMkLst>
        </pc:graphicFrameChg>
        <pc:graphicFrameChg chg="add del mod">
          <ac:chgData name="Joanna Miszczuk" userId="6a39988a709b198b" providerId="LiveId" clId="{7D3C0F40-24A4-4702-97CD-AE16A8BB334A}" dt="2023-08-08T10:31:30.885" v="4144" actId="478"/>
          <ac:graphicFrameMkLst>
            <pc:docMk/>
            <pc:sldMk cId="3832046952" sldId="260"/>
            <ac:graphicFrameMk id="17" creationId="{4CEE1515-E8C5-6659-FC71-8E610B51F6F8}"/>
          </ac:graphicFrameMkLst>
        </pc:graphicFrameChg>
        <pc:picChg chg="add del mod">
          <ac:chgData name="Joanna Miszczuk" userId="6a39988a709b198b" providerId="LiveId" clId="{7D3C0F40-24A4-4702-97CD-AE16A8BB334A}" dt="2023-08-08T13:18:00.131" v="6541" actId="478"/>
          <ac:picMkLst>
            <pc:docMk/>
            <pc:sldMk cId="3832046952" sldId="260"/>
            <ac:picMk id="5" creationId="{D88EDA15-7FB8-F36D-CE6F-99353BBF123E}"/>
          </ac:picMkLst>
        </pc:picChg>
        <pc:picChg chg="add mod">
          <ac:chgData name="Joanna Miszczuk" userId="6a39988a709b198b" providerId="LiveId" clId="{7D3C0F40-24A4-4702-97CD-AE16A8BB334A}" dt="2023-08-08T13:18:53.209" v="6547" actId="1076"/>
          <ac:picMkLst>
            <pc:docMk/>
            <pc:sldMk cId="3832046952" sldId="260"/>
            <ac:picMk id="13" creationId="{584FDB54-2715-FF10-964C-9B0E6991E619}"/>
          </ac:picMkLst>
        </pc:picChg>
        <pc:picChg chg="add del mod">
          <ac:chgData name="Joanna Miszczuk" userId="6a39988a709b198b" providerId="LiveId" clId="{7D3C0F40-24A4-4702-97CD-AE16A8BB334A}" dt="2023-08-08T13:32:49.797" v="6606" actId="478"/>
          <ac:picMkLst>
            <pc:docMk/>
            <pc:sldMk cId="3832046952" sldId="260"/>
            <ac:picMk id="15" creationId="{A1933672-7901-FBDD-5F4E-CC33EA373AF8}"/>
          </ac:picMkLst>
        </pc:picChg>
        <pc:picChg chg="add del mod">
          <ac:chgData name="Joanna Miszczuk" userId="6a39988a709b198b" providerId="LiveId" clId="{7D3C0F40-24A4-4702-97CD-AE16A8BB334A}" dt="2023-08-08T13:28:59.853" v="6569" actId="478"/>
          <ac:picMkLst>
            <pc:docMk/>
            <pc:sldMk cId="3832046952" sldId="260"/>
            <ac:picMk id="17" creationId="{EC2A0E95-9165-14B4-2981-89E7EABF837B}"/>
          </ac:picMkLst>
        </pc:picChg>
        <pc:picChg chg="add mod">
          <ac:chgData name="Joanna Miszczuk" userId="6a39988a709b198b" providerId="LiveId" clId="{7D3C0F40-24A4-4702-97CD-AE16A8BB334A}" dt="2023-08-08T13:33:14.869" v="6613" actId="1076"/>
          <ac:picMkLst>
            <pc:docMk/>
            <pc:sldMk cId="3832046952" sldId="260"/>
            <ac:picMk id="20" creationId="{AAC2A049-20EB-B212-FC70-C89D87C478F2}"/>
          </ac:picMkLst>
        </pc:picChg>
      </pc:sldChg>
      <pc:sldChg chg="addSp delSp modSp add mod ord">
        <pc:chgData name="Joanna Miszczuk" userId="6a39988a709b198b" providerId="LiveId" clId="{7D3C0F40-24A4-4702-97CD-AE16A8BB334A}" dt="2023-08-08T13:10:12.844" v="6468" actId="207"/>
        <pc:sldMkLst>
          <pc:docMk/>
          <pc:sldMk cId="3550257082" sldId="261"/>
        </pc:sldMkLst>
        <pc:spChg chg="mod">
          <ac:chgData name="Joanna Miszczuk" userId="6a39988a709b198b" providerId="LiveId" clId="{7D3C0F40-24A4-4702-97CD-AE16A8BB334A}" dt="2023-08-08T12:07:57.801" v="5952" actId="20577"/>
          <ac:spMkLst>
            <pc:docMk/>
            <pc:sldMk cId="3550257082" sldId="261"/>
            <ac:spMk id="2" creationId="{93CC6D39-4A21-622D-D603-23B615733EC7}"/>
          </ac:spMkLst>
        </pc:spChg>
        <pc:spChg chg="del">
          <ac:chgData name="Joanna Miszczuk" userId="6a39988a709b198b" providerId="LiveId" clId="{7D3C0F40-24A4-4702-97CD-AE16A8BB334A}" dt="2023-08-08T06:12:36.008" v="1186" actId="478"/>
          <ac:spMkLst>
            <pc:docMk/>
            <pc:sldMk cId="3550257082" sldId="261"/>
            <ac:spMk id="3" creationId="{BA4B6945-CFDB-9176-F09B-5138F70F185F}"/>
          </ac:spMkLst>
        </pc:spChg>
        <pc:spChg chg="del mod">
          <ac:chgData name="Joanna Miszczuk" userId="6a39988a709b198b" providerId="LiveId" clId="{7D3C0F40-24A4-4702-97CD-AE16A8BB334A}" dt="2023-08-08T06:12:30.588" v="1185" actId="478"/>
          <ac:spMkLst>
            <pc:docMk/>
            <pc:sldMk cId="3550257082" sldId="261"/>
            <ac:spMk id="4" creationId="{143D14E3-025A-FA44-862B-6B2530C3C2E4}"/>
          </ac:spMkLst>
        </pc:spChg>
        <pc:spChg chg="add del mod">
          <ac:chgData name="Joanna Miszczuk" userId="6a39988a709b198b" providerId="LiveId" clId="{7D3C0F40-24A4-4702-97CD-AE16A8BB334A}" dt="2023-08-08T08:10:43.273" v="2408" actId="478"/>
          <ac:spMkLst>
            <pc:docMk/>
            <pc:sldMk cId="3550257082" sldId="261"/>
            <ac:spMk id="4" creationId="{74585B8C-74B7-8842-E6F1-B492FEF8DEAC}"/>
          </ac:spMkLst>
        </pc:spChg>
        <pc:spChg chg="del">
          <ac:chgData name="Joanna Miszczuk" userId="6a39988a709b198b" providerId="LiveId" clId="{7D3C0F40-24A4-4702-97CD-AE16A8BB334A}" dt="2023-08-08T08:25:40.007" v="2436" actId="478"/>
          <ac:spMkLst>
            <pc:docMk/>
            <pc:sldMk cId="3550257082" sldId="261"/>
            <ac:spMk id="6" creationId="{CE366F36-8043-7D72-D821-D6A489D6C400}"/>
          </ac:spMkLst>
        </pc:spChg>
        <pc:spChg chg="add del mod">
          <ac:chgData name="Joanna Miszczuk" userId="6a39988a709b198b" providerId="LiveId" clId="{7D3C0F40-24A4-4702-97CD-AE16A8BB334A}" dt="2023-08-08T06:13:10.614" v="1189" actId="3680"/>
          <ac:spMkLst>
            <pc:docMk/>
            <pc:sldMk cId="3550257082" sldId="261"/>
            <ac:spMk id="10" creationId="{F3536106-A11E-5C62-F7FD-57F9A8C2E37F}"/>
          </ac:spMkLst>
        </pc:spChg>
        <pc:spChg chg="add del mod">
          <ac:chgData name="Joanna Miszczuk" userId="6a39988a709b198b" providerId="LiveId" clId="{7D3C0F40-24A4-4702-97CD-AE16A8BB334A}" dt="2023-08-08T06:12:39.232" v="1187" actId="478"/>
          <ac:spMkLst>
            <pc:docMk/>
            <pc:sldMk cId="3550257082" sldId="261"/>
            <ac:spMk id="13" creationId="{5C1CC0D6-F1A1-8D99-5B16-081E9E55D732}"/>
          </ac:spMkLst>
        </pc:spChg>
        <pc:spChg chg="add del mod">
          <ac:chgData name="Joanna Miszczuk" userId="6a39988a709b198b" providerId="LiveId" clId="{7D3C0F40-24A4-4702-97CD-AE16A8BB334A}" dt="2023-08-08T08:10:46.710" v="2409" actId="478"/>
          <ac:spMkLst>
            <pc:docMk/>
            <pc:sldMk cId="3550257082" sldId="261"/>
            <ac:spMk id="15" creationId="{56320D2A-2EA1-9EDA-648B-C388039B8C28}"/>
          </ac:spMkLst>
        </pc:spChg>
        <pc:graphicFrameChg chg="add mod modGraphic">
          <ac:chgData name="Joanna Miszczuk" userId="6a39988a709b198b" providerId="LiveId" clId="{7D3C0F40-24A4-4702-97CD-AE16A8BB334A}" dt="2023-08-08T13:10:12.844" v="6468" actId="207"/>
          <ac:graphicFrameMkLst>
            <pc:docMk/>
            <pc:sldMk cId="3550257082" sldId="261"/>
            <ac:graphicFrameMk id="5" creationId="{760192EC-6D30-D8D9-2D54-5B89885D000F}"/>
          </ac:graphicFrameMkLst>
        </pc:graphicFrameChg>
        <pc:graphicFrameChg chg="add del mod">
          <ac:chgData name="Joanna Miszczuk" userId="6a39988a709b198b" providerId="LiveId" clId="{7D3C0F40-24A4-4702-97CD-AE16A8BB334A}" dt="2023-08-08T08:31:39.280" v="2442" actId="478"/>
          <ac:graphicFrameMkLst>
            <pc:docMk/>
            <pc:sldMk cId="3550257082" sldId="261"/>
            <ac:graphicFrameMk id="10" creationId="{AA47A48A-7F94-530D-67DD-374A4E8B1760}"/>
          </ac:graphicFrameMkLst>
        </pc:graphicFrameChg>
        <pc:graphicFrameChg chg="add del mod">
          <ac:chgData name="Joanna Miszczuk" userId="6a39988a709b198b" providerId="LiveId" clId="{7D3C0F40-24A4-4702-97CD-AE16A8BB334A}" dt="2023-08-08T08:57:05.143" v="2497"/>
          <ac:graphicFrameMkLst>
            <pc:docMk/>
            <pc:sldMk cId="3550257082" sldId="261"/>
            <ac:graphicFrameMk id="12" creationId="{4D48B79B-9559-6682-1F53-1EB11CF9F16B}"/>
          </ac:graphicFrameMkLst>
        </pc:graphicFrameChg>
        <pc:graphicFrameChg chg="add del mod">
          <ac:chgData name="Joanna Miszczuk" userId="6a39988a709b198b" providerId="LiveId" clId="{7D3C0F40-24A4-4702-97CD-AE16A8BB334A}" dt="2023-08-08T08:57:44.908" v="2502"/>
          <ac:graphicFrameMkLst>
            <pc:docMk/>
            <pc:sldMk cId="3550257082" sldId="261"/>
            <ac:graphicFrameMk id="13" creationId="{B7EAF95D-21F6-BE76-FD18-75C30DE2346F}"/>
          </ac:graphicFrameMkLst>
        </pc:graphicFrameChg>
        <pc:graphicFrameChg chg="add del mod ord modGraphic">
          <ac:chgData name="Joanna Miszczuk" userId="6a39988a709b198b" providerId="LiveId" clId="{7D3C0F40-24A4-4702-97CD-AE16A8BB334A}" dt="2023-08-08T08:10:40.584" v="2407" actId="478"/>
          <ac:graphicFrameMkLst>
            <pc:docMk/>
            <pc:sldMk cId="3550257082" sldId="261"/>
            <ac:graphicFrameMk id="14" creationId="{68209F87-4FBF-1002-3C08-5777775FA419}"/>
          </ac:graphicFrameMkLst>
        </pc:graphicFrameChg>
        <pc:graphicFrameChg chg="add mod">
          <ac:chgData name="Joanna Miszczuk" userId="6a39988a709b198b" providerId="LiveId" clId="{7D3C0F40-24A4-4702-97CD-AE16A8BB334A}" dt="2023-08-08T08:58:24.085" v="2504"/>
          <ac:graphicFrameMkLst>
            <pc:docMk/>
            <pc:sldMk cId="3550257082" sldId="261"/>
            <ac:graphicFrameMk id="16" creationId="{697C86E3-7618-2EEC-2E7F-5E463616A26C}"/>
          </ac:graphicFrameMkLst>
        </pc:graphicFrameChg>
      </pc:sldChg>
      <pc:sldChg chg="addSp delSp modSp add del mod ord">
        <pc:chgData name="Joanna Miszczuk" userId="6a39988a709b198b" providerId="LiveId" clId="{7D3C0F40-24A4-4702-97CD-AE16A8BB334A}" dt="2023-08-08T11:38:23.860" v="5790" actId="2696"/>
        <pc:sldMkLst>
          <pc:docMk/>
          <pc:sldMk cId="1320697000" sldId="262"/>
        </pc:sldMkLst>
        <pc:spChg chg="mod">
          <ac:chgData name="Joanna Miszczuk" userId="6a39988a709b198b" providerId="LiveId" clId="{7D3C0F40-24A4-4702-97CD-AE16A8BB334A}" dt="2023-08-08T06:16:26.708" v="1253" actId="20577"/>
          <ac:spMkLst>
            <pc:docMk/>
            <pc:sldMk cId="1320697000" sldId="262"/>
            <ac:spMk id="2" creationId="{93CC6D39-4A21-622D-D603-23B615733EC7}"/>
          </ac:spMkLst>
        </pc:spChg>
        <pc:spChg chg="del mod">
          <ac:chgData name="Joanna Miszczuk" userId="6a39988a709b198b" providerId="LiveId" clId="{7D3C0F40-24A4-4702-97CD-AE16A8BB334A}" dt="2023-08-08T06:20:41.460" v="1388" actId="478"/>
          <ac:spMkLst>
            <pc:docMk/>
            <pc:sldMk cId="1320697000" sldId="262"/>
            <ac:spMk id="3" creationId="{BA4B6945-CFDB-9176-F09B-5138F70F185F}"/>
          </ac:spMkLst>
        </pc:spChg>
        <pc:spChg chg="del">
          <ac:chgData name="Joanna Miszczuk" userId="6a39988a709b198b" providerId="LiveId" clId="{7D3C0F40-24A4-4702-97CD-AE16A8BB334A}" dt="2023-08-08T06:22:00.699" v="1397" actId="478"/>
          <ac:spMkLst>
            <pc:docMk/>
            <pc:sldMk cId="1320697000" sldId="262"/>
            <ac:spMk id="4" creationId="{143D14E3-025A-FA44-862B-6B2530C3C2E4}"/>
          </ac:spMkLst>
        </pc:spChg>
        <pc:spChg chg="add del mod">
          <ac:chgData name="Joanna Miszczuk" userId="6a39988a709b198b" providerId="LiveId" clId="{7D3C0F40-24A4-4702-97CD-AE16A8BB334A}" dt="2023-08-08T09:05:50.205" v="2515" actId="478"/>
          <ac:spMkLst>
            <pc:docMk/>
            <pc:sldMk cId="1320697000" sldId="262"/>
            <ac:spMk id="4" creationId="{DC388C5D-7635-71B5-8D52-88E2ACA23CC6}"/>
          </ac:spMkLst>
        </pc:spChg>
        <pc:spChg chg="add mod">
          <ac:chgData name="Joanna Miszczuk" userId="6a39988a709b198b" providerId="LiveId" clId="{7D3C0F40-24A4-4702-97CD-AE16A8BB334A}" dt="2023-08-08T09:25:41.125" v="3003" actId="20577"/>
          <ac:spMkLst>
            <pc:docMk/>
            <pc:sldMk cId="1320697000" sldId="262"/>
            <ac:spMk id="5" creationId="{5049078E-580A-B459-1B20-1C2131789DF1}"/>
          </ac:spMkLst>
        </pc:spChg>
        <pc:spChg chg="add del mod">
          <ac:chgData name="Joanna Miszczuk" userId="6a39988a709b198b" providerId="LiveId" clId="{7D3C0F40-24A4-4702-97CD-AE16A8BB334A}" dt="2023-08-08T06:21:02.181" v="1390" actId="1957"/>
          <ac:spMkLst>
            <pc:docMk/>
            <pc:sldMk cId="1320697000" sldId="262"/>
            <ac:spMk id="12" creationId="{72A95A52-8EDC-6CDC-780F-E60771171127}"/>
          </ac:spMkLst>
        </pc:spChg>
        <pc:spChg chg="add del mod">
          <ac:chgData name="Joanna Miszczuk" userId="6a39988a709b198b" providerId="LiveId" clId="{7D3C0F40-24A4-4702-97CD-AE16A8BB334A}" dt="2023-08-08T09:24:00.534" v="2957" actId="478"/>
          <ac:spMkLst>
            <pc:docMk/>
            <pc:sldMk cId="1320697000" sldId="262"/>
            <ac:spMk id="13" creationId="{D63BB5D8-9708-C6E7-8225-48896270CD10}"/>
          </ac:spMkLst>
        </pc:spChg>
        <pc:spChg chg="add mod">
          <ac:chgData name="Joanna Miszczuk" userId="6a39988a709b198b" providerId="LiveId" clId="{7D3C0F40-24A4-4702-97CD-AE16A8BB334A}" dt="2023-08-08T09:26:21.902" v="3046" actId="20577"/>
          <ac:spMkLst>
            <pc:docMk/>
            <pc:sldMk cId="1320697000" sldId="262"/>
            <ac:spMk id="14" creationId="{9F51F598-2E54-9D9D-2165-ECAC9DB599C0}"/>
          </ac:spMkLst>
        </pc:spChg>
        <pc:spChg chg="add del mod">
          <ac:chgData name="Joanna Miszczuk" userId="6a39988a709b198b" providerId="LiveId" clId="{7D3C0F40-24A4-4702-97CD-AE16A8BB334A}" dt="2023-08-08T06:22:04.219" v="1398" actId="478"/>
          <ac:spMkLst>
            <pc:docMk/>
            <pc:sldMk cId="1320697000" sldId="262"/>
            <ac:spMk id="17" creationId="{2C93C334-71EC-E83C-B8CA-24B0758F6722}"/>
          </ac:spMkLst>
        </pc:spChg>
        <pc:graphicFrameChg chg="add del mod">
          <ac:chgData name="Joanna Miszczuk" userId="6a39988a709b198b" providerId="LiveId" clId="{7D3C0F40-24A4-4702-97CD-AE16A8BB334A}" dt="2023-08-08T09:05:41.385" v="2514" actId="478"/>
          <ac:graphicFrameMkLst>
            <pc:docMk/>
            <pc:sldMk cId="1320697000" sldId="262"/>
            <ac:graphicFrameMk id="15" creationId="{285FFA15-1527-77EB-5D19-6456625534E8}"/>
          </ac:graphicFrameMkLst>
        </pc:graphicFrameChg>
        <pc:graphicFrameChg chg="add del mod">
          <ac:chgData name="Joanna Miszczuk" userId="6a39988a709b198b" providerId="LiveId" clId="{7D3C0F40-24A4-4702-97CD-AE16A8BB334A}" dt="2023-08-08T09:07:01.458" v="2523" actId="478"/>
          <ac:graphicFrameMkLst>
            <pc:docMk/>
            <pc:sldMk cId="1320697000" sldId="262"/>
            <ac:graphicFrameMk id="18" creationId="{E4EEA02E-4A95-5508-3EED-1C54E14CD8C4}"/>
          </ac:graphicFrameMkLst>
        </pc:graphicFrameChg>
        <pc:picChg chg="add del mod">
          <ac:chgData name="Joanna Miszczuk" userId="6a39988a709b198b" providerId="LiveId" clId="{7D3C0F40-24A4-4702-97CD-AE16A8BB334A}" dt="2023-08-08T11:10:06.867" v="4998" actId="478"/>
          <ac:picMkLst>
            <pc:docMk/>
            <pc:sldMk cId="1320697000" sldId="262"/>
            <ac:picMk id="12" creationId="{21B930BF-062E-F7BA-3E60-91B3487DE1C2}"/>
          </ac:picMkLst>
        </pc:picChg>
      </pc:sldChg>
      <pc:sldChg chg="addSp delSp modSp add mod">
        <pc:chgData name="Joanna Miszczuk" userId="6a39988a709b198b" providerId="LiveId" clId="{7D3C0F40-24A4-4702-97CD-AE16A8BB334A}" dt="2023-08-08T13:44:06.997" v="6972" actId="207"/>
        <pc:sldMkLst>
          <pc:docMk/>
          <pc:sldMk cId="3121930707" sldId="263"/>
        </pc:sldMkLst>
        <pc:spChg chg="mod">
          <ac:chgData name="Joanna Miszczuk" userId="6a39988a709b198b" providerId="LiveId" clId="{7D3C0F40-24A4-4702-97CD-AE16A8BB334A}" dt="2023-08-08T13:15:35.282" v="6536" actId="20577"/>
          <ac:spMkLst>
            <pc:docMk/>
            <pc:sldMk cId="3121930707" sldId="263"/>
            <ac:spMk id="2" creationId="{93CC6D39-4A21-622D-D603-23B615733EC7}"/>
          </ac:spMkLst>
        </pc:spChg>
        <pc:spChg chg="mod">
          <ac:chgData name="Joanna Miszczuk" userId="6a39988a709b198b" providerId="LiveId" clId="{7D3C0F40-24A4-4702-97CD-AE16A8BB334A}" dt="2023-08-08T13:44:06.997" v="6972" actId="207"/>
          <ac:spMkLst>
            <pc:docMk/>
            <pc:sldMk cId="3121930707" sldId="263"/>
            <ac:spMk id="3" creationId="{BA4B6945-CFDB-9176-F09B-5138F70F185F}"/>
          </ac:spMkLst>
        </pc:spChg>
        <pc:spChg chg="del mod">
          <ac:chgData name="Joanna Miszczuk" userId="6a39988a709b198b" providerId="LiveId" clId="{7D3C0F40-24A4-4702-97CD-AE16A8BB334A}" dt="2023-08-08T06:24:01.086" v="1480" actId="478"/>
          <ac:spMkLst>
            <pc:docMk/>
            <pc:sldMk cId="3121930707" sldId="263"/>
            <ac:spMk id="4" creationId="{143D14E3-025A-FA44-862B-6B2530C3C2E4}"/>
          </ac:spMkLst>
        </pc:spChg>
        <pc:spChg chg="add del mod">
          <ac:chgData name="Joanna Miszczuk" userId="6a39988a709b198b" providerId="LiveId" clId="{7D3C0F40-24A4-4702-97CD-AE16A8BB334A}" dt="2023-08-08T11:18:31.100" v="5141" actId="478"/>
          <ac:spMkLst>
            <pc:docMk/>
            <pc:sldMk cId="3121930707" sldId="263"/>
            <ac:spMk id="5" creationId="{9F32F241-8F73-085D-5779-90F4F526EF5A}"/>
          </ac:spMkLst>
        </pc:spChg>
        <pc:spChg chg="add del mod">
          <ac:chgData name="Joanna Miszczuk" userId="6a39988a709b198b" providerId="LiveId" clId="{7D3C0F40-24A4-4702-97CD-AE16A8BB334A}" dt="2023-08-08T06:25:38.917" v="1482" actId="1957"/>
          <ac:spMkLst>
            <pc:docMk/>
            <pc:sldMk cId="3121930707" sldId="263"/>
            <ac:spMk id="10" creationId="{F5847EA9-5319-C0BF-CD56-86CE0291AC8A}"/>
          </ac:spMkLst>
        </pc:spChg>
        <pc:spChg chg="add del mod">
          <ac:chgData name="Joanna Miszczuk" userId="6a39988a709b198b" providerId="LiveId" clId="{7D3C0F40-24A4-4702-97CD-AE16A8BB334A}" dt="2023-08-08T13:15:42.877" v="6538" actId="478"/>
          <ac:spMkLst>
            <pc:docMk/>
            <pc:sldMk cId="3121930707" sldId="263"/>
            <ac:spMk id="18" creationId="{6F092D46-9895-7D1E-ECDA-E368672A3D28}"/>
          </ac:spMkLst>
        </pc:spChg>
        <pc:graphicFrameChg chg="add del mod">
          <ac:chgData name="Joanna Miszczuk" userId="6a39988a709b198b" providerId="LiveId" clId="{7D3C0F40-24A4-4702-97CD-AE16A8BB334A}" dt="2023-08-08T11:18:26.988" v="5140" actId="478"/>
          <ac:graphicFrameMkLst>
            <pc:docMk/>
            <pc:sldMk cId="3121930707" sldId="263"/>
            <ac:graphicFrameMk id="14" creationId="{EFDBFE30-A122-4275-6D4C-BC8F28CC5089}"/>
          </ac:graphicFrameMkLst>
        </pc:graphicFrameChg>
        <pc:picChg chg="add mod">
          <ac:chgData name="Joanna Miszczuk" userId="6a39988a709b198b" providerId="LiveId" clId="{7D3C0F40-24A4-4702-97CD-AE16A8BB334A}" dt="2023-08-08T13:35:11.332" v="6617" actId="1076"/>
          <ac:picMkLst>
            <pc:docMk/>
            <pc:sldMk cId="3121930707" sldId="263"/>
            <ac:picMk id="5" creationId="{FBF696CB-D972-DE22-A49E-FC6250E3FA0A}"/>
          </ac:picMkLst>
        </pc:picChg>
        <pc:picChg chg="add del mod">
          <ac:chgData name="Joanna Miszczuk" userId="6a39988a709b198b" providerId="LiveId" clId="{7D3C0F40-24A4-4702-97CD-AE16A8BB334A}" dt="2023-08-08T13:34:52.702" v="6614" actId="478"/>
          <ac:picMkLst>
            <pc:docMk/>
            <pc:sldMk cId="3121930707" sldId="263"/>
            <ac:picMk id="12" creationId="{38477D3F-FE18-6277-7719-05B86B058FAD}"/>
          </ac:picMkLst>
        </pc:picChg>
        <pc:picChg chg="add del mod">
          <ac:chgData name="Joanna Miszczuk" userId="6a39988a709b198b" providerId="LiveId" clId="{7D3C0F40-24A4-4702-97CD-AE16A8BB334A}" dt="2023-08-08T13:15:45.668" v="6539" actId="478"/>
          <ac:picMkLst>
            <pc:docMk/>
            <pc:sldMk cId="3121930707" sldId="263"/>
            <ac:picMk id="15" creationId="{415D2459-3C33-BA55-E548-6CBA0A72D7FC}"/>
          </ac:picMkLst>
        </pc:picChg>
        <pc:picChg chg="add del mod">
          <ac:chgData name="Joanna Miszczuk" userId="6a39988a709b198b" providerId="LiveId" clId="{7D3C0F40-24A4-4702-97CD-AE16A8BB334A}" dt="2023-08-08T13:15:39.834" v="6537" actId="478"/>
          <ac:picMkLst>
            <pc:docMk/>
            <pc:sldMk cId="3121930707" sldId="263"/>
            <ac:picMk id="17" creationId="{C170FB17-A6FB-B421-88BB-30204173BA64}"/>
          </ac:picMkLst>
        </pc:picChg>
      </pc:sldChg>
      <pc:sldChg chg="addSp delSp modSp add mod ord">
        <pc:chgData name="Joanna Miszczuk" userId="6a39988a709b198b" providerId="LiveId" clId="{7D3C0F40-24A4-4702-97CD-AE16A8BB334A}" dt="2023-08-08T13:32:22.310" v="6605" actId="14100"/>
        <pc:sldMkLst>
          <pc:docMk/>
          <pc:sldMk cId="1566755556" sldId="264"/>
        </pc:sldMkLst>
        <pc:spChg chg="mod">
          <ac:chgData name="Joanna Miszczuk" userId="6a39988a709b198b" providerId="LiveId" clId="{7D3C0F40-24A4-4702-97CD-AE16A8BB334A}" dt="2023-08-08T13:08:32.221" v="6441" actId="20577"/>
          <ac:spMkLst>
            <pc:docMk/>
            <pc:sldMk cId="1566755556" sldId="264"/>
            <ac:spMk id="2" creationId="{93CC6D39-4A21-622D-D603-23B615733EC7}"/>
          </ac:spMkLst>
        </pc:spChg>
        <pc:spChg chg="del">
          <ac:chgData name="Joanna Miszczuk" userId="6a39988a709b198b" providerId="LiveId" clId="{7D3C0F40-24A4-4702-97CD-AE16A8BB334A}" dt="2023-08-08T06:32:21.498" v="1661" actId="478"/>
          <ac:spMkLst>
            <pc:docMk/>
            <pc:sldMk cId="1566755556" sldId="264"/>
            <ac:spMk id="3" creationId="{BA4B6945-CFDB-9176-F09B-5138F70F185F}"/>
          </ac:spMkLst>
        </pc:spChg>
        <pc:spChg chg="del">
          <ac:chgData name="Joanna Miszczuk" userId="6a39988a709b198b" providerId="LiveId" clId="{7D3C0F40-24A4-4702-97CD-AE16A8BB334A}" dt="2023-08-08T06:31:18.453" v="1660" actId="478"/>
          <ac:spMkLst>
            <pc:docMk/>
            <pc:sldMk cId="1566755556" sldId="264"/>
            <ac:spMk id="4" creationId="{143D14E3-025A-FA44-862B-6B2530C3C2E4}"/>
          </ac:spMkLst>
        </pc:spChg>
        <pc:spChg chg="add del mod">
          <ac:chgData name="Joanna Miszczuk" userId="6a39988a709b198b" providerId="LiveId" clId="{7D3C0F40-24A4-4702-97CD-AE16A8BB334A}" dt="2023-08-08T09:07:46.386" v="2525" actId="478"/>
          <ac:spMkLst>
            <pc:docMk/>
            <pc:sldMk cId="1566755556" sldId="264"/>
            <ac:spMk id="4" creationId="{C83F4C09-5F3A-B4C1-0F2E-FFB2FABDFC33}"/>
          </ac:spMkLst>
        </pc:spChg>
        <pc:spChg chg="add del mod">
          <ac:chgData name="Joanna Miszczuk" userId="6a39988a709b198b" providerId="LiveId" clId="{7D3C0F40-24A4-4702-97CD-AE16A8BB334A}" dt="2023-08-08T06:32:28.150" v="1663" actId="478"/>
          <ac:spMkLst>
            <pc:docMk/>
            <pc:sldMk cId="1566755556" sldId="264"/>
            <ac:spMk id="10" creationId="{15E78A49-88E5-48C9-5A7B-C7B045EC0883}"/>
          </ac:spMkLst>
        </pc:spChg>
        <pc:spChg chg="add del mod">
          <ac:chgData name="Joanna Miszczuk" userId="6a39988a709b198b" providerId="LiveId" clId="{7D3C0F40-24A4-4702-97CD-AE16A8BB334A}" dt="2023-08-08T06:32:24.182" v="1662" actId="478"/>
          <ac:spMkLst>
            <pc:docMk/>
            <pc:sldMk cId="1566755556" sldId="264"/>
            <ac:spMk id="13" creationId="{A0502D37-D791-CCA7-8F0E-A69F08F282E5}"/>
          </ac:spMkLst>
        </pc:spChg>
        <pc:spChg chg="add mod">
          <ac:chgData name="Joanna Miszczuk" userId="6a39988a709b198b" providerId="LiveId" clId="{7D3C0F40-24A4-4702-97CD-AE16A8BB334A}" dt="2023-08-08T13:26:14.378" v="6559" actId="207"/>
          <ac:spMkLst>
            <pc:docMk/>
            <pc:sldMk cId="1566755556" sldId="264"/>
            <ac:spMk id="14" creationId="{EA09871E-B284-F009-3ABA-EA87B1FA26D9}"/>
          </ac:spMkLst>
        </pc:spChg>
        <pc:spChg chg="add del mod">
          <ac:chgData name="Joanna Miszczuk" userId="6a39988a709b198b" providerId="LiveId" clId="{7D3C0F40-24A4-4702-97CD-AE16A8BB334A}" dt="2023-08-08T11:17:46.936" v="5136" actId="478"/>
          <ac:spMkLst>
            <pc:docMk/>
            <pc:sldMk cId="1566755556" sldId="264"/>
            <ac:spMk id="18" creationId="{23EDA4E2-9BAA-DD74-36A4-8A3CE73B4D54}"/>
          </ac:spMkLst>
        </pc:spChg>
        <pc:spChg chg="add mod">
          <ac:chgData name="Joanna Miszczuk" userId="6a39988a709b198b" providerId="LiveId" clId="{7D3C0F40-24A4-4702-97CD-AE16A8BB334A}" dt="2023-08-08T13:26:18.409" v="6560" actId="207"/>
          <ac:spMkLst>
            <pc:docMk/>
            <pc:sldMk cId="1566755556" sldId="264"/>
            <ac:spMk id="19" creationId="{FEDBF27C-F7BD-5359-7A4C-3230EB3E62DC}"/>
          </ac:spMkLst>
        </pc:spChg>
        <pc:graphicFrameChg chg="add del mod">
          <ac:chgData name="Joanna Miszczuk" userId="6a39988a709b198b" providerId="LiveId" clId="{7D3C0F40-24A4-4702-97CD-AE16A8BB334A}" dt="2023-08-08T09:07:44.361" v="2524" actId="478"/>
          <ac:graphicFrameMkLst>
            <pc:docMk/>
            <pc:sldMk cId="1566755556" sldId="264"/>
            <ac:graphicFrameMk id="15" creationId="{0F8D0160-9523-06AF-81EE-A166DE516A47}"/>
          </ac:graphicFrameMkLst>
        </pc:graphicFrameChg>
        <pc:picChg chg="add del mod">
          <ac:chgData name="Joanna Miszczuk" userId="6a39988a709b198b" providerId="LiveId" clId="{7D3C0F40-24A4-4702-97CD-AE16A8BB334A}" dt="2023-08-08T13:19:56.922" v="6550" actId="478"/>
          <ac:picMkLst>
            <pc:docMk/>
            <pc:sldMk cId="1566755556" sldId="264"/>
            <ac:picMk id="4" creationId="{F34F6C08-10FB-F521-60E9-A9E53C4E5DF9}"/>
          </ac:picMkLst>
        </pc:picChg>
        <pc:picChg chg="add mod">
          <ac:chgData name="Joanna Miszczuk" userId="6a39988a709b198b" providerId="LiveId" clId="{7D3C0F40-24A4-4702-97CD-AE16A8BB334A}" dt="2023-08-08T13:31:17.590" v="6601" actId="14100"/>
          <ac:picMkLst>
            <pc:docMk/>
            <pc:sldMk cId="1566755556" sldId="264"/>
            <ac:picMk id="10" creationId="{33679B11-DBD3-CABC-5D7E-71AD6F50E10F}"/>
          </ac:picMkLst>
        </pc:picChg>
        <pc:picChg chg="add del mod">
          <ac:chgData name="Joanna Miszczuk" userId="6a39988a709b198b" providerId="LiveId" clId="{7D3C0F40-24A4-4702-97CD-AE16A8BB334A}" dt="2023-08-08T11:10:53.890" v="4999" actId="478"/>
          <ac:picMkLst>
            <pc:docMk/>
            <pc:sldMk cId="1566755556" sldId="264"/>
            <ac:picMk id="10" creationId="{EE738078-B6C4-D003-C43F-15D7BD45C7F0}"/>
          </ac:picMkLst>
        </pc:picChg>
        <pc:picChg chg="add del mod">
          <ac:chgData name="Joanna Miszczuk" userId="6a39988a709b198b" providerId="LiveId" clId="{7D3C0F40-24A4-4702-97CD-AE16A8BB334A}" dt="2023-08-08T13:29:48.543" v="6592" actId="478"/>
          <ac:picMkLst>
            <pc:docMk/>
            <pc:sldMk cId="1566755556" sldId="264"/>
            <ac:picMk id="13" creationId="{E1C68E30-014B-0E20-2B31-F590C70BEA86}"/>
          </ac:picMkLst>
        </pc:picChg>
        <pc:picChg chg="add mod">
          <ac:chgData name="Joanna Miszczuk" userId="6a39988a709b198b" providerId="LiveId" clId="{7D3C0F40-24A4-4702-97CD-AE16A8BB334A}" dt="2023-08-08T13:32:22.310" v="6605" actId="14100"/>
          <ac:picMkLst>
            <pc:docMk/>
            <pc:sldMk cId="1566755556" sldId="264"/>
            <ac:picMk id="15" creationId="{1E201EC5-77E2-0D6E-37FE-A5144D3DF4FD}"/>
          </ac:picMkLst>
        </pc:picChg>
        <pc:picChg chg="add del mod">
          <ac:chgData name="Joanna Miszczuk" userId="6a39988a709b198b" providerId="LiveId" clId="{7D3C0F40-24A4-4702-97CD-AE16A8BB334A}" dt="2023-08-08T13:20:34.594" v="6553" actId="478"/>
          <ac:picMkLst>
            <pc:docMk/>
            <pc:sldMk cId="1566755556" sldId="264"/>
            <ac:picMk id="17" creationId="{B7041749-439F-E462-3AFF-AADDBBFBC779}"/>
          </ac:picMkLst>
        </pc:picChg>
      </pc:sldChg>
      <pc:sldChg chg="addSp delSp modSp add mod ord">
        <pc:chgData name="Joanna Miszczuk" userId="6a39988a709b198b" providerId="LiveId" clId="{7D3C0F40-24A4-4702-97CD-AE16A8BB334A}" dt="2023-08-08T13:46:06.440" v="7015" actId="20577"/>
        <pc:sldMkLst>
          <pc:docMk/>
          <pc:sldMk cId="2764051594" sldId="265"/>
        </pc:sldMkLst>
        <pc:spChg chg="mod">
          <ac:chgData name="Joanna Miszczuk" userId="6a39988a709b198b" providerId="LiveId" clId="{7D3C0F40-24A4-4702-97CD-AE16A8BB334A}" dt="2023-08-08T12:20:42.838" v="6112" actId="20577"/>
          <ac:spMkLst>
            <pc:docMk/>
            <pc:sldMk cId="2764051594" sldId="265"/>
            <ac:spMk id="2" creationId="{93CC6D39-4A21-622D-D603-23B615733EC7}"/>
          </ac:spMkLst>
        </pc:spChg>
        <pc:spChg chg="del mod">
          <ac:chgData name="Joanna Miszczuk" userId="6a39988a709b198b" providerId="LiveId" clId="{7D3C0F40-24A4-4702-97CD-AE16A8BB334A}" dt="2023-08-08T09:29:33.657" v="3049" actId="478"/>
          <ac:spMkLst>
            <pc:docMk/>
            <pc:sldMk cId="2764051594" sldId="265"/>
            <ac:spMk id="3" creationId="{BA4B6945-CFDB-9176-F09B-5138F70F185F}"/>
          </ac:spMkLst>
        </pc:spChg>
        <pc:spChg chg="mod">
          <ac:chgData name="Joanna Miszczuk" userId="6a39988a709b198b" providerId="LiveId" clId="{7D3C0F40-24A4-4702-97CD-AE16A8BB334A}" dt="2023-08-08T13:45:48.706" v="7013" actId="20577"/>
          <ac:spMkLst>
            <pc:docMk/>
            <pc:sldMk cId="2764051594" sldId="265"/>
            <ac:spMk id="4" creationId="{143D14E3-025A-FA44-862B-6B2530C3C2E4}"/>
          </ac:spMkLst>
        </pc:spChg>
        <pc:spChg chg="add del mod">
          <ac:chgData name="Joanna Miszczuk" userId="6a39988a709b198b" providerId="LiveId" clId="{7D3C0F40-24A4-4702-97CD-AE16A8BB334A}" dt="2023-08-08T09:29:36.533" v="3050" actId="478"/>
          <ac:spMkLst>
            <pc:docMk/>
            <pc:sldMk cId="2764051594" sldId="265"/>
            <ac:spMk id="10" creationId="{DD32E7D7-7BFA-B6DA-ADC2-8189BD38C646}"/>
          </ac:spMkLst>
        </pc:spChg>
        <pc:spChg chg="add mod">
          <ac:chgData name="Joanna Miszczuk" userId="6a39988a709b198b" providerId="LiveId" clId="{7D3C0F40-24A4-4702-97CD-AE16A8BB334A}" dt="2023-08-08T13:45:27.015" v="7008" actId="20577"/>
          <ac:spMkLst>
            <pc:docMk/>
            <pc:sldMk cId="2764051594" sldId="265"/>
            <ac:spMk id="12" creationId="{B9238627-16A6-1F19-8D85-7B08C30FDD1E}"/>
          </ac:spMkLst>
        </pc:spChg>
        <pc:spChg chg="add mod">
          <ac:chgData name="Joanna Miszczuk" userId="6a39988a709b198b" providerId="LiveId" clId="{7D3C0F40-24A4-4702-97CD-AE16A8BB334A}" dt="2023-08-08T13:46:06.440" v="7015" actId="20577"/>
          <ac:spMkLst>
            <pc:docMk/>
            <pc:sldMk cId="2764051594" sldId="265"/>
            <ac:spMk id="13" creationId="{6045CAC3-E55E-E7F4-A12D-BDFD6C4F1C22}"/>
          </ac:spMkLst>
        </pc:spChg>
      </pc:sldChg>
      <pc:sldChg chg="addSp delSp modSp add mod ord">
        <pc:chgData name="Joanna Miszczuk" userId="6a39988a709b198b" providerId="LiveId" clId="{7D3C0F40-24A4-4702-97CD-AE16A8BB334A}" dt="2023-08-08T13:29:38.710" v="6591" actId="1076"/>
        <pc:sldMkLst>
          <pc:docMk/>
          <pc:sldMk cId="2778263195" sldId="266"/>
        </pc:sldMkLst>
        <pc:spChg chg="mod">
          <ac:chgData name="Joanna Miszczuk" userId="6a39988a709b198b" providerId="LiveId" clId="{7D3C0F40-24A4-4702-97CD-AE16A8BB334A}" dt="2023-08-08T13:04:43.541" v="6409" actId="20577"/>
          <ac:spMkLst>
            <pc:docMk/>
            <pc:sldMk cId="2778263195" sldId="266"/>
            <ac:spMk id="2" creationId="{93CC6D39-4A21-622D-D603-23B615733EC7}"/>
          </ac:spMkLst>
        </pc:spChg>
        <pc:spChg chg="del mod">
          <ac:chgData name="Joanna Miszczuk" userId="6a39988a709b198b" providerId="LiveId" clId="{7D3C0F40-24A4-4702-97CD-AE16A8BB334A}" dt="2023-08-08T10:52:36.323" v="4791" actId="478"/>
          <ac:spMkLst>
            <pc:docMk/>
            <pc:sldMk cId="2778263195" sldId="266"/>
            <ac:spMk id="3" creationId="{BA4B6945-CFDB-9176-F09B-5138F70F185F}"/>
          </ac:spMkLst>
        </pc:spChg>
        <pc:spChg chg="add del mod">
          <ac:chgData name="Joanna Miszczuk" userId="6a39988a709b198b" providerId="LiveId" clId="{7D3C0F40-24A4-4702-97CD-AE16A8BB334A}" dt="2023-08-08T10:52:23.813" v="4788" actId="478"/>
          <ac:spMkLst>
            <pc:docMk/>
            <pc:sldMk cId="2778263195" sldId="266"/>
            <ac:spMk id="5" creationId="{43EB99BC-F1D3-A9AB-22FD-44F534DC78EB}"/>
          </ac:spMkLst>
        </pc:spChg>
        <pc:spChg chg="add del mod">
          <ac:chgData name="Joanna Miszczuk" userId="6a39988a709b198b" providerId="LiveId" clId="{7D3C0F40-24A4-4702-97CD-AE16A8BB334A}" dt="2023-08-08T10:52:38.781" v="4792" actId="478"/>
          <ac:spMkLst>
            <pc:docMk/>
            <pc:sldMk cId="2778263195" sldId="266"/>
            <ac:spMk id="12" creationId="{2BC74718-74E7-1D3F-A1AF-AD01340CB8C0}"/>
          </ac:spMkLst>
        </pc:spChg>
        <pc:spChg chg="add mod">
          <ac:chgData name="Joanna Miszczuk" userId="6a39988a709b198b" providerId="LiveId" clId="{7D3C0F40-24A4-4702-97CD-AE16A8BB334A}" dt="2023-08-08T13:03:15.257" v="6392" actId="20577"/>
          <ac:spMkLst>
            <pc:docMk/>
            <pc:sldMk cId="2778263195" sldId="266"/>
            <ac:spMk id="13" creationId="{0EB34DD0-1C99-B20C-B63F-72E480EF8ADC}"/>
          </ac:spMkLst>
        </pc:spChg>
        <pc:spChg chg="add del mod">
          <ac:chgData name="Joanna Miszczuk" userId="6a39988a709b198b" providerId="LiveId" clId="{7D3C0F40-24A4-4702-97CD-AE16A8BB334A}" dt="2023-08-08T10:59:19.926" v="4825" actId="478"/>
          <ac:spMkLst>
            <pc:docMk/>
            <pc:sldMk cId="2778263195" sldId="266"/>
            <ac:spMk id="15" creationId="{F5C62DB6-59B3-67D1-073B-59B79E21C044}"/>
          </ac:spMkLst>
        </pc:spChg>
        <pc:spChg chg="add mod">
          <ac:chgData name="Joanna Miszczuk" userId="6a39988a709b198b" providerId="LiveId" clId="{7D3C0F40-24A4-4702-97CD-AE16A8BB334A}" dt="2023-08-08T13:05:18.758" v="6418" actId="20577"/>
          <ac:spMkLst>
            <pc:docMk/>
            <pc:sldMk cId="2778263195" sldId="266"/>
            <ac:spMk id="23" creationId="{FC3D80F1-2950-A239-3C91-A932A7F3E9BE}"/>
          </ac:spMkLst>
        </pc:spChg>
        <pc:spChg chg="add mod">
          <ac:chgData name="Joanna Miszczuk" userId="6a39988a709b198b" providerId="LiveId" clId="{7D3C0F40-24A4-4702-97CD-AE16A8BB334A}" dt="2023-08-08T13:05:09.181" v="6411" actId="20577"/>
          <ac:spMkLst>
            <pc:docMk/>
            <pc:sldMk cId="2778263195" sldId="266"/>
            <ac:spMk id="24" creationId="{992F9C72-E185-B406-4C53-6CF28318C378}"/>
          </ac:spMkLst>
        </pc:spChg>
        <pc:graphicFrameChg chg="del">
          <ac:chgData name="Joanna Miszczuk" userId="6a39988a709b198b" providerId="LiveId" clId="{7D3C0F40-24A4-4702-97CD-AE16A8BB334A}" dt="2023-08-08T10:52:18.909" v="4787" actId="478"/>
          <ac:graphicFrameMkLst>
            <pc:docMk/>
            <pc:sldMk cId="2778263195" sldId="266"/>
            <ac:graphicFrameMk id="14" creationId="{741829EC-5328-2B5D-8717-B95FC5723631}"/>
          </ac:graphicFrameMkLst>
        </pc:graphicFrameChg>
        <pc:graphicFrameChg chg="del mod">
          <ac:chgData name="Joanna Miszczuk" userId="6a39988a709b198b" providerId="LiveId" clId="{7D3C0F40-24A4-4702-97CD-AE16A8BB334A}" dt="2023-08-08T10:52:28.409" v="4790" actId="478"/>
          <ac:graphicFrameMkLst>
            <pc:docMk/>
            <pc:sldMk cId="2778263195" sldId="266"/>
            <ac:graphicFrameMk id="17" creationId="{4CEE1515-E8C5-6659-FC71-8E610B51F6F8}"/>
          </ac:graphicFrameMkLst>
        </pc:graphicFrameChg>
        <pc:picChg chg="add mod">
          <ac:chgData name="Joanna Miszczuk" userId="6a39988a709b198b" providerId="LiveId" clId="{7D3C0F40-24A4-4702-97CD-AE16A8BB334A}" dt="2023-08-08T13:29:38.710" v="6591" actId="1076"/>
          <ac:picMkLst>
            <pc:docMk/>
            <pc:sldMk cId="2778263195" sldId="266"/>
            <ac:picMk id="18" creationId="{B470D47D-B3A4-A723-CCA4-15A4E6DA5DB4}"/>
          </ac:picMkLst>
        </pc:picChg>
        <pc:picChg chg="add mod">
          <ac:chgData name="Joanna Miszczuk" userId="6a39988a709b198b" providerId="LiveId" clId="{7D3C0F40-24A4-4702-97CD-AE16A8BB334A}" dt="2023-08-08T11:02:18.217" v="4957" actId="14100"/>
          <ac:picMkLst>
            <pc:docMk/>
            <pc:sldMk cId="2778263195" sldId="266"/>
            <ac:picMk id="20" creationId="{A5ECE30D-BC68-028F-6550-3AF3B225C7C0}"/>
          </ac:picMkLst>
        </pc:picChg>
        <pc:picChg chg="add mod">
          <ac:chgData name="Joanna Miszczuk" userId="6a39988a709b198b" providerId="LiveId" clId="{7D3C0F40-24A4-4702-97CD-AE16A8BB334A}" dt="2023-08-08T11:02:18.217" v="4957" actId="14100"/>
          <ac:picMkLst>
            <pc:docMk/>
            <pc:sldMk cId="2778263195" sldId="266"/>
            <ac:picMk id="22" creationId="{5AA23CE3-1A65-0F66-C4AF-B7846011B11D}"/>
          </ac:picMkLst>
        </pc:picChg>
      </pc:sldChg>
      <pc:sldChg chg="add del">
        <pc:chgData name="Joanna Miszczuk" userId="6a39988a709b198b" providerId="LiveId" clId="{7D3C0F40-24A4-4702-97CD-AE16A8BB334A}" dt="2023-08-08T06:17:47.017" v="1262" actId="2696"/>
        <pc:sldMkLst>
          <pc:docMk/>
          <pc:sldMk cId="1053576992" sldId="267"/>
        </pc:sldMkLst>
      </pc:sldChg>
      <pc:sldChg chg="addSp delSp modSp add del mod ord">
        <pc:chgData name="Joanna Miszczuk" userId="6a39988a709b198b" providerId="LiveId" clId="{7D3C0F40-24A4-4702-97CD-AE16A8BB334A}" dt="2023-08-08T13:09:13.069" v="6464" actId="2696"/>
        <pc:sldMkLst>
          <pc:docMk/>
          <pc:sldMk cId="356787919" sldId="268"/>
        </pc:sldMkLst>
        <pc:spChg chg="mod">
          <ac:chgData name="Joanna Miszczuk" userId="6a39988a709b198b" providerId="LiveId" clId="{7D3C0F40-24A4-4702-97CD-AE16A8BB334A}" dt="2023-08-08T12:08:14.148" v="5955" actId="20577"/>
          <ac:spMkLst>
            <pc:docMk/>
            <pc:sldMk cId="356787919" sldId="268"/>
            <ac:spMk id="2" creationId="{93CC6D39-4A21-622D-D603-23B615733EC7}"/>
          </ac:spMkLst>
        </pc:spChg>
        <pc:spChg chg="del mod">
          <ac:chgData name="Joanna Miszczuk" userId="6a39988a709b198b" providerId="LiveId" clId="{7D3C0F40-24A4-4702-97CD-AE16A8BB334A}" dt="2023-08-08T10:45:58.977" v="4644" actId="478"/>
          <ac:spMkLst>
            <pc:docMk/>
            <pc:sldMk cId="356787919" sldId="268"/>
            <ac:spMk id="3" creationId="{BA4B6945-CFDB-9176-F09B-5138F70F185F}"/>
          </ac:spMkLst>
        </pc:spChg>
        <pc:spChg chg="add del mod">
          <ac:chgData name="Joanna Miszczuk" userId="6a39988a709b198b" providerId="LiveId" clId="{7D3C0F40-24A4-4702-97CD-AE16A8BB334A}" dt="2023-08-08T10:36:33.843" v="4304" actId="478"/>
          <ac:spMkLst>
            <pc:docMk/>
            <pc:sldMk cId="356787919" sldId="268"/>
            <ac:spMk id="5" creationId="{6CE5E05C-1427-97DB-C355-4EE39F996531}"/>
          </ac:spMkLst>
        </pc:spChg>
        <pc:spChg chg="add mod">
          <ac:chgData name="Joanna Miszczuk" userId="6a39988a709b198b" providerId="LiveId" clId="{7D3C0F40-24A4-4702-97CD-AE16A8BB334A}" dt="2023-08-08T10:47:32.162" v="4701" actId="20577"/>
          <ac:spMkLst>
            <pc:docMk/>
            <pc:sldMk cId="356787919" sldId="268"/>
            <ac:spMk id="16" creationId="{F1D3F0B9-8832-AFB1-6413-5E99C7DC7EB4}"/>
          </ac:spMkLst>
        </pc:spChg>
        <pc:spChg chg="add del mod">
          <ac:chgData name="Joanna Miszczuk" userId="6a39988a709b198b" providerId="LiveId" clId="{7D3C0F40-24A4-4702-97CD-AE16A8BB334A}" dt="2023-08-08T10:46:07.365" v="4645" actId="478"/>
          <ac:spMkLst>
            <pc:docMk/>
            <pc:sldMk cId="356787919" sldId="268"/>
            <ac:spMk id="19" creationId="{892C810C-F2E8-71EA-CD10-5C3DF52007AB}"/>
          </ac:spMkLst>
        </pc:spChg>
        <pc:spChg chg="add mod">
          <ac:chgData name="Joanna Miszczuk" userId="6a39988a709b198b" providerId="LiveId" clId="{7D3C0F40-24A4-4702-97CD-AE16A8BB334A}" dt="2023-08-08T10:47:05.280" v="4685" actId="20577"/>
          <ac:spMkLst>
            <pc:docMk/>
            <pc:sldMk cId="356787919" sldId="268"/>
            <ac:spMk id="20" creationId="{9F12BF68-5862-E64C-2881-B8E7D129A68C}"/>
          </ac:spMkLst>
        </pc:spChg>
        <pc:graphicFrameChg chg="del">
          <ac:chgData name="Joanna Miszczuk" userId="6a39988a709b198b" providerId="LiveId" clId="{7D3C0F40-24A4-4702-97CD-AE16A8BB334A}" dt="2023-08-08T10:36:29.568" v="4302" actId="478"/>
          <ac:graphicFrameMkLst>
            <pc:docMk/>
            <pc:sldMk cId="356787919" sldId="268"/>
            <ac:graphicFrameMk id="14" creationId="{741829EC-5328-2B5D-8717-B95FC5723631}"/>
          </ac:graphicFrameMkLst>
        </pc:graphicFrameChg>
        <pc:graphicFrameChg chg="del">
          <ac:chgData name="Joanna Miszczuk" userId="6a39988a709b198b" providerId="LiveId" clId="{7D3C0F40-24A4-4702-97CD-AE16A8BB334A}" dt="2023-08-08T10:36:37.807" v="4305" actId="478"/>
          <ac:graphicFrameMkLst>
            <pc:docMk/>
            <pc:sldMk cId="356787919" sldId="268"/>
            <ac:graphicFrameMk id="17" creationId="{4CEE1515-E8C5-6659-FC71-8E610B51F6F8}"/>
          </ac:graphicFrameMkLst>
        </pc:graphicFrameChg>
        <pc:picChg chg="add mod">
          <ac:chgData name="Joanna Miszczuk" userId="6a39988a709b198b" providerId="LiveId" clId="{7D3C0F40-24A4-4702-97CD-AE16A8BB334A}" dt="2023-08-08T10:43:03.499" v="4536" actId="1076"/>
          <ac:picMkLst>
            <pc:docMk/>
            <pc:sldMk cId="356787919" sldId="268"/>
            <ac:picMk id="12" creationId="{78D74468-507B-7815-5855-131AF4706505}"/>
          </ac:picMkLst>
        </pc:picChg>
        <pc:picChg chg="add mod">
          <ac:chgData name="Joanna Miszczuk" userId="6a39988a709b198b" providerId="LiveId" clId="{7D3C0F40-24A4-4702-97CD-AE16A8BB334A}" dt="2023-08-08T10:42:59.651" v="4535" actId="1076"/>
          <ac:picMkLst>
            <pc:docMk/>
            <pc:sldMk cId="356787919" sldId="268"/>
            <ac:picMk id="15" creationId="{C03F6506-A94C-B773-8820-14250DF1020A}"/>
          </ac:picMkLst>
        </pc:picChg>
      </pc:sldChg>
      <pc:sldChg chg="modSp add mod ord">
        <pc:chgData name="Joanna Miszczuk" userId="6a39988a709b198b" providerId="LiveId" clId="{7D3C0F40-24A4-4702-97CD-AE16A8BB334A}" dt="2023-08-08T11:38:14.804" v="5789" actId="20577"/>
        <pc:sldMkLst>
          <pc:docMk/>
          <pc:sldMk cId="1518760489" sldId="269"/>
        </pc:sldMkLst>
        <pc:spChg chg="mod">
          <ac:chgData name="Joanna Miszczuk" userId="6a39988a709b198b" providerId="LiveId" clId="{7D3C0F40-24A4-4702-97CD-AE16A8BB334A}" dt="2023-08-08T11:36:05.553" v="5700" actId="20577"/>
          <ac:spMkLst>
            <pc:docMk/>
            <pc:sldMk cId="1518760489" sldId="269"/>
            <ac:spMk id="2" creationId="{93CC6D39-4A21-622D-D603-23B615733EC7}"/>
          </ac:spMkLst>
        </pc:spChg>
        <pc:spChg chg="mod">
          <ac:chgData name="Joanna Miszczuk" userId="6a39988a709b198b" providerId="LiveId" clId="{7D3C0F40-24A4-4702-97CD-AE16A8BB334A}" dt="2023-08-08T11:38:14.804" v="5789" actId="20577"/>
          <ac:spMkLst>
            <pc:docMk/>
            <pc:sldMk cId="1518760489" sldId="269"/>
            <ac:spMk id="4" creationId="{143D14E3-025A-FA44-862B-6B2530C3C2E4}"/>
          </ac:spMkLst>
        </pc:spChg>
        <pc:spChg chg="mod">
          <ac:chgData name="Joanna Miszczuk" userId="6a39988a709b198b" providerId="LiveId" clId="{7D3C0F40-24A4-4702-97CD-AE16A8BB334A}" dt="2023-08-08T11:37:06.210" v="5709" actId="20577"/>
          <ac:spMkLst>
            <pc:docMk/>
            <pc:sldMk cId="1518760489" sldId="269"/>
            <ac:spMk id="12" creationId="{B9238627-16A6-1F19-8D85-7B08C30FDD1E}"/>
          </ac:spMkLst>
        </pc:spChg>
      </pc:sldChg>
      <pc:sldChg chg="addSp delSp modSp add mod">
        <pc:chgData name="Joanna Miszczuk" userId="6a39988a709b198b" providerId="LiveId" clId="{7D3C0F40-24A4-4702-97CD-AE16A8BB334A}" dt="2023-08-08T13:41:53.553" v="6803"/>
        <pc:sldMkLst>
          <pc:docMk/>
          <pc:sldMk cId="958324388" sldId="270"/>
        </pc:sldMkLst>
        <pc:spChg chg="del">
          <ac:chgData name="Joanna Miszczuk" userId="6a39988a709b198b" providerId="LiveId" clId="{7D3C0F40-24A4-4702-97CD-AE16A8BB334A}" dt="2023-08-08T13:36:05.283" v="6624" actId="478"/>
          <ac:spMkLst>
            <pc:docMk/>
            <pc:sldMk cId="958324388" sldId="270"/>
            <ac:spMk id="3" creationId="{BA4B6945-CFDB-9176-F09B-5138F70F185F}"/>
          </ac:spMkLst>
        </pc:spChg>
        <pc:spChg chg="add del mod">
          <ac:chgData name="Joanna Miszczuk" userId="6a39988a709b198b" providerId="LiveId" clId="{7D3C0F40-24A4-4702-97CD-AE16A8BB334A}" dt="2023-08-08T13:36:07.411" v="6625" actId="478"/>
          <ac:spMkLst>
            <pc:docMk/>
            <pc:sldMk cId="958324388" sldId="270"/>
            <ac:spMk id="5" creationId="{E71846B5-39BC-DF40-0D49-E3D23174E2A9}"/>
          </ac:spMkLst>
        </pc:spChg>
        <pc:spChg chg="mod">
          <ac:chgData name="Joanna Miszczuk" userId="6a39988a709b198b" providerId="LiveId" clId="{7D3C0F40-24A4-4702-97CD-AE16A8BB334A}" dt="2023-08-08T13:41:53.553" v="6803"/>
          <ac:spMkLst>
            <pc:docMk/>
            <pc:sldMk cId="958324388" sldId="270"/>
            <ac:spMk id="18" creationId="{6F092D46-9895-7D1E-ECDA-E368672A3D28}"/>
          </ac:spMkLst>
        </pc:spChg>
        <pc:picChg chg="del">
          <ac:chgData name="Joanna Miszczuk" userId="6a39988a709b198b" providerId="LiveId" clId="{7D3C0F40-24A4-4702-97CD-AE16A8BB334A}" dt="2023-08-08T13:36:00.325" v="6621" actId="478"/>
          <ac:picMkLst>
            <pc:docMk/>
            <pc:sldMk cId="958324388" sldId="270"/>
            <ac:picMk id="12" creationId="{38477D3F-FE18-6277-7719-05B86B058FAD}"/>
          </ac:picMkLst>
        </pc:picChg>
        <pc:picChg chg="add mod">
          <ac:chgData name="Joanna Miszczuk" userId="6a39988a709b198b" providerId="LiveId" clId="{7D3C0F40-24A4-4702-97CD-AE16A8BB334A}" dt="2023-08-08T13:37:32.222" v="6644" actId="14100"/>
          <ac:picMkLst>
            <pc:docMk/>
            <pc:sldMk cId="958324388" sldId="270"/>
            <ac:picMk id="13" creationId="{34BD2EBD-E110-7CE1-CDA0-469DD51C5E07}"/>
          </ac:picMkLst>
        </pc:picChg>
        <pc:picChg chg="del">
          <ac:chgData name="Joanna Miszczuk" userId="6a39988a709b198b" providerId="LiveId" clId="{7D3C0F40-24A4-4702-97CD-AE16A8BB334A}" dt="2023-08-08T13:36:01.946" v="6622" actId="478"/>
          <ac:picMkLst>
            <pc:docMk/>
            <pc:sldMk cId="958324388" sldId="270"/>
            <ac:picMk id="15" creationId="{415D2459-3C33-BA55-E548-6CBA0A72D7FC}"/>
          </ac:picMkLst>
        </pc:picChg>
        <pc:picChg chg="add mod">
          <ac:chgData name="Joanna Miszczuk" userId="6a39988a709b198b" providerId="LiveId" clId="{7D3C0F40-24A4-4702-97CD-AE16A8BB334A}" dt="2023-08-08T13:37:27.541" v="6643" actId="14100"/>
          <ac:picMkLst>
            <pc:docMk/>
            <pc:sldMk cId="958324388" sldId="270"/>
            <ac:picMk id="16" creationId="{83E994DB-0911-56DE-58E4-875518086547}"/>
          </ac:picMkLst>
        </pc:picChg>
        <pc:picChg chg="del">
          <ac:chgData name="Joanna Miszczuk" userId="6a39988a709b198b" providerId="LiveId" clId="{7D3C0F40-24A4-4702-97CD-AE16A8BB334A}" dt="2023-08-08T13:36:03.174" v="6623" actId="478"/>
          <ac:picMkLst>
            <pc:docMk/>
            <pc:sldMk cId="958324388" sldId="270"/>
            <ac:picMk id="17" creationId="{C170FB17-A6FB-B421-88BB-30204173BA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85847-4E85-4F87-A88F-C97D2B6B4B5A}" type="datetimeFigureOut">
              <a:rPr lang="de-DE" smtClean="0"/>
              <a:t>08.08.2023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16683-C84D-4826-9274-286D8498F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4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1581-DC31-B4D0-6660-95C93709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9D12D6-7DF1-D74F-B247-2173F7A56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4C85AA-0874-8918-4E00-88774536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F2FD-3311-48E7-9729-9CB72FA76A77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79C29-F92D-4573-3185-95612E79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410A4-5035-3031-E13E-B9F85545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31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2853B-2DA3-1ECC-5DF0-625D75AE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0C730-A250-FB85-977E-1F0C06152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1DF60-8F40-0C2A-BAA3-2DDC25EE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24BF-044D-4066-A725-8E43AC91E9F9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91048-C846-ED63-EDFB-D4C72A54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2A5D2D-9698-B7BC-E734-5FC0C843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52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44BA4F-8989-B971-AAE4-7525D2875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9B8EA9-4929-D2AD-0FAC-14D72E196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1D168-284C-4465-55A4-DD72453A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3A07-5FAB-422E-A0AE-A5F615C4F5AA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BC5BE-8AC6-5BAE-0E01-CBC15C3E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1D362-61DA-9E6A-9616-45F70CB2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A59A2-F3CC-A3A9-F58A-A35D1AA0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D57FD-A43A-3EE1-432F-EA970718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E2B5E-0EA0-D6C6-EC99-697E08F5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0768-856B-42C0-9201-7F0CB2C98F85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DC4EB-224B-CBE0-96DA-8A599C75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D28E1-5AB7-845B-B114-E822A503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2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97B86-3571-74FF-381D-A0944B84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D50BA6-96D0-49E5-3CAF-6B3440A5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30C1EB-DBB3-EE64-3FFE-36D35C15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FE39-8928-4673-B8A4-6BF3A35B2D67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7D457-6B14-F852-7DA8-F76F39E0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BDB5D-D248-38BD-1DAF-36880937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3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8DA15-17C6-8AB0-9735-71AC731A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54475-0B90-B02E-29E4-4BCCA9FA3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AFF5F-6F42-5190-41C1-6609606CE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A5C2E6-915E-AB72-3A28-3D2C7423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F488-A6C5-4360-B28D-31E148A88D2B}" type="datetime1">
              <a:rPr lang="de-DE" smtClean="0"/>
              <a:t>08.08.2023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F7E619-B6E6-27B5-6E8D-7BBD49A3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BED71A-41CE-86A5-FA0D-1951AF04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5494E-7090-DCDD-C928-50999E2A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020765-9AE9-96DC-15A1-1E49DE88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0D03F3-9EAA-EB31-D76D-63F7FCBB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8311F9-AD8E-8CDB-CF10-9B2AF5A94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8CA186-47CC-D678-7E2D-20DEC654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693ED9-8AB7-F44A-5C6A-385F9809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0E94-B813-4593-8E5A-42CAE1A65A08}" type="datetime1">
              <a:rPr lang="de-DE" smtClean="0"/>
              <a:t>08.08.2023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0401A5-AEB0-2141-24C1-238B003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9CCC7C-2D19-A8E0-D992-5FFAC22C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9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1F4A-6A1D-A46A-8C5D-46436749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AF0958-51E7-87DD-3F7F-B5C1A5B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7415-FA83-4FDB-B750-37D34F2634A8}" type="datetime1">
              <a:rPr lang="de-DE" smtClean="0"/>
              <a:t>08.08.2023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B64484-850E-5CFF-D87F-038B2E15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00692-3964-8E13-1D9D-89DA1E7D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9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9E1F8D-B56D-5E2E-1CDE-67FD54B2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548-CAE4-4AA0-B743-6344FC1B07B6}" type="datetime1">
              <a:rPr lang="de-DE" smtClean="0"/>
              <a:t>08.08.2023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93F5F5-84D2-A98E-C636-0678922B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26A44E-4B0B-25DF-BFA0-69D27269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66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DC9B1-C44A-65A9-B4AA-2B818D15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78A18-37BC-FEAE-0A98-8A75F5B2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947CB2-53B6-15B0-2B7F-ED101F34D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AF710-22E8-F672-C16F-6C50B6E2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59B6-3773-4CEF-97A2-8BB02B15A6D6}" type="datetime1">
              <a:rPr lang="de-DE" smtClean="0"/>
              <a:t>08.08.2023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F0F8BF-9957-C412-30BB-C418335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94E67-930E-E552-3DC5-B1D02AE3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1ACA5-A5A4-9B3B-1F5B-B3ECE56D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C4F11A-A7C9-F1F0-604A-BB84B120F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07C2C-6FEE-85BC-5691-2A7927144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772FA-C3B0-9475-124C-D9D1C63D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BE7F-477A-47C7-913A-2288EF395028}" type="datetime1">
              <a:rPr lang="de-DE" smtClean="0"/>
              <a:t>08.08.2023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9A9A1F-4561-5B6C-CE86-E035F40B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181DFD-9992-3CD2-85E3-C19E601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88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695FE3-6430-3F80-6B63-4C747FD7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C1400F-B231-A7F2-66F0-E4B8FE710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21338-8680-4AAE-5794-A0117DB9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DBCF-0A8A-46BD-991E-054C196613BA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1767A-33FC-9192-B87D-9D3D5A9F1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Lise-Meitner-Str. 9, D-31171 Nordstemmen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DCAABA-BF80-9EEE-C896-DF9A66202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8FEB-B799-45D8-8253-EC2FD831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49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fiken auf einem Display mit Spiegelung des Büros">
            <a:extLst>
              <a:ext uri="{FF2B5EF4-FFF2-40B4-BE49-F238E27FC236}">
                <a16:creationId xmlns:a16="http://schemas.microsoft.com/office/drawing/2014/main" id="{91541C93-4F28-BF1F-0EA2-2509F4AD1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BDE4-15CE-C35F-7407-C126DC23112D}"/>
              </a:ext>
            </a:extLst>
          </p:cNvPr>
          <p:cNvSpPr txBox="1"/>
          <p:nvPr/>
        </p:nvSpPr>
        <p:spPr>
          <a:xfrm>
            <a:off x="477981" y="834501"/>
            <a:ext cx="3977640" cy="34919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El Puente 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+mj-lt"/>
                <a:ea typeface="+mj-ea"/>
                <a:cs typeface="+mj-cs"/>
              </a:rPr>
              <a:t>Vorstand</a:t>
            </a:r>
            <a:r>
              <a:rPr lang="en-US" sz="4400" dirty="0">
                <a:latin typeface="+mj-lt"/>
                <a:ea typeface="+mj-ea"/>
                <a:cs typeface="+mj-cs"/>
              </a:rPr>
              <a:t> Meeting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  </a:t>
            </a:r>
            <a:r>
              <a:rPr lang="en-US" sz="4400" dirty="0" err="1">
                <a:latin typeface="+mj-lt"/>
                <a:ea typeface="+mj-ea"/>
                <a:cs typeface="+mj-cs"/>
              </a:rPr>
              <a:t>Umsatz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Analyse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Jahr</a:t>
            </a:r>
            <a:r>
              <a:rPr lang="en-US" sz="4400" dirty="0">
                <a:latin typeface="+mj-lt"/>
                <a:ea typeface="+mj-ea"/>
                <a:cs typeface="+mj-cs"/>
              </a:rPr>
              <a:t> 2021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81C90C-E6A3-434E-FCC9-BA9E963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124B-9DDB-4A97-B891-328A3C3A19F1}" type="datetime1">
              <a:rPr lang="de-DE" smtClean="0"/>
              <a:t>08.08.2023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F4967-6158-9360-D70B-C2CF2035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Lise-Meitner-Str. 9, D-31171 Nordstemmen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3761A-FAF8-DCF7-CE20-FB936293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86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68" y="0"/>
            <a:ext cx="7764632" cy="1041539"/>
          </a:xfrm>
        </p:spPr>
        <p:txBody>
          <a:bodyPr>
            <a:normAutofit/>
          </a:bodyPr>
          <a:lstStyle/>
          <a:p>
            <a:pPr algn="r"/>
            <a:r>
              <a:rPr lang="de-DE" sz="3200" b="1" dirty="0"/>
              <a:t>Vorstand Meeting – Umsatz Analyse Jahr 2021</a:t>
            </a:r>
            <a:br>
              <a:rPr lang="de-DE" sz="3200" b="1" dirty="0"/>
            </a:br>
            <a:r>
              <a:rPr lang="de-DE" sz="3200" b="1" dirty="0"/>
              <a:t>Info, Grundlagen und Methode für Analyse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D14E3-025A-FA44-862B-6B2530C3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7184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Inhalt:</a:t>
            </a:r>
          </a:p>
          <a:p>
            <a:pPr marL="0" indent="0">
              <a:buNone/>
            </a:pPr>
            <a:endParaRPr lang="de-DE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1800" dirty="0" err="1"/>
              <a:t>Abdülaziz</a:t>
            </a:r>
            <a:r>
              <a:rPr lang="de-DE" sz="1800" dirty="0"/>
              <a:t>, Asia, Mohamed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1800" dirty="0"/>
              <a:t>Python ver. 3.11, Module: </a:t>
            </a:r>
            <a:r>
              <a:rPr lang="de-DE" sz="1800" dirty="0" err="1"/>
              <a:t>pandas</a:t>
            </a:r>
            <a:r>
              <a:rPr lang="de-DE" sz="1800" dirty="0"/>
              <a:t>, </a:t>
            </a:r>
            <a:r>
              <a:rPr lang="de-DE" sz="1800" dirty="0" err="1"/>
              <a:t>datatime</a:t>
            </a:r>
            <a:endParaRPr lang="de-DE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1800" dirty="0" err="1"/>
              <a:t>Jupyter</a:t>
            </a:r>
            <a:r>
              <a:rPr lang="de-DE" sz="1800" dirty="0"/>
              <a:t> </a:t>
            </a:r>
            <a:r>
              <a:rPr lang="de-DE" sz="1800" dirty="0" err="1"/>
              <a:t>notebook</a:t>
            </a:r>
            <a:r>
              <a:rPr lang="de-DE" sz="1800" dirty="0"/>
              <a:t>, Python, Module </a:t>
            </a:r>
            <a:r>
              <a:rPr lang="de-DE" sz="1800" dirty="0" err="1"/>
              <a:t>pandas</a:t>
            </a:r>
            <a:r>
              <a:rPr lang="de-DE" sz="1800" dirty="0"/>
              <a:t>, pickle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1800" dirty="0"/>
              <a:t>Python, Module: </a:t>
            </a:r>
            <a:r>
              <a:rPr lang="de-DE" sz="1800" dirty="0" err="1"/>
              <a:t>seaborn</a:t>
            </a:r>
            <a:r>
              <a:rPr lang="de-DE" sz="1800" dirty="0"/>
              <a:t>, </a:t>
            </a:r>
            <a:r>
              <a:rPr lang="de-DE" sz="1800" dirty="0" err="1"/>
              <a:t>matplotlib</a:t>
            </a:r>
            <a:endParaRPr lang="de-DE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1800" dirty="0"/>
              <a:t>Python, Module: </a:t>
            </a:r>
            <a:r>
              <a:rPr lang="de-DE" sz="1800" dirty="0" err="1"/>
              <a:t>seaborn</a:t>
            </a:r>
            <a:r>
              <a:rPr lang="de-DE" sz="1800" dirty="0"/>
              <a:t>, </a:t>
            </a:r>
            <a:r>
              <a:rPr lang="de-DE" sz="1800" dirty="0" err="1"/>
              <a:t>matplotlib</a:t>
            </a:r>
            <a:r>
              <a:rPr lang="de-DE" sz="1800" dirty="0"/>
              <a:t>, </a:t>
            </a:r>
            <a:r>
              <a:rPr lang="de-DE" sz="1800" dirty="0" err="1"/>
              <a:t>pandas</a:t>
            </a:r>
            <a:endParaRPr lang="de-DE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1800" dirty="0"/>
              <a:t>Excel, PowerPoint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1800" dirty="0"/>
              <a:t>Umsatz Prognose nach Analyse von einem Jahr wird unglaubwürdig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sz="2000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08.08.2023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10</a:t>
            </a:fld>
            <a:endParaRPr lang="de-DE"/>
          </a:p>
        </p:txBody>
      </p:sp>
      <p:pic>
        <p:nvPicPr>
          <p:cNvPr id="9" name="Picture 3" descr="Grafiken auf einem Display mit Spiegelung des Büros">
            <a:extLst>
              <a:ext uri="{FF2B5EF4-FFF2-40B4-BE49-F238E27FC236}">
                <a16:creationId xmlns:a16="http://schemas.microsoft.com/office/drawing/2014/main" id="{2B0380EA-2FA9-B525-47C7-C547F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0" y="74526"/>
            <a:ext cx="4427368" cy="96701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9238627-16A6-1F19-8D85-7B08C30F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562470"/>
            <a:ext cx="5655816" cy="4614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Themen: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1800" dirty="0"/>
              <a:t>Daten Analyse Team: </a:t>
            </a:r>
          </a:p>
          <a:p>
            <a:r>
              <a:rPr lang="de-DE" sz="1800" dirty="0"/>
              <a:t>Daten Bereinigung </a:t>
            </a:r>
          </a:p>
          <a:p>
            <a:r>
              <a:rPr lang="de-DE" sz="1800" dirty="0"/>
              <a:t>Daten Bereitstellung, Formatierung</a:t>
            </a:r>
          </a:p>
          <a:p>
            <a:r>
              <a:rPr lang="de-DE" sz="1800" dirty="0"/>
              <a:t>Daten Analyse</a:t>
            </a:r>
          </a:p>
          <a:p>
            <a:r>
              <a:rPr lang="de-DE" sz="1800" dirty="0"/>
              <a:t>Diagramme Bereitstellung</a:t>
            </a:r>
          </a:p>
          <a:p>
            <a:r>
              <a:rPr lang="de-DE" sz="1800" dirty="0"/>
              <a:t>Daten Präsentation</a:t>
            </a:r>
          </a:p>
          <a:p>
            <a:endParaRPr lang="de-DE" sz="2000" dirty="0"/>
          </a:p>
          <a:p>
            <a:r>
              <a:rPr lang="de-DE" sz="2000" dirty="0"/>
              <a:t>Fußnote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51876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68" y="0"/>
            <a:ext cx="7764632" cy="1041539"/>
          </a:xfrm>
        </p:spPr>
        <p:txBody>
          <a:bodyPr>
            <a:normAutofit/>
          </a:bodyPr>
          <a:lstStyle/>
          <a:p>
            <a:pPr algn="r"/>
            <a:r>
              <a:rPr lang="de-DE" sz="3200" b="1" dirty="0"/>
              <a:t>Umsatz Analyse Jahr 2021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B6945-CFDB-9176-F09B-5138F70F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562470"/>
            <a:ext cx="5655816" cy="4614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Themen:</a:t>
            </a:r>
          </a:p>
          <a:p>
            <a:r>
              <a:rPr lang="de-DE" sz="2000" dirty="0"/>
              <a:t>Umsatz El Puente – Zahlen 2021</a:t>
            </a:r>
          </a:p>
          <a:p>
            <a:r>
              <a:rPr lang="de-DE" sz="2000" dirty="0"/>
              <a:t>Umsatz Analyse El Puente Gesamt</a:t>
            </a:r>
          </a:p>
          <a:p>
            <a:r>
              <a:rPr lang="de-DE" sz="2000" dirty="0"/>
              <a:t>Umsatz Analyse Niederlassung DE</a:t>
            </a:r>
          </a:p>
          <a:p>
            <a:r>
              <a:rPr lang="de-DE" sz="2000" dirty="0"/>
              <a:t>Umsatz Analyse Niederlassung EU</a:t>
            </a:r>
          </a:p>
          <a:p>
            <a:r>
              <a:rPr lang="de-DE" sz="2000" dirty="0"/>
              <a:t>Produkt Umsatz Analyse DE/EU monatlich</a:t>
            </a:r>
          </a:p>
          <a:p>
            <a:r>
              <a:rPr lang="de-DE" sz="2000" dirty="0"/>
              <a:t>Produkt Entwicklung und Marketing</a:t>
            </a:r>
          </a:p>
          <a:p>
            <a:r>
              <a:rPr lang="de-DE" sz="2000" dirty="0"/>
              <a:t>Monatliche Umsatz Entwicklung</a:t>
            </a:r>
          </a:p>
          <a:p>
            <a:endParaRPr lang="de-DE" sz="2000" dirty="0"/>
          </a:p>
          <a:p>
            <a:r>
              <a:rPr lang="de-DE" sz="2000" dirty="0"/>
              <a:t>Empfehlungen und Prognosen aufgrund Analyse</a:t>
            </a:r>
          </a:p>
          <a:p>
            <a:r>
              <a:rPr lang="de-DE" sz="2000" dirty="0"/>
              <a:t>Personal Bedarf - Niederlassung EU</a:t>
            </a:r>
          </a:p>
          <a:p>
            <a:r>
              <a:rPr lang="de-DE" sz="2000" dirty="0"/>
              <a:t>Analytische Methode Bericht für IT</a:t>
            </a:r>
          </a:p>
          <a:p>
            <a:endParaRPr lang="de-DE" sz="2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D14E3-025A-FA44-862B-6B2530C3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2470"/>
            <a:ext cx="5181600" cy="4614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600" dirty="0"/>
              <a:t>Anwesend:</a:t>
            </a:r>
          </a:p>
          <a:p>
            <a:r>
              <a:rPr lang="de-DE" sz="2200" dirty="0"/>
              <a:t>Nils – CEO</a:t>
            </a:r>
          </a:p>
          <a:p>
            <a:r>
              <a:rPr lang="de-DE" sz="2200" dirty="0"/>
              <a:t>Ahmed – Leitung Niederlassung DE</a:t>
            </a:r>
          </a:p>
          <a:p>
            <a:r>
              <a:rPr lang="de-DE" sz="2200" dirty="0"/>
              <a:t>Kevin – Leitung Niederlassung EU</a:t>
            </a:r>
          </a:p>
          <a:p>
            <a:r>
              <a:rPr lang="de-DE" sz="2200" dirty="0"/>
              <a:t>Julia – Leitung Finanzen</a:t>
            </a:r>
          </a:p>
          <a:p>
            <a:r>
              <a:rPr lang="de-DE" sz="2200" dirty="0"/>
              <a:t>Marcel – Einkauf, Produkt Entwicklung</a:t>
            </a:r>
          </a:p>
          <a:p>
            <a:r>
              <a:rPr lang="de-DE" sz="2200" dirty="0"/>
              <a:t>Daniel – Marketing</a:t>
            </a:r>
          </a:p>
          <a:p>
            <a:r>
              <a:rPr lang="de-DE" sz="2200" dirty="0"/>
              <a:t>Merve – Recruiting, Personal</a:t>
            </a:r>
          </a:p>
          <a:p>
            <a:r>
              <a:rPr lang="de-DE" sz="2200" dirty="0"/>
              <a:t>Felix – IT-Abteilung</a:t>
            </a:r>
          </a:p>
          <a:p>
            <a:endParaRPr lang="de-DE" sz="2200" dirty="0"/>
          </a:p>
          <a:p>
            <a:r>
              <a:rPr lang="de-DE" sz="2200" dirty="0"/>
              <a:t>Data-Center Analytiker : </a:t>
            </a:r>
            <a:r>
              <a:rPr lang="de-DE" sz="2200" dirty="0" err="1"/>
              <a:t>Abdülaziz</a:t>
            </a:r>
            <a:r>
              <a:rPr lang="de-DE" sz="2200" dirty="0"/>
              <a:t>, Asia , Mohamed</a:t>
            </a:r>
          </a:p>
          <a:p>
            <a:endParaRPr lang="de-DE" sz="2200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08.08.2023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2</a:t>
            </a:fld>
            <a:endParaRPr lang="de-DE"/>
          </a:p>
        </p:txBody>
      </p:sp>
      <p:pic>
        <p:nvPicPr>
          <p:cNvPr id="9" name="Picture 3" descr="Grafiken auf einem Display mit Spiegelung des Büros">
            <a:extLst>
              <a:ext uri="{FF2B5EF4-FFF2-40B4-BE49-F238E27FC236}">
                <a16:creationId xmlns:a16="http://schemas.microsoft.com/office/drawing/2014/main" id="{2B0380EA-2FA9-B525-47C7-C547F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0" y="74526"/>
            <a:ext cx="4427368" cy="96701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7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68" y="0"/>
            <a:ext cx="7764632" cy="1041539"/>
          </a:xfrm>
        </p:spPr>
        <p:txBody>
          <a:bodyPr>
            <a:normAutofit/>
          </a:bodyPr>
          <a:lstStyle/>
          <a:p>
            <a:pPr algn="r"/>
            <a:br>
              <a:rPr lang="de-DE" sz="3200" b="1" dirty="0"/>
            </a:br>
            <a:r>
              <a:rPr lang="de-DE" sz="3200" b="1" dirty="0"/>
              <a:t>Zahlen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3</a:t>
            </a:fld>
            <a:endParaRPr lang="de-DE"/>
          </a:p>
        </p:txBody>
      </p:sp>
      <p:pic>
        <p:nvPicPr>
          <p:cNvPr id="9" name="Picture 3" descr="Grafiken auf einem Display mit Spiegelung des Büros">
            <a:extLst>
              <a:ext uri="{FF2B5EF4-FFF2-40B4-BE49-F238E27FC236}">
                <a16:creationId xmlns:a16="http://schemas.microsoft.com/office/drawing/2014/main" id="{2B0380EA-2FA9-B525-47C7-C547F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0" y="74526"/>
            <a:ext cx="4427368" cy="96701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60192EC-6D30-D8D9-2D54-5B89885D0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23262"/>
              </p:ext>
            </p:extLst>
          </p:nvPr>
        </p:nvGraphicFramePr>
        <p:xfrm>
          <a:off x="541538" y="1362075"/>
          <a:ext cx="11029530" cy="48170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91341">
                  <a:extLst>
                    <a:ext uri="{9D8B030D-6E8A-4147-A177-3AD203B41FA5}">
                      <a16:colId xmlns:a16="http://schemas.microsoft.com/office/drawing/2014/main" val="4076534920"/>
                    </a:ext>
                  </a:extLst>
                </a:gridCol>
                <a:gridCol w="1093136">
                  <a:extLst>
                    <a:ext uri="{9D8B030D-6E8A-4147-A177-3AD203B41FA5}">
                      <a16:colId xmlns:a16="http://schemas.microsoft.com/office/drawing/2014/main" val="575261614"/>
                    </a:ext>
                  </a:extLst>
                </a:gridCol>
                <a:gridCol w="1061769">
                  <a:extLst>
                    <a:ext uri="{9D8B030D-6E8A-4147-A177-3AD203B41FA5}">
                      <a16:colId xmlns:a16="http://schemas.microsoft.com/office/drawing/2014/main" val="3941514092"/>
                    </a:ext>
                  </a:extLst>
                </a:gridCol>
                <a:gridCol w="1061769">
                  <a:extLst>
                    <a:ext uri="{9D8B030D-6E8A-4147-A177-3AD203B41FA5}">
                      <a16:colId xmlns:a16="http://schemas.microsoft.com/office/drawing/2014/main" val="1420824751"/>
                    </a:ext>
                  </a:extLst>
                </a:gridCol>
                <a:gridCol w="974090">
                  <a:extLst>
                    <a:ext uri="{9D8B030D-6E8A-4147-A177-3AD203B41FA5}">
                      <a16:colId xmlns:a16="http://schemas.microsoft.com/office/drawing/2014/main" val="1935050825"/>
                    </a:ext>
                  </a:extLst>
                </a:gridCol>
                <a:gridCol w="969441">
                  <a:extLst>
                    <a:ext uri="{9D8B030D-6E8A-4147-A177-3AD203B41FA5}">
                      <a16:colId xmlns:a16="http://schemas.microsoft.com/office/drawing/2014/main" val="490288003"/>
                    </a:ext>
                  </a:extLst>
                </a:gridCol>
                <a:gridCol w="1123321">
                  <a:extLst>
                    <a:ext uri="{9D8B030D-6E8A-4147-A177-3AD203B41FA5}">
                      <a16:colId xmlns:a16="http://schemas.microsoft.com/office/drawing/2014/main" val="500909153"/>
                    </a:ext>
                  </a:extLst>
                </a:gridCol>
                <a:gridCol w="1184873">
                  <a:extLst>
                    <a:ext uri="{9D8B030D-6E8A-4147-A177-3AD203B41FA5}">
                      <a16:colId xmlns:a16="http://schemas.microsoft.com/office/drawing/2014/main" val="1446648151"/>
                    </a:ext>
                  </a:extLst>
                </a:gridCol>
                <a:gridCol w="1184873">
                  <a:extLst>
                    <a:ext uri="{9D8B030D-6E8A-4147-A177-3AD203B41FA5}">
                      <a16:colId xmlns:a16="http://schemas.microsoft.com/office/drawing/2014/main" val="872363629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85642126"/>
                    </a:ext>
                  </a:extLst>
                </a:gridCol>
              </a:tblGrid>
              <a:tr h="272635">
                <a:tc>
                  <a:txBody>
                    <a:bodyPr/>
                    <a:lstStyle/>
                    <a:p>
                      <a:pPr algn="r" fontAlgn="t"/>
                      <a:r>
                        <a:rPr lang="de-D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Monat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b="1" u="none" strike="noStrike" dirty="0">
                          <a:solidFill>
                            <a:srgbClr val="FF6699"/>
                          </a:solidFill>
                          <a:effectLst/>
                        </a:rPr>
                        <a:t> A_DE </a:t>
                      </a:r>
                      <a:endParaRPr lang="de-DE" sz="1100" b="1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 B_DE </a:t>
                      </a:r>
                      <a:endParaRPr lang="de-DE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 C_DE </a:t>
                      </a:r>
                      <a:endParaRPr lang="de-DE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b="1" u="none" strike="noStrike" dirty="0">
                          <a:effectLst/>
                        </a:rPr>
                        <a:t> </a:t>
                      </a:r>
                      <a:r>
                        <a:rPr lang="de-DE" sz="1100" b="1" u="none" strike="noStrike" dirty="0" err="1">
                          <a:effectLst/>
                        </a:rPr>
                        <a:t>Gesamt_DE</a:t>
                      </a:r>
                      <a:r>
                        <a:rPr lang="de-DE" sz="1100" b="1" u="none" strike="noStrike" dirty="0">
                          <a:effectLst/>
                        </a:rPr>
                        <a:t>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A_EU </a:t>
                      </a:r>
                      <a:endParaRPr lang="de-DE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B_EU </a:t>
                      </a:r>
                      <a:endParaRPr lang="de-DE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 C_EU </a:t>
                      </a:r>
                      <a:endParaRPr lang="de-DE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b="1" u="none" strike="noStrike" dirty="0">
                          <a:effectLst/>
                        </a:rPr>
                        <a:t> </a:t>
                      </a:r>
                      <a:r>
                        <a:rPr lang="de-DE" sz="1100" b="1" u="none" strike="noStrike" dirty="0" err="1">
                          <a:effectLst/>
                        </a:rPr>
                        <a:t>Gesamt_EU</a:t>
                      </a:r>
                      <a:r>
                        <a:rPr lang="de-DE" sz="1100" b="1" u="none" strike="noStrike" dirty="0">
                          <a:effectLst/>
                        </a:rPr>
                        <a:t>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b="1" u="none" strike="noStrike" dirty="0">
                          <a:effectLst/>
                        </a:rPr>
                        <a:t> Gesamt El_Puente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86192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January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15.562,55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14.774,46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148.945,17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179.282,18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1.514,91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30.370,49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    812.097,29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842.467,78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1.021.749,96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89347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February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14.055,57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15.176,47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128.859,95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158.091,99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1.495,04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69.687,09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1.105.469,94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1.175.157,02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1.333.249,01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25701"/>
                  </a:ext>
                </a:extLst>
              </a:tr>
              <a:tr h="407429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March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15.633,91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18.280,33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141.602,71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175.516,95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1.789,00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120.368,49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1.634.876,02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1.755.244,51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1.930.761,46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30769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April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15.792,85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19.095,32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133.780,49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168.668,66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1.392,16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158.869,02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2.028.205,12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2.187.074,14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2.355.742,80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06286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16.947,49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20.206,11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135.993,78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173.147,38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1.719,61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208.705,49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2.509.119,77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2.717.825,26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2.890.972,64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332672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June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17.082,75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20.056,65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135.206,77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172.346,17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1.588,09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244.001,02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2.846.372,42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3.090.373,44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3.262.719,61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145535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17.965,03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22.288,14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143.531,78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183.784,95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1.813,79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301.212,49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3.301.603,78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3.602.816,27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3.786.601,22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64954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17.720,17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21.707,81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139.714,63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179.142,61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1.588,00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354.340,49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3.743.646,74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4.097.987,23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4.277.129,84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27866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September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16.870,28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21.084,84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130.178,03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168.133,15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1.495,48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395.434,02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3.996.552,09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4.391.986,11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4.560.119,26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65800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October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17.579,24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21.564,91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128.966,72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168.110,87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1.836,13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455.120,49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4.593.206,01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5.048.326,50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5.216.437,37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07751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November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17.567,79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20.566,41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122.411,82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160.546,02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1.528,73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484.820,02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4.846.597,65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5.331.417,67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5.491.963,69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90006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December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   18.653,34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   22.364,24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   126.539,08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167.556,66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1.603,26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547.672,49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  5.424.299,60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5.971.972,09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  6.139.528,75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939573"/>
                  </a:ext>
                </a:extLst>
              </a:tr>
              <a:tr h="344752"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Produkt</a:t>
                      </a:r>
                      <a:endParaRPr lang="de-DE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6699"/>
                          </a:solidFill>
                          <a:effectLst/>
                        </a:rPr>
                        <a:t>     201.430,97 </a:t>
                      </a:r>
                      <a:endParaRPr lang="de-DE" sz="1100" b="0" i="0" u="none" strike="noStrike" dirty="0">
                        <a:solidFill>
                          <a:srgbClr val="FF66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    237.165,69 </a:t>
                      </a:r>
                      <a:endParaRPr lang="de-DE" sz="1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  1.615.730,93 </a:t>
                      </a:r>
                      <a:endParaRPr lang="de-DE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</a:t>
                      </a:r>
                      <a:r>
                        <a:rPr lang="de-DE" sz="1100" b="1" u="none" strike="noStrike" dirty="0">
                          <a:effectLst/>
                        </a:rPr>
                        <a:t>2.054.327,59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19.364,20 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3.370.601,60 </a:t>
                      </a:r>
                      <a:endParaRPr lang="de-DE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  36.842.046,43 </a:t>
                      </a:r>
                      <a:endParaRPr lang="de-DE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</a:t>
                      </a:r>
                      <a:r>
                        <a:rPr lang="de-DE" sz="1100" b="1" u="none" strike="noStrike" dirty="0">
                          <a:effectLst/>
                        </a:rPr>
                        <a:t>40.212.648,02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      42.266.975,61   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56526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97C86E3-7618-2EEC-2E7F-5E463616A26C}"/>
              </a:ext>
            </a:extLst>
          </p:cNvPr>
          <p:cNvGraphicFramePr>
            <a:graphicFrameLocks noGrp="1"/>
          </p:cNvGraphicFramePr>
          <p:nvPr/>
        </p:nvGraphicFramePr>
        <p:xfrm>
          <a:off x="561975" y="5838825"/>
          <a:ext cx="11001375" cy="365760"/>
        </p:xfrm>
        <a:graphic>
          <a:graphicData uri="http://schemas.openxmlformats.org/drawingml/2006/table">
            <a:tbl>
              <a:tblPr/>
              <a:tblGrid>
                <a:gridCol w="11001375">
                  <a:extLst>
                    <a:ext uri="{9D8B030D-6E8A-4147-A177-3AD203B41FA5}">
                      <a16:colId xmlns:a16="http://schemas.microsoft.com/office/drawing/2014/main" val="1193884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7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25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68" y="0"/>
            <a:ext cx="7764632" cy="1041539"/>
          </a:xfrm>
        </p:spPr>
        <p:txBody>
          <a:bodyPr>
            <a:normAutofit/>
          </a:bodyPr>
          <a:lstStyle/>
          <a:p>
            <a:pPr algn="r"/>
            <a:r>
              <a:rPr lang="de-DE" sz="3200" b="1" dirty="0"/>
              <a:t>Linke </a:t>
            </a:r>
            <a:r>
              <a:rPr lang="de-DE" sz="3200" b="1" dirty="0" err="1"/>
              <a:t>diagram</a:t>
            </a:r>
            <a:r>
              <a:rPr lang="de-DE" sz="3200" b="1" dirty="0"/>
              <a:t> kommt</a:t>
            </a:r>
            <a:br>
              <a:rPr lang="de-DE" sz="3200" b="1" dirty="0"/>
            </a:br>
            <a:r>
              <a:rPr lang="de-DE" sz="3200" b="1" dirty="0"/>
              <a:t>Analyse El Puente Total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08.08.2023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4</a:t>
            </a:fld>
            <a:endParaRPr lang="de-DE"/>
          </a:p>
        </p:txBody>
      </p:sp>
      <p:pic>
        <p:nvPicPr>
          <p:cNvPr id="9" name="Picture 3" descr="Grafiken auf einem Display mit Spiegelung des Büros">
            <a:extLst>
              <a:ext uri="{FF2B5EF4-FFF2-40B4-BE49-F238E27FC236}">
                <a16:creationId xmlns:a16="http://schemas.microsoft.com/office/drawing/2014/main" id="{2B0380EA-2FA9-B525-47C7-C547F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0" y="74526"/>
            <a:ext cx="4427368" cy="96701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FE13E9-B0F5-45F7-14F0-34E1BEA0E8C0}"/>
              </a:ext>
            </a:extLst>
          </p:cNvPr>
          <p:cNvSpPr txBox="1">
            <a:spLocks/>
          </p:cNvSpPr>
          <p:nvPr/>
        </p:nvSpPr>
        <p:spPr>
          <a:xfrm>
            <a:off x="457200" y="1116066"/>
            <a:ext cx="5295967" cy="890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7200" b="1" dirty="0"/>
              <a:t>Monatliche Umsatzanteile </a:t>
            </a:r>
            <a:r>
              <a:rPr lang="de-DE" sz="7200" b="1" dirty="0" err="1"/>
              <a:t>shop</a:t>
            </a:r>
            <a:r>
              <a:rPr lang="de-DE" sz="7200" b="1" dirty="0"/>
              <a:t> DE &amp; </a:t>
            </a:r>
            <a:r>
              <a:rPr lang="de-DE" sz="7200" b="1" dirty="0" err="1"/>
              <a:t>shop</a:t>
            </a:r>
            <a:r>
              <a:rPr lang="de-DE" sz="7200" b="1" dirty="0"/>
              <a:t> EU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7200" dirty="0"/>
              <a:t>Anteil </a:t>
            </a:r>
            <a:r>
              <a:rPr lang="de-DE" sz="7200" dirty="0" err="1"/>
              <a:t>shop</a:t>
            </a:r>
            <a:r>
              <a:rPr lang="de-DE" sz="7200" dirty="0"/>
              <a:t> DE in Gesamt Umsatz beträgt nur 4,86 %</a:t>
            </a:r>
          </a:p>
          <a:p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FA203E0-DB4F-5154-1625-14A8175704FD}"/>
              </a:ext>
            </a:extLst>
          </p:cNvPr>
          <p:cNvSpPr txBox="1">
            <a:spLocks/>
          </p:cNvSpPr>
          <p:nvPr/>
        </p:nvSpPr>
        <p:spPr>
          <a:xfrm>
            <a:off x="6855344" y="1177718"/>
            <a:ext cx="5295967" cy="936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800" b="1" dirty="0"/>
              <a:t>Verteilung von Gesamtumsatz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3800" b="1" dirty="0" err="1">
                <a:solidFill>
                  <a:srgbClr val="FF0000"/>
                </a:solidFill>
              </a:rPr>
              <a:t>shop</a:t>
            </a:r>
            <a:r>
              <a:rPr lang="de-DE" sz="3800" b="1" dirty="0">
                <a:solidFill>
                  <a:srgbClr val="FF0000"/>
                </a:solidFill>
              </a:rPr>
              <a:t> DE 4,86%   =         2.054.328 €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3800" b="1" dirty="0" err="1">
                <a:solidFill>
                  <a:srgbClr val="FF0000"/>
                </a:solidFill>
              </a:rPr>
              <a:t>shop</a:t>
            </a:r>
            <a:r>
              <a:rPr lang="de-DE" sz="3800" b="1" dirty="0">
                <a:solidFill>
                  <a:srgbClr val="FF0000"/>
                </a:solidFill>
              </a:rPr>
              <a:t> EU 95,14% =      40.212.648 €</a:t>
            </a:r>
          </a:p>
          <a:p>
            <a:pPr marL="0" indent="0">
              <a:buNone/>
            </a:pPr>
            <a:endParaRPr lang="de-DE" sz="7200" dirty="0"/>
          </a:p>
          <a:p>
            <a:endParaRPr lang="de-DE" dirty="0"/>
          </a:p>
        </p:txBody>
      </p:sp>
      <p:pic>
        <p:nvPicPr>
          <p:cNvPr id="13" name="Grafik 12" descr="Ein Bild, das Diagramm, Screenshot, Kreis, Text enthält.">
            <a:extLst>
              <a:ext uri="{FF2B5EF4-FFF2-40B4-BE49-F238E27FC236}">
                <a16:creationId xmlns:a16="http://schemas.microsoft.com/office/drawing/2014/main" id="{584FDB54-2715-FF10-964C-9B0E6991E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83" y="2154470"/>
            <a:ext cx="4944583" cy="3708437"/>
          </a:xfrm>
          <a:prstGeom prst="rect">
            <a:avLst/>
          </a:prstGeom>
        </p:spPr>
      </p:pic>
      <p:pic>
        <p:nvPicPr>
          <p:cNvPr id="20" name="Grafik 19" descr="Ein Bild, das Text, Screenshot, Diagramm, Reihe enthält.">
            <a:extLst>
              <a:ext uri="{FF2B5EF4-FFF2-40B4-BE49-F238E27FC236}">
                <a16:creationId xmlns:a16="http://schemas.microsoft.com/office/drawing/2014/main" id="{AAC2A049-20EB-B212-FC70-C89D87C47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2" y="1861706"/>
            <a:ext cx="5119175" cy="409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4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68" y="0"/>
            <a:ext cx="7764632" cy="1041539"/>
          </a:xfrm>
        </p:spPr>
        <p:txBody>
          <a:bodyPr>
            <a:normAutofit/>
          </a:bodyPr>
          <a:lstStyle/>
          <a:p>
            <a:pPr algn="r"/>
            <a:br>
              <a:rPr lang="de-DE" sz="3200" b="1" dirty="0"/>
            </a:br>
            <a:r>
              <a:rPr lang="de-DE" sz="3200" b="1" dirty="0"/>
              <a:t>Produkt Umsatz Analyse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08.08.2023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5</a:t>
            </a:fld>
            <a:endParaRPr lang="de-DE"/>
          </a:p>
        </p:txBody>
      </p:sp>
      <p:pic>
        <p:nvPicPr>
          <p:cNvPr id="9" name="Picture 3" descr="Grafiken auf einem Display mit Spiegelung des Büros">
            <a:extLst>
              <a:ext uri="{FF2B5EF4-FFF2-40B4-BE49-F238E27FC236}">
                <a16:creationId xmlns:a16="http://schemas.microsoft.com/office/drawing/2014/main" id="{2B0380EA-2FA9-B525-47C7-C547F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0" y="74526"/>
            <a:ext cx="4427368" cy="96701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EB34DD0-1C99-B20C-B63F-72E480EF8ADC}"/>
              </a:ext>
            </a:extLst>
          </p:cNvPr>
          <p:cNvSpPr txBox="1">
            <a:spLocks/>
          </p:cNvSpPr>
          <p:nvPr/>
        </p:nvSpPr>
        <p:spPr>
          <a:xfrm>
            <a:off x="237375" y="1220926"/>
            <a:ext cx="3542773" cy="139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Umsatz Produkt A mtl.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FF6699"/>
                </a:solidFill>
              </a:rPr>
              <a:t> </a:t>
            </a:r>
            <a:r>
              <a:rPr lang="de-DE" sz="2000" dirty="0" err="1">
                <a:solidFill>
                  <a:srgbClr val="FF6699"/>
                </a:solidFill>
              </a:rPr>
              <a:t>shop</a:t>
            </a:r>
            <a:r>
              <a:rPr lang="de-DE" sz="2000" dirty="0">
                <a:solidFill>
                  <a:srgbClr val="FF6699"/>
                </a:solidFill>
              </a:rPr>
              <a:t> DE = 201.430 €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FF0000"/>
                </a:solidFill>
              </a:rPr>
              <a:t>Shop EU =    19.364 €</a:t>
            </a:r>
          </a:p>
        </p:txBody>
      </p:sp>
      <p:pic>
        <p:nvPicPr>
          <p:cNvPr id="18" name="Grafik 17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B470D47D-B3A4-A723-CCA4-15A4E6DA5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" y="2619128"/>
            <a:ext cx="3967778" cy="3568001"/>
          </a:xfrm>
          <a:prstGeom prst="rect">
            <a:avLst/>
          </a:prstGeom>
        </p:spPr>
      </p:pic>
      <p:pic>
        <p:nvPicPr>
          <p:cNvPr id="20" name="Grafik 1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5ECE30D-BC68-028F-6550-3AF3B225C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53" y="2619128"/>
            <a:ext cx="3967777" cy="3568001"/>
          </a:xfrm>
          <a:prstGeom prst="rect">
            <a:avLst/>
          </a:prstGeom>
        </p:spPr>
      </p:pic>
      <p:pic>
        <p:nvPicPr>
          <p:cNvPr id="22" name="Grafik 2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AA23CE3-1A65-0F66-C4AF-B7846011B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619128"/>
            <a:ext cx="3967778" cy="3568001"/>
          </a:xfrm>
          <a:prstGeom prst="rect">
            <a:avLst/>
          </a:prstGeom>
        </p:spPr>
      </p:pic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C3D80F1-2950-A239-3C91-A932A7F3E9BE}"/>
              </a:ext>
            </a:extLst>
          </p:cNvPr>
          <p:cNvSpPr txBox="1">
            <a:spLocks/>
          </p:cNvSpPr>
          <p:nvPr/>
        </p:nvSpPr>
        <p:spPr>
          <a:xfrm>
            <a:off x="8137087" y="1307906"/>
            <a:ext cx="3542773" cy="139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Umsatz Produkt C mtl.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00FF00"/>
                </a:solidFill>
              </a:rPr>
              <a:t> </a:t>
            </a:r>
            <a:r>
              <a:rPr lang="de-DE" sz="2000" dirty="0" err="1">
                <a:solidFill>
                  <a:srgbClr val="00FF00"/>
                </a:solidFill>
              </a:rPr>
              <a:t>shop</a:t>
            </a:r>
            <a:r>
              <a:rPr lang="de-DE" sz="2000" dirty="0">
                <a:solidFill>
                  <a:srgbClr val="00FF00"/>
                </a:solidFill>
              </a:rPr>
              <a:t> DE =     1.615.730 €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 err="1">
                <a:solidFill>
                  <a:srgbClr val="00B050"/>
                </a:solidFill>
              </a:rPr>
              <a:t>shop</a:t>
            </a:r>
            <a:r>
              <a:rPr lang="de-DE" sz="2000" dirty="0">
                <a:solidFill>
                  <a:srgbClr val="00B050"/>
                </a:solidFill>
              </a:rPr>
              <a:t> EU =   36.842.046€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92F9C72-E185-B406-4C53-6CF28318C378}"/>
              </a:ext>
            </a:extLst>
          </p:cNvPr>
          <p:cNvSpPr txBox="1">
            <a:spLocks/>
          </p:cNvSpPr>
          <p:nvPr/>
        </p:nvSpPr>
        <p:spPr>
          <a:xfrm>
            <a:off x="4284866" y="1274677"/>
            <a:ext cx="3542773" cy="139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Umsatz Produkt B mtl.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00B0F0"/>
                </a:solidFill>
              </a:rPr>
              <a:t>Shop DE  =   237.165 €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0000FF"/>
                </a:solidFill>
              </a:rPr>
              <a:t>Shop EU = 3.370.601 €</a:t>
            </a:r>
          </a:p>
        </p:txBody>
      </p:sp>
    </p:spTree>
    <p:extLst>
      <p:ext uri="{BB962C8B-B14F-4D97-AF65-F5344CB8AC3E}">
        <p14:creationId xmlns:p14="http://schemas.microsoft.com/office/powerpoint/2010/main" val="277826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68" y="0"/>
            <a:ext cx="7764632" cy="1041539"/>
          </a:xfrm>
        </p:spPr>
        <p:txBody>
          <a:bodyPr>
            <a:normAutofit/>
          </a:bodyPr>
          <a:lstStyle/>
          <a:p>
            <a:pPr algn="r"/>
            <a:r>
              <a:rPr lang="de-DE" sz="3200" b="1" dirty="0" err="1">
                <a:solidFill>
                  <a:srgbClr val="FF0000"/>
                </a:solidFill>
              </a:rPr>
              <a:t>Diagrame</a:t>
            </a:r>
            <a:r>
              <a:rPr lang="de-DE" sz="3200" b="1" dirty="0">
                <a:solidFill>
                  <a:srgbClr val="FF0000"/>
                </a:solidFill>
              </a:rPr>
              <a:t> ändern  </a:t>
            </a:r>
            <a:r>
              <a:rPr lang="de-DE" sz="3200" b="1" dirty="0" err="1">
                <a:solidFill>
                  <a:srgbClr val="FF0000"/>
                </a:solidFill>
              </a:rPr>
              <a:t>farben</a:t>
            </a:r>
            <a:r>
              <a:rPr lang="de-DE" sz="3200" b="1" dirty="0">
                <a:solidFill>
                  <a:srgbClr val="FF0000"/>
                </a:solidFill>
              </a:rPr>
              <a:t> a rot, b blau, c </a:t>
            </a:r>
            <a:r>
              <a:rPr lang="de-DE" sz="3200" b="1" dirty="0" err="1">
                <a:solidFill>
                  <a:srgbClr val="FF0000"/>
                </a:solidFill>
              </a:rPr>
              <a:t>green</a:t>
            </a:r>
            <a:br>
              <a:rPr lang="de-DE" sz="3200" b="1" dirty="0"/>
            </a:br>
            <a:r>
              <a:rPr lang="de-DE" sz="3200" b="1" dirty="0"/>
              <a:t>Produkt Entwicklung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08.08.2023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6</a:t>
            </a:fld>
            <a:endParaRPr lang="de-DE"/>
          </a:p>
        </p:txBody>
      </p:sp>
      <p:pic>
        <p:nvPicPr>
          <p:cNvPr id="9" name="Picture 3" descr="Grafiken auf einem Display mit Spiegelung des Büros">
            <a:extLst>
              <a:ext uri="{FF2B5EF4-FFF2-40B4-BE49-F238E27FC236}">
                <a16:creationId xmlns:a16="http://schemas.microsoft.com/office/drawing/2014/main" id="{2B0380EA-2FA9-B525-47C7-C547F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0" y="74526"/>
            <a:ext cx="4427368" cy="96701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A09871E-B284-F009-3ABA-EA87B1FA2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366" y="1282330"/>
            <a:ext cx="5221704" cy="9676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400" dirty="0"/>
              <a:t>Umsatz Entwicklung </a:t>
            </a:r>
            <a:r>
              <a:rPr lang="de-DE" sz="2400" b="1" dirty="0" err="1"/>
              <a:t>shop</a:t>
            </a:r>
            <a:r>
              <a:rPr lang="de-DE" sz="2400" b="1" dirty="0"/>
              <a:t> DE </a:t>
            </a:r>
            <a:r>
              <a:rPr lang="de-DE" sz="2400" dirty="0"/>
              <a:t>in Jahr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Gesamtumsatz von Produkt C bestimmt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Umsatz Verlauf bei jedem Produkt stabil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solidFill>
                <a:srgbClr val="00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FEDBF27C-F7BD-5359-7A4C-3230EB3E62DC}"/>
              </a:ext>
            </a:extLst>
          </p:cNvPr>
          <p:cNvSpPr txBox="1">
            <a:spLocks/>
          </p:cNvSpPr>
          <p:nvPr/>
        </p:nvSpPr>
        <p:spPr>
          <a:xfrm>
            <a:off x="6704774" y="1282330"/>
            <a:ext cx="5221704" cy="967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Umsatz Entwicklung </a:t>
            </a:r>
            <a:r>
              <a:rPr lang="de-DE" sz="2400" b="1" dirty="0" err="1"/>
              <a:t>shop</a:t>
            </a:r>
            <a:r>
              <a:rPr lang="de-DE" sz="2400" b="1" dirty="0"/>
              <a:t> EU </a:t>
            </a:r>
            <a:r>
              <a:rPr lang="de-DE" sz="2400" dirty="0"/>
              <a:t>in Jahr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Gesamtumsatz von Produkt C bestimmt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Konstante Steigerung Produkt C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solidFill>
                <a:srgbClr val="00FFFF"/>
              </a:solidFill>
            </a:endParaRPr>
          </a:p>
        </p:txBody>
      </p:sp>
      <p:pic>
        <p:nvPicPr>
          <p:cNvPr id="10" name="Grafik 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3679B11-DBD3-CABC-5D7E-71AD6F50E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63"/>
            <a:ext cx="5388746" cy="4041560"/>
          </a:xfrm>
          <a:prstGeom prst="rect">
            <a:avLst/>
          </a:prstGeom>
        </p:spPr>
      </p:pic>
      <p:pic>
        <p:nvPicPr>
          <p:cNvPr id="15" name="Grafik 14" descr="Ein Bild, das Text, Screenshot, Diagramm, Reihe enthält.">
            <a:extLst>
              <a:ext uri="{FF2B5EF4-FFF2-40B4-BE49-F238E27FC236}">
                <a16:creationId xmlns:a16="http://schemas.microsoft.com/office/drawing/2014/main" id="{1E201EC5-77E2-0D6E-37FE-A5144D3DF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54" y="2316323"/>
            <a:ext cx="5388746" cy="41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68" y="0"/>
            <a:ext cx="7764632" cy="1041539"/>
          </a:xfrm>
        </p:spPr>
        <p:txBody>
          <a:bodyPr>
            <a:normAutofit/>
          </a:bodyPr>
          <a:lstStyle/>
          <a:p>
            <a:pPr algn="r"/>
            <a:r>
              <a:rPr lang="de-DE" sz="3200" b="1" dirty="0">
                <a:solidFill>
                  <a:srgbClr val="FF0000"/>
                </a:solidFill>
              </a:rPr>
              <a:t>Farben ändern</a:t>
            </a:r>
            <a:br>
              <a:rPr lang="de-DE" sz="3200" b="1" dirty="0"/>
            </a:br>
            <a:r>
              <a:rPr lang="de-DE" sz="3200" b="1" dirty="0"/>
              <a:t>Produkt - Umsatz Analyse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B6945-CFDB-9176-F09B-5138F70F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015" y="1365383"/>
            <a:ext cx="3285635" cy="4271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</a:rPr>
              <a:t>Produkt 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Hier Anteile von Umsatz aus </a:t>
            </a:r>
            <a:r>
              <a:rPr lang="de-DE" sz="2400" dirty="0" err="1"/>
              <a:t>shop</a:t>
            </a:r>
            <a:r>
              <a:rPr lang="de-DE" sz="2400" dirty="0"/>
              <a:t> DE in Gesamtumsatz sind sehr hoch.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Produkt A hat in </a:t>
            </a:r>
            <a:r>
              <a:rPr lang="de-DE" sz="2400" dirty="0" err="1"/>
              <a:t>shop</a:t>
            </a:r>
            <a:r>
              <a:rPr lang="de-DE" sz="2400" dirty="0"/>
              <a:t> DE Stammkunden und trotzdem, das es ist wahrscheinlich ein Nischenprodukt, soll gefördert werden</a:t>
            </a:r>
            <a:endParaRPr lang="de-DE" sz="2000" dirty="0"/>
          </a:p>
          <a:p>
            <a:endParaRPr lang="de-DE" sz="28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08.08.2023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7</a:t>
            </a:fld>
            <a:endParaRPr lang="de-DE"/>
          </a:p>
        </p:txBody>
      </p:sp>
      <p:pic>
        <p:nvPicPr>
          <p:cNvPr id="9" name="Picture 3" descr="Grafiken auf einem Display mit Spiegelung des Büros">
            <a:extLst>
              <a:ext uri="{FF2B5EF4-FFF2-40B4-BE49-F238E27FC236}">
                <a16:creationId xmlns:a16="http://schemas.microsoft.com/office/drawing/2014/main" id="{2B0380EA-2FA9-B525-47C7-C547F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0" y="74526"/>
            <a:ext cx="4427368" cy="96701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FBF696CB-D972-DE22-A49E-FC6250E3F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33" y="1220926"/>
            <a:ext cx="8776852" cy="52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68" y="0"/>
            <a:ext cx="7764632" cy="1041539"/>
          </a:xfrm>
        </p:spPr>
        <p:txBody>
          <a:bodyPr>
            <a:normAutofit/>
          </a:bodyPr>
          <a:lstStyle/>
          <a:p>
            <a:pPr algn="r"/>
            <a:r>
              <a:rPr lang="de-DE" sz="3200" b="1" dirty="0">
                <a:solidFill>
                  <a:srgbClr val="FF0000"/>
                </a:solidFill>
              </a:rPr>
              <a:t>Farben ändern</a:t>
            </a:r>
            <a:br>
              <a:rPr lang="de-DE" sz="3200" b="1" dirty="0"/>
            </a:br>
            <a:r>
              <a:rPr lang="de-DE" sz="3200" b="1" dirty="0"/>
              <a:t>Produkt Umsatz Analyse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08.08.2023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8</a:t>
            </a:fld>
            <a:endParaRPr lang="de-DE"/>
          </a:p>
        </p:txBody>
      </p:sp>
      <p:pic>
        <p:nvPicPr>
          <p:cNvPr id="9" name="Picture 3" descr="Grafiken auf einem Display mit Spiegelung des Büros">
            <a:extLst>
              <a:ext uri="{FF2B5EF4-FFF2-40B4-BE49-F238E27FC236}">
                <a16:creationId xmlns:a16="http://schemas.microsoft.com/office/drawing/2014/main" id="{2B0380EA-2FA9-B525-47C7-C547F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0" y="74526"/>
            <a:ext cx="4427368" cy="96701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6F092D46-9895-7D1E-ECDA-E368672A3D28}"/>
              </a:ext>
            </a:extLst>
          </p:cNvPr>
          <p:cNvSpPr txBox="1">
            <a:spLocks/>
          </p:cNvSpPr>
          <p:nvPr/>
        </p:nvSpPr>
        <p:spPr>
          <a:xfrm>
            <a:off x="499621" y="1332505"/>
            <a:ext cx="11479476" cy="834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Verhältnis Umsätze </a:t>
            </a:r>
            <a:r>
              <a:rPr lang="de-DE" sz="2400" dirty="0">
                <a:solidFill>
                  <a:srgbClr val="0000FF"/>
                </a:solidFill>
              </a:rPr>
              <a:t>B</a:t>
            </a:r>
            <a:r>
              <a:rPr lang="de-DE" sz="2400" dirty="0"/>
              <a:t> und </a:t>
            </a:r>
            <a:r>
              <a:rPr lang="de-DE" sz="2400" dirty="0">
                <a:solidFill>
                  <a:srgbClr val="00B050"/>
                </a:solidFill>
              </a:rPr>
              <a:t>C</a:t>
            </a:r>
            <a:r>
              <a:rPr lang="de-DE" sz="2400" dirty="0"/>
              <a:t> in Gesamtumsatz ist vergleichbar. Hier in Gesamtumsatz Anteile von Umsatz aus </a:t>
            </a:r>
            <a:r>
              <a:rPr lang="de-DE" sz="2400" dirty="0" err="1"/>
              <a:t>shop</a:t>
            </a:r>
            <a:r>
              <a:rPr lang="de-DE" sz="2400" dirty="0"/>
              <a:t> DE in Gesamtumsatz sind niedrig.</a:t>
            </a: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</p:txBody>
      </p:sp>
      <p:pic>
        <p:nvPicPr>
          <p:cNvPr id="13" name="Grafik 12" descr="Ein Bild, das Text, Screenshot, Diagramm, Schrift enthält.">
            <a:extLst>
              <a:ext uri="{FF2B5EF4-FFF2-40B4-BE49-F238E27FC236}">
                <a16:creationId xmlns:a16="http://schemas.microsoft.com/office/drawing/2014/main" id="{34BD2EBD-E110-7CE1-CDA0-469DD51C5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72" y="2181540"/>
            <a:ext cx="5991217" cy="3898747"/>
          </a:xfrm>
          <a:prstGeom prst="rect">
            <a:avLst/>
          </a:prstGeom>
        </p:spPr>
      </p:pic>
      <p:pic>
        <p:nvPicPr>
          <p:cNvPr id="16" name="Grafik 1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83E994DB-0911-56DE-58E4-875518086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57" y="2181539"/>
            <a:ext cx="5726340" cy="38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C6D39-4A21-622D-D603-23B6157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68" y="0"/>
            <a:ext cx="7764632" cy="1041539"/>
          </a:xfrm>
        </p:spPr>
        <p:txBody>
          <a:bodyPr>
            <a:normAutofit/>
          </a:bodyPr>
          <a:lstStyle/>
          <a:p>
            <a:pPr algn="r"/>
            <a:br>
              <a:rPr lang="de-DE" sz="3200" b="1" dirty="0"/>
            </a:br>
            <a:r>
              <a:rPr lang="de-DE" sz="3200" b="1" dirty="0" err="1"/>
              <a:t>Resume</a:t>
            </a:r>
            <a:endParaRPr lang="de-DE" sz="3200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D14E3-025A-FA44-862B-6B2530C3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366" y="1440272"/>
            <a:ext cx="2865268" cy="47366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3100" dirty="0"/>
              <a:t>Fragen:</a:t>
            </a:r>
          </a:p>
          <a:p>
            <a:endParaRPr lang="de-DE" sz="2200" dirty="0"/>
          </a:p>
          <a:p>
            <a:pPr algn="l"/>
            <a:r>
              <a:rPr lang="de-DE" sz="1800" b="0" i="0" u="none" strike="noStrike" baseline="0" dirty="0">
                <a:latin typeface="Roboto-Regular"/>
              </a:rPr>
              <a:t>Wie sind die Daten abgelegt (Besonderheiten )</a:t>
            </a:r>
          </a:p>
          <a:p>
            <a:pPr algn="l"/>
            <a:r>
              <a:rPr lang="de-DE" sz="1800" b="0" i="0" u="none" strike="noStrike" baseline="0" dirty="0">
                <a:latin typeface="Roboto-Regular"/>
              </a:rPr>
              <a:t>Welche Produkte verkaufen sich in den Shops wie gut oder schlecht? </a:t>
            </a:r>
          </a:p>
          <a:p>
            <a:pPr algn="l"/>
            <a:r>
              <a:rPr lang="de-DE" sz="1800" b="0" i="0" u="none" strike="noStrike" baseline="0" dirty="0">
                <a:latin typeface="Roboto-Regular"/>
              </a:rPr>
              <a:t> Gibt es Unterschiede im zeitlichen Verlauf (</a:t>
            </a:r>
            <a:r>
              <a:rPr lang="de-DE" sz="1800" b="0" i="0" u="none" strike="noStrike" baseline="0" dirty="0" err="1">
                <a:latin typeface="Roboto-Regular"/>
              </a:rPr>
              <a:t>wö</a:t>
            </a:r>
            <a:r>
              <a:rPr lang="de-DE" sz="1800" b="0" i="0" u="none" strike="noStrike" baseline="0" dirty="0">
                <a:latin typeface="Roboto-Regular"/>
              </a:rPr>
              <a:t>-, </a:t>
            </a:r>
            <a:r>
              <a:rPr lang="de-DE" sz="1800" b="0" i="0" u="none" strike="noStrike" baseline="0" dirty="0" err="1">
                <a:latin typeface="Roboto-Regular"/>
              </a:rPr>
              <a:t>mtl</a:t>
            </a:r>
            <a:r>
              <a:rPr lang="de-DE" sz="1800" b="0" i="0" u="none" strike="noStrike" baseline="0" dirty="0">
                <a:latin typeface="Roboto-Regular"/>
              </a:rPr>
              <a:t>, jährlich) oder zwischen den einzelnen Shops?</a:t>
            </a:r>
          </a:p>
          <a:p>
            <a:pPr algn="l"/>
            <a:r>
              <a:rPr lang="de-DE" sz="1800" b="0" i="0" u="none" strike="noStrike" baseline="0" dirty="0">
                <a:latin typeface="Roboto-Regular"/>
              </a:rPr>
              <a:t>Ist ein Produkt besonders wichtig oder unwichtig?</a:t>
            </a:r>
          </a:p>
          <a:p>
            <a:pPr algn="l"/>
            <a:endParaRPr lang="de-DE" sz="1800" b="0" i="0" u="none" strike="noStrike" baseline="0" dirty="0">
              <a:latin typeface="Roboto-Regular"/>
            </a:endParaRPr>
          </a:p>
          <a:p>
            <a:pPr algn="l"/>
            <a:r>
              <a:rPr lang="de-DE" sz="1800" b="0" i="0" u="none" strike="noStrike" baseline="0" dirty="0">
                <a:latin typeface="Roboto-Regular"/>
              </a:rPr>
              <a:t>Welche Empfehlungen würdest du El Puente geben, um seinen Umsatz in der Zukunft noch weiter zu steigern?</a:t>
            </a:r>
            <a:endParaRPr lang="de-DE" sz="18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366F36-8043-7D72-D821-D6A489D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DF80-79BC-4C66-9170-D90A5F71F7BD}" type="datetime1">
              <a:rPr lang="de-DE" smtClean="0"/>
              <a:t>08.08.2023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7D3C4C7-5918-1CA6-2C3F-80FED9D5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El Puente, Lise-Meitner-Str. 9, D-31171 Nordstemmen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7C0567D-C87B-32D8-E8E2-8F96465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FEB-B799-45D8-8253-EC2FD831FE0C}" type="slidenum">
              <a:rPr lang="de-DE" smtClean="0"/>
              <a:t>9</a:t>
            </a:fld>
            <a:endParaRPr lang="de-DE"/>
          </a:p>
        </p:txBody>
      </p:sp>
      <p:pic>
        <p:nvPicPr>
          <p:cNvPr id="9" name="Picture 3" descr="Grafiken auf einem Display mit Spiegelung des Büros">
            <a:extLst>
              <a:ext uri="{FF2B5EF4-FFF2-40B4-BE49-F238E27FC236}">
                <a16:creationId xmlns:a16="http://schemas.microsoft.com/office/drawing/2014/main" id="{2B0380EA-2FA9-B525-47C7-C547F1BD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0" y="74526"/>
            <a:ext cx="4427368" cy="96701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DA6F0C7-E485-278E-C805-41C3DDFD5145}"/>
              </a:ext>
            </a:extLst>
          </p:cNvPr>
          <p:cNvCxnSpPr/>
          <p:nvPr/>
        </p:nvCxnSpPr>
        <p:spPr>
          <a:xfrm flipV="1">
            <a:off x="0" y="1123780"/>
            <a:ext cx="12192000" cy="14905"/>
          </a:xfrm>
          <a:prstGeom prst="line">
            <a:avLst/>
          </a:prstGeom>
          <a:ln w="15875" cmpd="thickThin">
            <a:solidFill>
              <a:schemeClr val="tx1">
                <a:alpha val="9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9238627-16A6-1F19-8D85-7B08C30F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562470"/>
            <a:ext cx="4063384" cy="46144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3100" dirty="0"/>
              <a:t>Themen:</a:t>
            </a:r>
          </a:p>
          <a:p>
            <a:endParaRPr lang="de-DE" sz="2000" dirty="0"/>
          </a:p>
          <a:p>
            <a:r>
              <a:rPr lang="de-DE" sz="2600" dirty="0"/>
              <a:t>Umsatz Analyse</a:t>
            </a:r>
          </a:p>
          <a:p>
            <a:r>
              <a:rPr lang="de-DE" sz="2600" dirty="0"/>
              <a:t>Produkt Umsatzentwicklung Analyse</a:t>
            </a:r>
          </a:p>
          <a:p>
            <a:endParaRPr lang="de-DE" sz="2600" dirty="0"/>
          </a:p>
          <a:p>
            <a:r>
              <a:rPr lang="de-DE" sz="2600" dirty="0"/>
              <a:t>Empfehlungen aufgrund Analyse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600" dirty="0"/>
              <a:t>Überlegungen zu Produkt A in </a:t>
            </a:r>
            <a:r>
              <a:rPr lang="de-DE" sz="2600" dirty="0" err="1"/>
              <a:t>shop</a:t>
            </a:r>
            <a:r>
              <a:rPr lang="de-DE" sz="2600" dirty="0"/>
              <a:t> EU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600" dirty="0"/>
              <a:t>Personal Bedarf - Niederlassung EU</a:t>
            </a:r>
          </a:p>
          <a:p>
            <a:pPr marL="0" indent="0">
              <a:buNone/>
            </a:pPr>
            <a:endParaRPr lang="de-DE" sz="2600" dirty="0"/>
          </a:p>
          <a:p>
            <a:pPr marL="0" indent="0">
              <a:buNone/>
            </a:pPr>
            <a:endParaRPr lang="de-DE" sz="2600" dirty="0"/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Analytische Methode Bericht für IT</a:t>
            </a:r>
          </a:p>
          <a:p>
            <a:endParaRPr lang="de-DE" sz="28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045CAC3-E55E-E7F4-A12D-BDFD6C4F1C22}"/>
              </a:ext>
            </a:extLst>
          </p:cNvPr>
          <p:cNvSpPr txBox="1">
            <a:spLocks/>
          </p:cNvSpPr>
          <p:nvPr/>
        </p:nvSpPr>
        <p:spPr>
          <a:xfrm>
            <a:off x="7875971" y="1440271"/>
            <a:ext cx="4063384" cy="4916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Antworten:</a:t>
            </a:r>
          </a:p>
          <a:p>
            <a:endParaRPr lang="de-DE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1900" dirty="0"/>
              <a:t>Excel und </a:t>
            </a:r>
            <a:r>
              <a:rPr lang="de-DE" sz="1900" dirty="0" err="1"/>
              <a:t>csv</a:t>
            </a:r>
            <a:r>
              <a:rPr lang="de-DE" sz="1900" dirty="0"/>
              <a:t>. DE – monatlich, EU-täglich, bei EU fehlt Produkt 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1900" dirty="0"/>
              <a:t>Produkt A in </a:t>
            </a:r>
            <a:r>
              <a:rPr lang="de-DE" sz="1900" dirty="0" err="1"/>
              <a:t>shop</a:t>
            </a:r>
            <a:r>
              <a:rPr lang="de-DE" sz="1900" dirty="0"/>
              <a:t> EU verkauft sich sehr schlecht, beste Verkaufe gesamt erzielt Produkt 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1900" dirty="0"/>
              <a:t>In beide </a:t>
            </a:r>
            <a:r>
              <a:rPr lang="de-DE" sz="1900" dirty="0" err="1"/>
              <a:t>shops</a:t>
            </a:r>
            <a:r>
              <a:rPr lang="de-DE" sz="1900" dirty="0"/>
              <a:t> Umsatz steigt mtl. konstant.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1900" dirty="0"/>
              <a:t>Bei El Puento ist jedes Produkt wichtig, weil es geht nicht um Umsatz sondern um Produzenten</a:t>
            </a:r>
            <a:r>
              <a:rPr lang="de-DE" sz="1900" dirty="0">
                <a:sym typeface="Wingdings" panose="05000000000000000000" pitchFamily="2" charset="2"/>
              </a:rPr>
              <a:t>. Bestverkaufte ist Produkt C</a:t>
            </a:r>
            <a:endParaRPr lang="de-DE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sz="1900" dirty="0"/>
              <a:t>Empfehlungen nach Analyse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/>
              <a:t>Produkt A: behalten in </a:t>
            </a:r>
            <a:r>
              <a:rPr lang="de-DE" sz="1800" dirty="0" err="1"/>
              <a:t>shop</a:t>
            </a:r>
            <a:r>
              <a:rPr lang="de-DE" sz="1800" dirty="0"/>
              <a:t> DE (stabil), möglich Nischen Produkt aber mit Stammkunden. Aus </a:t>
            </a:r>
            <a:r>
              <a:rPr lang="de-DE" sz="1800" dirty="0" err="1"/>
              <a:t>shop</a:t>
            </a:r>
            <a:r>
              <a:rPr lang="de-DE" sz="1800" dirty="0"/>
              <a:t> EU entfernen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/>
              <a:t>Produkt B und C – Palette erweitern wg. Markt Bedarf, Produzenten fördern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/>
              <a:t> Shop EU - Administrationspersonal Bedarf – rekrutieren (Daten in März und September fehlerhaft) 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05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Breitbild</PresentationFormat>
  <Paragraphs>282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Roboto-Regular</vt:lpstr>
      <vt:lpstr>Wingdings</vt:lpstr>
      <vt:lpstr>Office</vt:lpstr>
      <vt:lpstr>PowerPoint-Präsentation</vt:lpstr>
      <vt:lpstr>Umsatz Analyse Jahr 2021</vt:lpstr>
      <vt:lpstr> Zahlen</vt:lpstr>
      <vt:lpstr>Linke diagram kommt Analyse El Puente Total</vt:lpstr>
      <vt:lpstr> Produkt Umsatz Analyse</vt:lpstr>
      <vt:lpstr>Diagrame ändern  farben a rot, b blau, c green Produkt Entwicklung</vt:lpstr>
      <vt:lpstr>Farben ändern Produkt - Umsatz Analyse</vt:lpstr>
      <vt:lpstr>Farben ändern Produkt Umsatz Analyse</vt:lpstr>
      <vt:lpstr> Resume</vt:lpstr>
      <vt:lpstr>Vorstand Meeting – Umsatz Analyse Jahr 2021 Info, Grundlagen und Methode für 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Joanna Miszczuk</dc:creator>
  <cp:lastModifiedBy>Joanna Miszczuk</cp:lastModifiedBy>
  <cp:revision>1</cp:revision>
  <dcterms:created xsi:type="dcterms:W3CDTF">2023-08-06T07:01:37Z</dcterms:created>
  <dcterms:modified xsi:type="dcterms:W3CDTF">2023-08-08T13:47:21Z</dcterms:modified>
</cp:coreProperties>
</file>