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0" r:id="rId3"/>
    <p:sldId id="266" r:id="rId4"/>
    <p:sldId id="272" r:id="rId5"/>
    <p:sldId id="257" r:id="rId6"/>
    <p:sldId id="275" r:id="rId7"/>
    <p:sldId id="259" r:id="rId8"/>
    <p:sldId id="263" r:id="rId9"/>
    <p:sldId id="264" r:id="rId10"/>
    <p:sldId id="267" r:id="rId11"/>
    <p:sldId id="273" r:id="rId12"/>
    <p:sldId id="265" r:id="rId13"/>
    <p:sldId id="258" r:id="rId14"/>
    <p:sldId id="271" r:id="rId15"/>
    <p:sldId id="269" r:id="rId16"/>
    <p:sldId id="268" r:id="rId17"/>
    <p:sldId id="262" r:id="rId18"/>
    <p:sldId id="261"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169530-7045-4434-BD7D-57671F359CCB}" v="82" dt="2022-09-07T04:28:42.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618" autoAdjust="0"/>
  </p:normalViewPr>
  <p:slideViewPr>
    <p:cSldViewPr snapToGrid="0">
      <p:cViewPr varScale="1">
        <p:scale>
          <a:sx n="85" d="100"/>
          <a:sy n="85" d="100"/>
        </p:scale>
        <p:origin x="15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bar MAUNSELL" userId="8826923f-3184-43b7-a36b-2a6b79ce973f" providerId="ADAL" clId="{FD169530-7045-4434-BD7D-57671F359CCB}"/>
    <pc:docChg chg="undo redo custSel addSld modSld sldOrd">
      <pc:chgData name="Finbar MAUNSELL" userId="8826923f-3184-43b7-a36b-2a6b79ce973f" providerId="ADAL" clId="{FD169530-7045-4434-BD7D-57671F359CCB}" dt="2022-09-08T02:42:19.503" v="5972" actId="20577"/>
      <pc:docMkLst>
        <pc:docMk/>
      </pc:docMkLst>
      <pc:sldChg chg="modSp mod modNotesTx">
        <pc:chgData name="Finbar MAUNSELL" userId="8826923f-3184-43b7-a36b-2a6b79ce973f" providerId="ADAL" clId="{FD169530-7045-4434-BD7D-57671F359CCB}" dt="2022-09-05T02:23:00.003" v="1935" actId="20577"/>
        <pc:sldMkLst>
          <pc:docMk/>
          <pc:sldMk cId="3432626625" sldId="257"/>
        </pc:sldMkLst>
        <pc:spChg chg="mod">
          <ac:chgData name="Finbar MAUNSELL" userId="8826923f-3184-43b7-a36b-2a6b79ce973f" providerId="ADAL" clId="{FD169530-7045-4434-BD7D-57671F359CCB}" dt="2022-09-05T02:23:00.003" v="1935" actId="20577"/>
          <ac:spMkLst>
            <pc:docMk/>
            <pc:sldMk cId="3432626625" sldId="257"/>
            <ac:spMk id="3" creationId="{0099168C-DD3D-EBED-0F5C-147DEBCDC360}"/>
          </ac:spMkLst>
        </pc:spChg>
      </pc:sldChg>
      <pc:sldChg chg="modSp mod modShow">
        <pc:chgData name="Finbar MAUNSELL" userId="8826923f-3184-43b7-a36b-2a6b79ce973f" providerId="ADAL" clId="{FD169530-7045-4434-BD7D-57671F359CCB}" dt="2022-09-08T01:17:46.450" v="5252" actId="729"/>
        <pc:sldMkLst>
          <pc:docMk/>
          <pc:sldMk cId="1206061310" sldId="258"/>
        </pc:sldMkLst>
        <pc:spChg chg="mod">
          <ac:chgData name="Finbar MAUNSELL" userId="8826923f-3184-43b7-a36b-2a6b79ce973f" providerId="ADAL" clId="{FD169530-7045-4434-BD7D-57671F359CCB}" dt="2022-09-07T04:32:16.608" v="3473" actId="20577"/>
          <ac:spMkLst>
            <pc:docMk/>
            <pc:sldMk cId="1206061310" sldId="258"/>
            <ac:spMk id="3" creationId="{87688FBB-0805-21D6-633A-D9F85206D4AD}"/>
          </ac:spMkLst>
        </pc:spChg>
      </pc:sldChg>
      <pc:sldChg chg="modSp mod">
        <pc:chgData name="Finbar MAUNSELL" userId="8826923f-3184-43b7-a36b-2a6b79ce973f" providerId="ADAL" clId="{FD169530-7045-4434-BD7D-57671F359CCB}" dt="2022-09-05T02:24:14.498" v="1952" actId="20577"/>
        <pc:sldMkLst>
          <pc:docMk/>
          <pc:sldMk cId="1626081284" sldId="259"/>
        </pc:sldMkLst>
        <pc:spChg chg="mod">
          <ac:chgData name="Finbar MAUNSELL" userId="8826923f-3184-43b7-a36b-2a6b79ce973f" providerId="ADAL" clId="{FD169530-7045-4434-BD7D-57671F359CCB}" dt="2022-09-05T02:24:14.498" v="1952" actId="20577"/>
          <ac:spMkLst>
            <pc:docMk/>
            <pc:sldMk cId="1626081284" sldId="259"/>
            <ac:spMk id="2" creationId="{A854FC33-CC7F-E749-8517-36B58F1387E3}"/>
          </ac:spMkLst>
        </pc:spChg>
        <pc:graphicFrameChg chg="mod">
          <ac:chgData name="Finbar MAUNSELL" userId="8826923f-3184-43b7-a36b-2a6b79ce973f" providerId="ADAL" clId="{FD169530-7045-4434-BD7D-57671F359CCB}" dt="2022-09-05T02:23:34.336" v="1936" actId="1076"/>
          <ac:graphicFrameMkLst>
            <pc:docMk/>
            <pc:sldMk cId="1626081284" sldId="259"/>
            <ac:graphicFrameMk id="6" creationId="{0EC16208-4193-E86B-65ED-BD8ED95750CE}"/>
          </ac:graphicFrameMkLst>
        </pc:graphicFrameChg>
      </pc:sldChg>
      <pc:sldChg chg="modSp mod ord">
        <pc:chgData name="Finbar MAUNSELL" userId="8826923f-3184-43b7-a36b-2a6b79ce973f" providerId="ADAL" clId="{FD169530-7045-4434-BD7D-57671F359CCB}" dt="2022-08-31T06:43:44.933" v="1576"/>
        <pc:sldMkLst>
          <pc:docMk/>
          <pc:sldMk cId="880837373" sldId="260"/>
        </pc:sldMkLst>
        <pc:spChg chg="mod">
          <ac:chgData name="Finbar MAUNSELL" userId="8826923f-3184-43b7-a36b-2a6b79ce973f" providerId="ADAL" clId="{FD169530-7045-4434-BD7D-57671F359CCB}" dt="2022-08-31T06:38:30.986" v="1112" actId="20577"/>
          <ac:spMkLst>
            <pc:docMk/>
            <pc:sldMk cId="880837373" sldId="260"/>
            <ac:spMk id="3" creationId="{A8A87CE7-C426-210E-4685-888064719C29}"/>
          </ac:spMkLst>
        </pc:spChg>
      </pc:sldChg>
      <pc:sldChg chg="modSp mod ord">
        <pc:chgData name="Finbar MAUNSELL" userId="8826923f-3184-43b7-a36b-2a6b79ce973f" providerId="ADAL" clId="{FD169530-7045-4434-BD7D-57671F359CCB}" dt="2022-09-05T01:43:37.387" v="1670"/>
        <pc:sldMkLst>
          <pc:docMk/>
          <pc:sldMk cId="2761493782" sldId="261"/>
        </pc:sldMkLst>
        <pc:spChg chg="mod">
          <ac:chgData name="Finbar MAUNSELL" userId="8826923f-3184-43b7-a36b-2a6b79ce973f" providerId="ADAL" clId="{FD169530-7045-4434-BD7D-57671F359CCB}" dt="2022-09-05T01:42:20.541" v="1648" actId="20577"/>
          <ac:spMkLst>
            <pc:docMk/>
            <pc:sldMk cId="2761493782" sldId="261"/>
            <ac:spMk id="3" creationId="{F3F4B92C-4395-C224-E42D-607A8D4F164B}"/>
          </ac:spMkLst>
        </pc:spChg>
      </pc:sldChg>
      <pc:sldChg chg="modSp new mod">
        <pc:chgData name="Finbar MAUNSELL" userId="8826923f-3184-43b7-a36b-2a6b79ce973f" providerId="ADAL" clId="{FD169530-7045-4434-BD7D-57671F359CCB}" dt="2022-09-05T02:26:26.718" v="2002" actId="113"/>
        <pc:sldMkLst>
          <pc:docMk/>
          <pc:sldMk cId="2436640702" sldId="262"/>
        </pc:sldMkLst>
        <pc:spChg chg="mod">
          <ac:chgData name="Finbar MAUNSELL" userId="8826923f-3184-43b7-a36b-2a6b79ce973f" providerId="ADAL" clId="{FD169530-7045-4434-BD7D-57671F359CCB}" dt="2022-08-31T06:32:18.749" v="318" actId="20577"/>
          <ac:spMkLst>
            <pc:docMk/>
            <pc:sldMk cId="2436640702" sldId="262"/>
            <ac:spMk id="2" creationId="{B2C7CBC1-FF39-1BAB-15C0-7F6FE8D5FC0A}"/>
          </ac:spMkLst>
        </pc:spChg>
        <pc:spChg chg="mod">
          <ac:chgData name="Finbar MAUNSELL" userId="8826923f-3184-43b7-a36b-2a6b79ce973f" providerId="ADAL" clId="{FD169530-7045-4434-BD7D-57671F359CCB}" dt="2022-09-05T02:26:26.718" v="2002" actId="113"/>
          <ac:spMkLst>
            <pc:docMk/>
            <pc:sldMk cId="2436640702" sldId="262"/>
            <ac:spMk id="3" creationId="{4E28A29D-5E46-6EAB-002A-B3C3C5944FF5}"/>
          </ac:spMkLst>
        </pc:spChg>
      </pc:sldChg>
      <pc:sldChg chg="addSp delSp modSp new mod">
        <pc:chgData name="Finbar MAUNSELL" userId="8826923f-3184-43b7-a36b-2a6b79ce973f" providerId="ADAL" clId="{FD169530-7045-4434-BD7D-57671F359CCB}" dt="2022-09-07T04:28:12.048" v="3191" actId="20577"/>
        <pc:sldMkLst>
          <pc:docMk/>
          <pc:sldMk cId="8349719" sldId="263"/>
        </pc:sldMkLst>
        <pc:spChg chg="del">
          <ac:chgData name="Finbar MAUNSELL" userId="8826923f-3184-43b7-a36b-2a6b79ce973f" providerId="ADAL" clId="{FD169530-7045-4434-BD7D-57671F359CCB}" dt="2022-09-05T01:43:49.146" v="1674" actId="478"/>
          <ac:spMkLst>
            <pc:docMk/>
            <pc:sldMk cId="8349719" sldId="263"/>
            <ac:spMk id="2" creationId="{4C7723FA-06B9-11A2-06FD-312C62D8729F}"/>
          </ac:spMkLst>
        </pc:spChg>
        <pc:spChg chg="del">
          <ac:chgData name="Finbar MAUNSELL" userId="8826923f-3184-43b7-a36b-2a6b79ce973f" providerId="ADAL" clId="{FD169530-7045-4434-BD7D-57671F359CCB}" dt="2022-09-05T01:43:46.862" v="1673" actId="478"/>
          <ac:spMkLst>
            <pc:docMk/>
            <pc:sldMk cId="8349719" sldId="263"/>
            <ac:spMk id="3" creationId="{990E8598-9792-D406-36A1-AC3A4784F2AF}"/>
          </ac:spMkLst>
        </pc:spChg>
        <pc:spChg chg="add mod">
          <ac:chgData name="Finbar MAUNSELL" userId="8826923f-3184-43b7-a36b-2a6b79ce973f" providerId="ADAL" clId="{FD169530-7045-4434-BD7D-57671F359CCB}" dt="2022-09-07T04:23:04.935" v="3110" actId="20577"/>
          <ac:spMkLst>
            <pc:docMk/>
            <pc:sldMk cId="8349719" sldId="263"/>
            <ac:spMk id="7" creationId="{8CA8B5CC-207C-FEFD-0F93-0F860C2D1E3D}"/>
          </ac:spMkLst>
        </pc:spChg>
        <pc:graphicFrameChg chg="add mod">
          <ac:chgData name="Finbar MAUNSELL" userId="8826923f-3184-43b7-a36b-2a6b79ce973f" providerId="ADAL" clId="{FD169530-7045-4434-BD7D-57671F359CCB}" dt="2022-09-07T04:28:12.048" v="3191" actId="20577"/>
          <ac:graphicFrameMkLst>
            <pc:docMk/>
            <pc:sldMk cId="8349719" sldId="263"/>
            <ac:graphicFrameMk id="4" creationId="{A3AD1911-83B4-4384-B4CB-726E3856AC5C}"/>
          </ac:graphicFrameMkLst>
        </pc:graphicFrameChg>
        <pc:graphicFrameChg chg="add del mod">
          <ac:chgData name="Finbar MAUNSELL" userId="8826923f-3184-43b7-a36b-2a6b79ce973f" providerId="ADAL" clId="{FD169530-7045-4434-BD7D-57671F359CCB}" dt="2022-09-05T01:46:04.211" v="1692" actId="21"/>
          <ac:graphicFrameMkLst>
            <pc:docMk/>
            <pc:sldMk cId="8349719" sldId="263"/>
            <ac:graphicFrameMk id="5" creationId="{A33C4322-6B6D-418F-96D7-3627882BAC8B}"/>
          </ac:graphicFrameMkLst>
        </pc:graphicFrameChg>
      </pc:sldChg>
      <pc:sldChg chg="addSp delSp modSp new mod">
        <pc:chgData name="Finbar MAUNSELL" userId="8826923f-3184-43b7-a36b-2a6b79ce973f" providerId="ADAL" clId="{FD169530-7045-4434-BD7D-57671F359CCB}" dt="2022-09-08T01:07:58.934" v="4625" actId="20577"/>
        <pc:sldMkLst>
          <pc:docMk/>
          <pc:sldMk cId="1398491340" sldId="264"/>
        </pc:sldMkLst>
        <pc:spChg chg="add mod">
          <ac:chgData name="Finbar MAUNSELL" userId="8826923f-3184-43b7-a36b-2a6b79ce973f" providerId="ADAL" clId="{FD169530-7045-4434-BD7D-57671F359CCB}" dt="2022-09-08T01:07:58.934" v="4625" actId="20577"/>
          <ac:spMkLst>
            <pc:docMk/>
            <pc:sldMk cId="1398491340" sldId="264"/>
            <ac:spMk id="2" creationId="{9A839D2E-473D-7678-2D5C-4F2E63E682EA}"/>
          </ac:spMkLst>
        </pc:spChg>
        <pc:spChg chg="del">
          <ac:chgData name="Finbar MAUNSELL" userId="8826923f-3184-43b7-a36b-2a6b79ce973f" providerId="ADAL" clId="{FD169530-7045-4434-BD7D-57671F359CCB}" dt="2022-09-05T01:46:14.424" v="1696" actId="478"/>
          <ac:spMkLst>
            <pc:docMk/>
            <pc:sldMk cId="1398491340" sldId="264"/>
            <ac:spMk id="2" creationId="{D7D1768D-84BC-760A-E617-F0A3DBED3D55}"/>
          </ac:spMkLst>
        </pc:spChg>
        <pc:spChg chg="del">
          <ac:chgData name="Finbar MAUNSELL" userId="8826923f-3184-43b7-a36b-2a6b79ce973f" providerId="ADAL" clId="{FD169530-7045-4434-BD7D-57671F359CCB}" dt="2022-09-05T01:46:12.197" v="1695" actId="478"/>
          <ac:spMkLst>
            <pc:docMk/>
            <pc:sldMk cId="1398491340" sldId="264"/>
            <ac:spMk id="3" creationId="{CDAA82DA-3A72-0171-4DA8-B8EB2D65311B}"/>
          </ac:spMkLst>
        </pc:spChg>
        <pc:graphicFrameChg chg="add mod">
          <ac:chgData name="Finbar MAUNSELL" userId="8826923f-3184-43b7-a36b-2a6b79ce973f" providerId="ADAL" clId="{FD169530-7045-4434-BD7D-57671F359CCB}" dt="2022-09-07T04:27:49.636" v="3189" actId="20577"/>
          <ac:graphicFrameMkLst>
            <pc:docMk/>
            <pc:sldMk cId="1398491340" sldId="264"/>
            <ac:graphicFrameMk id="5" creationId="{B78C21CA-11A7-CD16-DFB9-B38F56B6A716}"/>
          </ac:graphicFrameMkLst>
        </pc:graphicFrameChg>
      </pc:sldChg>
      <pc:sldChg chg="modSp new mod">
        <pc:chgData name="Finbar MAUNSELL" userId="8826923f-3184-43b7-a36b-2a6b79ce973f" providerId="ADAL" clId="{FD169530-7045-4434-BD7D-57671F359CCB}" dt="2022-09-08T01:14:36.096" v="5251" actId="20577"/>
        <pc:sldMkLst>
          <pc:docMk/>
          <pc:sldMk cId="1760104541" sldId="265"/>
        </pc:sldMkLst>
        <pc:spChg chg="mod">
          <ac:chgData name="Finbar MAUNSELL" userId="8826923f-3184-43b7-a36b-2a6b79ce973f" providerId="ADAL" clId="{FD169530-7045-4434-BD7D-57671F359CCB}" dt="2022-09-05T02:28:33.586" v="2128" actId="20577"/>
          <ac:spMkLst>
            <pc:docMk/>
            <pc:sldMk cId="1760104541" sldId="265"/>
            <ac:spMk id="2" creationId="{06543577-E2AB-FB93-9F8F-E110364C7CAB}"/>
          </ac:spMkLst>
        </pc:spChg>
        <pc:spChg chg="mod">
          <ac:chgData name="Finbar MAUNSELL" userId="8826923f-3184-43b7-a36b-2a6b79ce973f" providerId="ADAL" clId="{FD169530-7045-4434-BD7D-57671F359CCB}" dt="2022-09-08T01:14:36.096" v="5251" actId="20577"/>
          <ac:spMkLst>
            <pc:docMk/>
            <pc:sldMk cId="1760104541" sldId="265"/>
            <ac:spMk id="3" creationId="{6D5BD97B-1020-CF3D-DA31-47E320A8BD0D}"/>
          </ac:spMkLst>
        </pc:spChg>
      </pc:sldChg>
      <pc:sldChg chg="modSp mod">
        <pc:chgData name="Finbar MAUNSELL" userId="8826923f-3184-43b7-a36b-2a6b79ce973f" providerId="ADAL" clId="{FD169530-7045-4434-BD7D-57671F359CCB}" dt="2022-09-08T01:07:00.572" v="4488" actId="20577"/>
        <pc:sldMkLst>
          <pc:docMk/>
          <pc:sldMk cId="1903618078" sldId="266"/>
        </pc:sldMkLst>
        <pc:spChg chg="mod">
          <ac:chgData name="Finbar MAUNSELL" userId="8826923f-3184-43b7-a36b-2a6b79ce973f" providerId="ADAL" clId="{FD169530-7045-4434-BD7D-57671F359CCB}" dt="2022-09-07T04:34:04.344" v="3482" actId="20577"/>
          <ac:spMkLst>
            <pc:docMk/>
            <pc:sldMk cId="1903618078" sldId="266"/>
            <ac:spMk id="2" creationId="{D43D5B6B-25A0-21E7-B7D3-37EA71A537C3}"/>
          </ac:spMkLst>
        </pc:spChg>
        <pc:spChg chg="mod">
          <ac:chgData name="Finbar MAUNSELL" userId="8826923f-3184-43b7-a36b-2a6b79ce973f" providerId="ADAL" clId="{FD169530-7045-4434-BD7D-57671F359CCB}" dt="2022-09-08T01:07:00.572" v="4488" actId="20577"/>
          <ac:spMkLst>
            <pc:docMk/>
            <pc:sldMk cId="1903618078" sldId="266"/>
            <ac:spMk id="3" creationId="{E69A1986-D2AA-C7E2-DF2B-A15B811767F2}"/>
          </ac:spMkLst>
        </pc:spChg>
      </pc:sldChg>
      <pc:sldChg chg="modSp mod">
        <pc:chgData name="Finbar MAUNSELL" userId="8826923f-3184-43b7-a36b-2a6b79ce973f" providerId="ADAL" clId="{FD169530-7045-4434-BD7D-57671F359CCB}" dt="2022-09-08T01:13:28.544" v="5120" actId="20577"/>
        <pc:sldMkLst>
          <pc:docMk/>
          <pc:sldMk cId="3489975365" sldId="267"/>
        </pc:sldMkLst>
        <pc:spChg chg="mod">
          <ac:chgData name="Finbar MAUNSELL" userId="8826923f-3184-43b7-a36b-2a6b79ce973f" providerId="ADAL" clId="{FD169530-7045-4434-BD7D-57671F359CCB}" dt="2022-09-08T01:13:28.544" v="5120" actId="20577"/>
          <ac:spMkLst>
            <pc:docMk/>
            <pc:sldMk cId="3489975365" sldId="267"/>
            <ac:spMk id="3" creationId="{E9ADE592-037F-9112-A39A-71AD82121258}"/>
          </ac:spMkLst>
        </pc:spChg>
      </pc:sldChg>
      <pc:sldChg chg="modSp mod">
        <pc:chgData name="Finbar MAUNSELL" userId="8826923f-3184-43b7-a36b-2a6b79ce973f" providerId="ADAL" clId="{FD169530-7045-4434-BD7D-57671F359CCB}" dt="2022-09-08T01:05:30.560" v="4304" actId="20577"/>
        <pc:sldMkLst>
          <pc:docMk/>
          <pc:sldMk cId="4199140089" sldId="270"/>
        </pc:sldMkLst>
        <pc:spChg chg="mod">
          <ac:chgData name="Finbar MAUNSELL" userId="8826923f-3184-43b7-a36b-2a6b79ce973f" providerId="ADAL" clId="{FD169530-7045-4434-BD7D-57671F359CCB}" dt="2022-09-08T01:05:30.560" v="4304" actId="20577"/>
          <ac:spMkLst>
            <pc:docMk/>
            <pc:sldMk cId="4199140089" sldId="270"/>
            <ac:spMk id="3" creationId="{00F38FBD-3A83-5545-6DB5-CA4929B32FA2}"/>
          </ac:spMkLst>
        </pc:spChg>
      </pc:sldChg>
      <pc:sldChg chg="modSp new mod">
        <pc:chgData name="Finbar MAUNSELL" userId="8826923f-3184-43b7-a36b-2a6b79ce973f" providerId="ADAL" clId="{FD169530-7045-4434-BD7D-57671F359CCB}" dt="2022-09-08T01:20:10.889" v="5605" actId="20577"/>
        <pc:sldMkLst>
          <pc:docMk/>
          <pc:sldMk cId="251937607" sldId="272"/>
        </pc:sldMkLst>
        <pc:spChg chg="mod">
          <ac:chgData name="Finbar MAUNSELL" userId="8826923f-3184-43b7-a36b-2a6b79ce973f" providerId="ADAL" clId="{FD169530-7045-4434-BD7D-57671F359CCB}" dt="2022-09-08T01:18:29.269" v="5276" actId="20577"/>
          <ac:spMkLst>
            <pc:docMk/>
            <pc:sldMk cId="251937607" sldId="272"/>
            <ac:spMk id="2" creationId="{B18E34B7-4159-18C9-DA95-6BF6B5C92331}"/>
          </ac:spMkLst>
        </pc:spChg>
        <pc:spChg chg="mod">
          <ac:chgData name="Finbar MAUNSELL" userId="8826923f-3184-43b7-a36b-2a6b79ce973f" providerId="ADAL" clId="{FD169530-7045-4434-BD7D-57671F359CCB}" dt="2022-09-08T01:20:10.889" v="5605" actId="20577"/>
          <ac:spMkLst>
            <pc:docMk/>
            <pc:sldMk cId="251937607" sldId="272"/>
            <ac:spMk id="3" creationId="{0D02CB8E-CE01-0811-64D9-927A1A5BEC47}"/>
          </ac:spMkLst>
        </pc:spChg>
      </pc:sldChg>
      <pc:sldChg chg="modSp new mod">
        <pc:chgData name="Finbar MAUNSELL" userId="8826923f-3184-43b7-a36b-2a6b79ce973f" providerId="ADAL" clId="{FD169530-7045-4434-BD7D-57671F359CCB}" dt="2022-09-08T02:42:19.503" v="5972" actId="20577"/>
        <pc:sldMkLst>
          <pc:docMk/>
          <pc:sldMk cId="198507519" sldId="273"/>
        </pc:sldMkLst>
        <pc:spChg chg="mod">
          <ac:chgData name="Finbar MAUNSELL" userId="8826923f-3184-43b7-a36b-2a6b79ce973f" providerId="ADAL" clId="{FD169530-7045-4434-BD7D-57671F359CCB}" dt="2022-09-08T02:41:00" v="5659" actId="20577"/>
          <ac:spMkLst>
            <pc:docMk/>
            <pc:sldMk cId="198507519" sldId="273"/>
            <ac:spMk id="2" creationId="{E53DED3F-14D5-72D8-23B6-824BE1BF87B1}"/>
          </ac:spMkLst>
        </pc:spChg>
        <pc:spChg chg="mod">
          <ac:chgData name="Finbar MAUNSELL" userId="8826923f-3184-43b7-a36b-2a6b79ce973f" providerId="ADAL" clId="{FD169530-7045-4434-BD7D-57671F359CCB}" dt="2022-09-08T02:42:19.503" v="5972" actId="20577"/>
          <ac:spMkLst>
            <pc:docMk/>
            <pc:sldMk cId="198507519" sldId="273"/>
            <ac:spMk id="3" creationId="{1DD14953-39B3-BF21-57C5-4E172AFB111B}"/>
          </ac:spMkLst>
        </pc:spChg>
      </pc:sldChg>
    </pc:docChg>
  </pc:docChgLst>
  <pc:docChgLst>
    <pc:chgData name="Finbar MAUNSELL" userId="8826923f-3184-43b7-a36b-2a6b79ce973f" providerId="ADAL" clId="{CF3B3CF3-F3E0-483D-9AD4-83552E25F426}"/>
    <pc:docChg chg="undo custSel addSld modSld sldOrd">
      <pc:chgData name="Finbar MAUNSELL" userId="8826923f-3184-43b7-a36b-2a6b79ce973f" providerId="ADAL" clId="{CF3B3CF3-F3E0-483D-9AD4-83552E25F426}" dt="2022-09-06T02:58:25.941" v="2467" actId="729"/>
      <pc:docMkLst>
        <pc:docMk/>
      </pc:docMkLst>
      <pc:sldChg chg="mod modShow">
        <pc:chgData name="Finbar MAUNSELL" userId="8826923f-3184-43b7-a36b-2a6b79ce973f" providerId="ADAL" clId="{CF3B3CF3-F3E0-483D-9AD4-83552E25F426}" dt="2022-09-06T02:38:49.441" v="629" actId="729"/>
        <pc:sldMkLst>
          <pc:docMk/>
          <pc:sldMk cId="3432626625" sldId="257"/>
        </pc:sldMkLst>
      </pc:sldChg>
      <pc:sldChg chg="modSp mod ord modNotesTx">
        <pc:chgData name="Finbar MAUNSELL" userId="8826923f-3184-43b7-a36b-2a6b79ce973f" providerId="ADAL" clId="{CF3B3CF3-F3E0-483D-9AD4-83552E25F426}" dt="2022-09-06T02:37:39.609" v="625" actId="20577"/>
        <pc:sldMkLst>
          <pc:docMk/>
          <pc:sldMk cId="1206061310" sldId="258"/>
        </pc:sldMkLst>
        <pc:spChg chg="mod">
          <ac:chgData name="Finbar MAUNSELL" userId="8826923f-3184-43b7-a36b-2a6b79ce973f" providerId="ADAL" clId="{CF3B3CF3-F3E0-483D-9AD4-83552E25F426}" dt="2022-09-06T02:37:39.609" v="625" actId="20577"/>
          <ac:spMkLst>
            <pc:docMk/>
            <pc:sldMk cId="1206061310" sldId="258"/>
            <ac:spMk id="3" creationId="{87688FBB-0805-21D6-633A-D9F85206D4AD}"/>
          </ac:spMkLst>
        </pc:spChg>
      </pc:sldChg>
      <pc:sldChg chg="addSp modSp mod">
        <pc:chgData name="Finbar MAUNSELL" userId="8826923f-3184-43b7-a36b-2a6b79ce973f" providerId="ADAL" clId="{CF3B3CF3-F3E0-483D-9AD4-83552E25F426}" dt="2022-09-06T02:34:34.522" v="532" actId="14100"/>
        <pc:sldMkLst>
          <pc:docMk/>
          <pc:sldMk cId="1626081284" sldId="259"/>
        </pc:sldMkLst>
        <pc:spChg chg="mod">
          <ac:chgData name="Finbar MAUNSELL" userId="8826923f-3184-43b7-a36b-2a6b79ce973f" providerId="ADAL" clId="{CF3B3CF3-F3E0-483D-9AD4-83552E25F426}" dt="2022-09-06T01:42:01.275" v="29" actId="1076"/>
          <ac:spMkLst>
            <pc:docMk/>
            <pc:sldMk cId="1626081284" sldId="259"/>
            <ac:spMk id="2" creationId="{A854FC33-CC7F-E749-8517-36B58F1387E3}"/>
          </ac:spMkLst>
        </pc:spChg>
        <pc:spChg chg="add mod">
          <ac:chgData name="Finbar MAUNSELL" userId="8826923f-3184-43b7-a36b-2a6b79ce973f" providerId="ADAL" clId="{CF3B3CF3-F3E0-483D-9AD4-83552E25F426}" dt="2022-09-06T02:34:34.522" v="532" actId="14100"/>
          <ac:spMkLst>
            <pc:docMk/>
            <pc:sldMk cId="1626081284" sldId="259"/>
            <ac:spMk id="3" creationId="{B6985B83-8AC1-392E-E6C6-5A795F46E93A}"/>
          </ac:spMkLst>
        </pc:spChg>
        <pc:graphicFrameChg chg="mod modGraphic">
          <ac:chgData name="Finbar MAUNSELL" userId="8826923f-3184-43b7-a36b-2a6b79ce973f" providerId="ADAL" clId="{CF3B3CF3-F3E0-483D-9AD4-83552E25F426}" dt="2022-09-06T01:42:09.187" v="33" actId="404"/>
          <ac:graphicFrameMkLst>
            <pc:docMk/>
            <pc:sldMk cId="1626081284" sldId="259"/>
            <ac:graphicFrameMk id="6" creationId="{0EC16208-4193-E86B-65ED-BD8ED95750CE}"/>
          </ac:graphicFrameMkLst>
        </pc:graphicFrameChg>
      </pc:sldChg>
      <pc:sldChg chg="mod modShow">
        <pc:chgData name="Finbar MAUNSELL" userId="8826923f-3184-43b7-a36b-2a6b79ce973f" providerId="ADAL" clId="{CF3B3CF3-F3E0-483D-9AD4-83552E25F426}" dt="2022-09-06T02:11:39.760" v="474" actId="729"/>
        <pc:sldMkLst>
          <pc:docMk/>
          <pc:sldMk cId="880837373" sldId="260"/>
        </pc:sldMkLst>
      </pc:sldChg>
      <pc:sldChg chg="mod modShow">
        <pc:chgData name="Finbar MAUNSELL" userId="8826923f-3184-43b7-a36b-2a6b79ce973f" providerId="ADAL" clId="{CF3B3CF3-F3E0-483D-9AD4-83552E25F426}" dt="2022-09-06T02:11:42.744" v="475" actId="729"/>
        <pc:sldMkLst>
          <pc:docMk/>
          <pc:sldMk cId="2761493782" sldId="261"/>
        </pc:sldMkLst>
      </pc:sldChg>
      <pc:sldChg chg="mod ord modShow">
        <pc:chgData name="Finbar MAUNSELL" userId="8826923f-3184-43b7-a36b-2a6b79ce973f" providerId="ADAL" clId="{CF3B3CF3-F3E0-483D-9AD4-83552E25F426}" dt="2022-09-06T02:37:54.860" v="628" actId="729"/>
        <pc:sldMkLst>
          <pc:docMk/>
          <pc:sldMk cId="2436640702" sldId="262"/>
        </pc:sldMkLst>
      </pc:sldChg>
      <pc:sldChg chg="modSp mod">
        <pc:chgData name="Finbar MAUNSELL" userId="8826923f-3184-43b7-a36b-2a6b79ce973f" providerId="ADAL" clId="{CF3B3CF3-F3E0-483D-9AD4-83552E25F426}" dt="2022-09-06T01:46:33.108" v="289" actId="21"/>
        <pc:sldMkLst>
          <pc:docMk/>
          <pc:sldMk cId="8349719" sldId="263"/>
        </pc:sldMkLst>
        <pc:spChg chg="mod">
          <ac:chgData name="Finbar MAUNSELL" userId="8826923f-3184-43b7-a36b-2a6b79ce973f" providerId="ADAL" clId="{CF3B3CF3-F3E0-483D-9AD4-83552E25F426}" dt="2022-09-06T01:46:33.108" v="289" actId="21"/>
          <ac:spMkLst>
            <pc:docMk/>
            <pc:sldMk cId="8349719" sldId="263"/>
            <ac:spMk id="7" creationId="{8CA8B5CC-207C-FEFD-0F93-0F860C2D1E3D}"/>
          </ac:spMkLst>
        </pc:spChg>
      </pc:sldChg>
      <pc:sldChg chg="modSp new mod ord">
        <pc:chgData name="Finbar MAUNSELL" userId="8826923f-3184-43b7-a36b-2a6b79ce973f" providerId="ADAL" clId="{CF3B3CF3-F3E0-483D-9AD4-83552E25F426}" dt="2022-09-06T02:55:33.960" v="2232" actId="21"/>
        <pc:sldMkLst>
          <pc:docMk/>
          <pc:sldMk cId="1903618078" sldId="266"/>
        </pc:sldMkLst>
        <pc:spChg chg="mod">
          <ac:chgData name="Finbar MAUNSELL" userId="8826923f-3184-43b7-a36b-2a6b79ce973f" providerId="ADAL" clId="{CF3B3CF3-F3E0-483D-9AD4-83552E25F426}" dt="2022-09-06T01:52:12.060" v="365" actId="20577"/>
          <ac:spMkLst>
            <pc:docMk/>
            <pc:sldMk cId="1903618078" sldId="266"/>
            <ac:spMk id="2" creationId="{D43D5B6B-25A0-21E7-B7D3-37EA71A537C3}"/>
          </ac:spMkLst>
        </pc:spChg>
        <pc:spChg chg="mod">
          <ac:chgData name="Finbar MAUNSELL" userId="8826923f-3184-43b7-a36b-2a6b79ce973f" providerId="ADAL" clId="{CF3B3CF3-F3E0-483D-9AD4-83552E25F426}" dt="2022-09-06T02:55:33.960" v="2232" actId="21"/>
          <ac:spMkLst>
            <pc:docMk/>
            <pc:sldMk cId="1903618078" sldId="266"/>
            <ac:spMk id="3" creationId="{E69A1986-D2AA-C7E2-DF2B-A15B811767F2}"/>
          </ac:spMkLst>
        </pc:spChg>
      </pc:sldChg>
      <pc:sldChg chg="modSp new mod ord">
        <pc:chgData name="Finbar MAUNSELL" userId="8826923f-3184-43b7-a36b-2a6b79ce973f" providerId="ADAL" clId="{CF3B3CF3-F3E0-483D-9AD4-83552E25F426}" dt="2022-09-06T02:50:40.513" v="1932" actId="20577"/>
        <pc:sldMkLst>
          <pc:docMk/>
          <pc:sldMk cId="3489975365" sldId="267"/>
        </pc:sldMkLst>
        <pc:spChg chg="mod">
          <ac:chgData name="Finbar MAUNSELL" userId="8826923f-3184-43b7-a36b-2a6b79ce973f" providerId="ADAL" clId="{CF3B3CF3-F3E0-483D-9AD4-83552E25F426}" dt="2022-09-06T02:39:07.640" v="658" actId="20577"/>
          <ac:spMkLst>
            <pc:docMk/>
            <pc:sldMk cId="3489975365" sldId="267"/>
            <ac:spMk id="2" creationId="{27B7DFC0-EAF2-B13D-FB8A-257BFF3383A3}"/>
          </ac:spMkLst>
        </pc:spChg>
        <pc:spChg chg="mod">
          <ac:chgData name="Finbar MAUNSELL" userId="8826923f-3184-43b7-a36b-2a6b79ce973f" providerId="ADAL" clId="{CF3B3CF3-F3E0-483D-9AD4-83552E25F426}" dt="2022-09-06T02:50:40.513" v="1932" actId="20577"/>
          <ac:spMkLst>
            <pc:docMk/>
            <pc:sldMk cId="3489975365" sldId="267"/>
            <ac:spMk id="3" creationId="{E9ADE592-037F-9112-A39A-71AD82121258}"/>
          </ac:spMkLst>
        </pc:spChg>
      </pc:sldChg>
      <pc:sldChg chg="modSp new mod ord modShow">
        <pc:chgData name="Finbar MAUNSELL" userId="8826923f-3184-43b7-a36b-2a6b79ce973f" providerId="ADAL" clId="{CF3B3CF3-F3E0-483D-9AD4-83552E25F426}" dt="2022-09-06T02:55:20.113" v="2217" actId="20577"/>
        <pc:sldMkLst>
          <pc:docMk/>
          <pc:sldMk cId="465814253" sldId="268"/>
        </pc:sldMkLst>
        <pc:spChg chg="mod">
          <ac:chgData name="Finbar MAUNSELL" userId="8826923f-3184-43b7-a36b-2a6b79ce973f" providerId="ADAL" clId="{CF3B3CF3-F3E0-483D-9AD4-83552E25F426}" dt="2022-09-06T02:43:20.844" v="1168" actId="20577"/>
          <ac:spMkLst>
            <pc:docMk/>
            <pc:sldMk cId="465814253" sldId="268"/>
            <ac:spMk id="2" creationId="{4EA80796-9EA3-06E6-1FA0-DEC2B89C2B67}"/>
          </ac:spMkLst>
        </pc:spChg>
        <pc:spChg chg="mod">
          <ac:chgData name="Finbar MAUNSELL" userId="8826923f-3184-43b7-a36b-2a6b79ce973f" providerId="ADAL" clId="{CF3B3CF3-F3E0-483D-9AD4-83552E25F426}" dt="2022-09-06T02:55:20.113" v="2217" actId="20577"/>
          <ac:spMkLst>
            <pc:docMk/>
            <pc:sldMk cId="465814253" sldId="268"/>
            <ac:spMk id="3" creationId="{BEE9AB89-E9C8-2847-CEA9-F87D20A911EC}"/>
          </ac:spMkLst>
        </pc:spChg>
      </pc:sldChg>
      <pc:sldChg chg="modSp new mod modShow">
        <pc:chgData name="Finbar MAUNSELL" userId="8826923f-3184-43b7-a36b-2a6b79ce973f" providerId="ADAL" clId="{CF3B3CF3-F3E0-483D-9AD4-83552E25F426}" dt="2022-09-06T02:51:41.065" v="2196" actId="729"/>
        <pc:sldMkLst>
          <pc:docMk/>
          <pc:sldMk cId="3654747709" sldId="269"/>
        </pc:sldMkLst>
        <pc:spChg chg="mod">
          <ac:chgData name="Finbar MAUNSELL" userId="8826923f-3184-43b7-a36b-2a6b79ce973f" providerId="ADAL" clId="{CF3B3CF3-F3E0-483D-9AD4-83552E25F426}" dt="2022-09-06T02:50:54.145" v="1973" actId="20577"/>
          <ac:spMkLst>
            <pc:docMk/>
            <pc:sldMk cId="3654747709" sldId="269"/>
            <ac:spMk id="2" creationId="{1BFA0811-52CA-30E2-A76E-868F3CEF9C1D}"/>
          </ac:spMkLst>
        </pc:spChg>
        <pc:spChg chg="mod">
          <ac:chgData name="Finbar MAUNSELL" userId="8826923f-3184-43b7-a36b-2a6b79ce973f" providerId="ADAL" clId="{CF3B3CF3-F3E0-483D-9AD4-83552E25F426}" dt="2022-09-06T02:51:37.360" v="2195" actId="20577"/>
          <ac:spMkLst>
            <pc:docMk/>
            <pc:sldMk cId="3654747709" sldId="269"/>
            <ac:spMk id="3" creationId="{62D1CBA3-7342-D33A-8A90-C13670F79BCA}"/>
          </ac:spMkLst>
        </pc:spChg>
      </pc:sldChg>
      <pc:sldChg chg="modSp new mod">
        <pc:chgData name="Finbar MAUNSELL" userId="8826923f-3184-43b7-a36b-2a6b79ce973f" providerId="ADAL" clId="{CF3B3CF3-F3E0-483D-9AD4-83552E25F426}" dt="2022-09-06T02:56:24.774" v="2401" actId="20577"/>
        <pc:sldMkLst>
          <pc:docMk/>
          <pc:sldMk cId="4199140089" sldId="270"/>
        </pc:sldMkLst>
        <pc:spChg chg="mod">
          <ac:chgData name="Finbar MAUNSELL" userId="8826923f-3184-43b7-a36b-2a6b79ce973f" providerId="ADAL" clId="{CF3B3CF3-F3E0-483D-9AD4-83552E25F426}" dt="2022-09-06T02:56:24.774" v="2401" actId="20577"/>
          <ac:spMkLst>
            <pc:docMk/>
            <pc:sldMk cId="4199140089" sldId="270"/>
            <ac:spMk id="3" creationId="{00F38FBD-3A83-5545-6DB5-CA4929B32FA2}"/>
          </ac:spMkLst>
        </pc:spChg>
      </pc:sldChg>
      <pc:sldChg chg="modSp new mod modShow">
        <pc:chgData name="Finbar MAUNSELL" userId="8826923f-3184-43b7-a36b-2a6b79ce973f" providerId="ADAL" clId="{CF3B3CF3-F3E0-483D-9AD4-83552E25F426}" dt="2022-09-06T02:58:25.941" v="2467" actId="729"/>
        <pc:sldMkLst>
          <pc:docMk/>
          <pc:sldMk cId="1556904669" sldId="271"/>
        </pc:sldMkLst>
        <pc:spChg chg="mod">
          <ac:chgData name="Finbar MAUNSELL" userId="8826923f-3184-43b7-a36b-2a6b79ce973f" providerId="ADAL" clId="{CF3B3CF3-F3E0-483D-9AD4-83552E25F426}" dt="2022-09-06T02:58:22.118" v="2466" actId="20577"/>
          <ac:spMkLst>
            <pc:docMk/>
            <pc:sldMk cId="1556904669" sldId="271"/>
            <ac:spMk id="2" creationId="{DF5E02CB-EB31-D570-DB6F-EF850747F26F}"/>
          </ac:spMkLst>
        </pc:spChg>
        <pc:spChg chg="mod">
          <ac:chgData name="Finbar MAUNSELL" userId="8826923f-3184-43b7-a36b-2a6b79ce973f" providerId="ADAL" clId="{CF3B3CF3-F3E0-483D-9AD4-83552E25F426}" dt="2022-09-06T02:58:19.985" v="2465" actId="20577"/>
          <ac:spMkLst>
            <pc:docMk/>
            <pc:sldMk cId="1556904669" sldId="271"/>
            <ac:spMk id="3" creationId="{E9702FC4-FB01-A0A2-14A1-571D00B1957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691AC-31CA-4BAA-88A5-969AD18731A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SG"/>
        </a:p>
      </dgm:t>
    </dgm:pt>
    <dgm:pt modelId="{4A2591FC-2151-4E21-BCD1-C048CF813E2D}">
      <dgm:prSet phldrT="[Text]" custT="1"/>
      <dgm:spPr/>
      <dgm:t>
        <a:bodyPr/>
        <a:lstStyle/>
        <a:p>
          <a:r>
            <a:rPr lang="en-SG" sz="1500" dirty="0"/>
            <a:t>Base year data:</a:t>
          </a:r>
        </a:p>
      </dgm:t>
    </dgm:pt>
    <dgm:pt modelId="{0DF63A78-16FA-4B9D-969B-6BBE815D8120}" type="parTrans" cxnId="{40B9EA43-22C6-4C4A-B5A3-F0BFE3CF3FF9}">
      <dgm:prSet/>
      <dgm:spPr/>
      <dgm:t>
        <a:bodyPr/>
        <a:lstStyle/>
        <a:p>
          <a:endParaRPr lang="en-SG"/>
        </a:p>
      </dgm:t>
    </dgm:pt>
    <dgm:pt modelId="{D1A4243E-6242-4203-BA5A-1130D709ECE9}" type="sibTrans" cxnId="{40B9EA43-22C6-4C4A-B5A3-F0BFE3CF3FF9}">
      <dgm:prSet/>
      <dgm:spPr/>
      <dgm:t>
        <a:bodyPr/>
        <a:lstStyle/>
        <a:p>
          <a:endParaRPr lang="en-SG"/>
        </a:p>
      </dgm:t>
    </dgm:pt>
    <dgm:pt modelId="{5E6A7165-3B20-4EDC-A1CF-DECE644A4E80}">
      <dgm:prSet phldrT="[Text]" custT="1"/>
      <dgm:spPr/>
      <dgm:t>
        <a:bodyPr/>
        <a:lstStyle/>
        <a:p>
          <a:r>
            <a:rPr lang="en-SG" sz="1500" dirty="0"/>
            <a:t>Energy</a:t>
          </a:r>
        </a:p>
      </dgm:t>
    </dgm:pt>
    <dgm:pt modelId="{2D8F137C-4B0C-4A99-A177-D56C60AB8D98}" type="parTrans" cxnId="{308556A5-22DA-470C-BB3B-CECC857E90A0}">
      <dgm:prSet/>
      <dgm:spPr/>
      <dgm:t>
        <a:bodyPr/>
        <a:lstStyle/>
        <a:p>
          <a:endParaRPr lang="en-SG" sz="1500"/>
        </a:p>
      </dgm:t>
    </dgm:pt>
    <dgm:pt modelId="{FDBA0632-92A1-4EF8-9DA2-FDBAA6418EAB}" type="sibTrans" cxnId="{308556A5-22DA-470C-BB3B-CECC857E90A0}">
      <dgm:prSet/>
      <dgm:spPr/>
      <dgm:t>
        <a:bodyPr/>
        <a:lstStyle/>
        <a:p>
          <a:endParaRPr lang="en-SG"/>
        </a:p>
      </dgm:t>
    </dgm:pt>
    <dgm:pt modelId="{E13AC13E-F23F-4B96-BBD0-BAC7C17F321B}">
      <dgm:prSet phldrT="[Text]" custT="1"/>
      <dgm:spPr/>
      <dgm:t>
        <a:bodyPr/>
        <a:lstStyle/>
        <a:p>
          <a:r>
            <a:rPr lang="en-SG" sz="1500" dirty="0"/>
            <a:t>Freight tonne km</a:t>
          </a:r>
        </a:p>
      </dgm:t>
    </dgm:pt>
    <dgm:pt modelId="{A6B01058-23B1-4275-8252-D15DA5DF77CB}" type="parTrans" cxnId="{BA49C765-DFA6-4D49-8BC0-C513B740DBFD}">
      <dgm:prSet/>
      <dgm:spPr/>
      <dgm:t>
        <a:bodyPr/>
        <a:lstStyle/>
        <a:p>
          <a:endParaRPr lang="en-SG" sz="1500"/>
        </a:p>
      </dgm:t>
    </dgm:pt>
    <dgm:pt modelId="{84E7F711-2613-4B56-839D-882348A7E6BB}" type="sibTrans" cxnId="{BA49C765-DFA6-4D49-8BC0-C513B740DBFD}">
      <dgm:prSet/>
      <dgm:spPr/>
      <dgm:t>
        <a:bodyPr/>
        <a:lstStyle/>
        <a:p>
          <a:endParaRPr lang="en-SG"/>
        </a:p>
      </dgm:t>
    </dgm:pt>
    <dgm:pt modelId="{73B933D3-F340-4A09-8414-1A4F24F833BC}">
      <dgm:prSet phldrT="[Text]" custT="1"/>
      <dgm:spPr/>
      <dgm:t>
        <a:bodyPr/>
        <a:lstStyle/>
        <a:p>
          <a:r>
            <a:rPr lang="en-SG" sz="1500" dirty="0" err="1"/>
            <a:t>Passsenger</a:t>
          </a:r>
          <a:r>
            <a:rPr lang="en-SG" sz="1500" dirty="0"/>
            <a:t> km</a:t>
          </a:r>
        </a:p>
      </dgm:t>
    </dgm:pt>
    <dgm:pt modelId="{3B4951CB-194C-4200-91E3-C60187B48B60}" type="parTrans" cxnId="{7CAA09B5-0CBF-4C86-A8CC-734D63A49B80}">
      <dgm:prSet/>
      <dgm:spPr/>
      <dgm:t>
        <a:bodyPr/>
        <a:lstStyle/>
        <a:p>
          <a:endParaRPr lang="en-SG" sz="1500"/>
        </a:p>
      </dgm:t>
    </dgm:pt>
    <dgm:pt modelId="{FD485C9B-BB80-476C-82BC-5161FE886F3C}" type="sibTrans" cxnId="{7CAA09B5-0CBF-4C86-A8CC-734D63A49B80}">
      <dgm:prSet/>
      <dgm:spPr/>
      <dgm:t>
        <a:bodyPr/>
        <a:lstStyle/>
        <a:p>
          <a:endParaRPr lang="en-SG"/>
        </a:p>
      </dgm:t>
    </dgm:pt>
    <dgm:pt modelId="{AD218CB3-1A69-4E47-AD75-2E465EA9CB64}">
      <dgm:prSet phldrT="[Text]" custT="1"/>
      <dgm:spPr/>
      <dgm:t>
        <a:bodyPr/>
        <a:lstStyle/>
        <a:p>
          <a:r>
            <a:rPr lang="en-SG" sz="1500" dirty="0"/>
            <a:t>Energy use by drive type (road only)</a:t>
          </a:r>
        </a:p>
      </dgm:t>
    </dgm:pt>
    <dgm:pt modelId="{D0ECFB41-45A9-4126-8EE8-3A5ECF7BF324}" type="parTrans" cxnId="{45639534-E972-4C2F-B1F0-B48FE12B9CC0}">
      <dgm:prSet/>
      <dgm:spPr/>
      <dgm:t>
        <a:bodyPr/>
        <a:lstStyle/>
        <a:p>
          <a:endParaRPr lang="en-SG" sz="1500"/>
        </a:p>
      </dgm:t>
    </dgm:pt>
    <dgm:pt modelId="{4D154904-EB67-4218-86E0-69E13B81E740}" type="sibTrans" cxnId="{45639534-E972-4C2F-B1F0-B48FE12B9CC0}">
      <dgm:prSet/>
      <dgm:spPr/>
      <dgm:t>
        <a:bodyPr/>
        <a:lstStyle/>
        <a:p>
          <a:endParaRPr lang="en-SG"/>
        </a:p>
      </dgm:t>
    </dgm:pt>
    <dgm:pt modelId="{45490CCA-8F70-42B6-B540-3D8A6936C741}">
      <dgm:prSet phldrT="[Text]" custT="1"/>
      <dgm:spPr/>
      <dgm:t>
        <a:bodyPr/>
        <a:lstStyle/>
        <a:p>
          <a:r>
            <a:rPr lang="en-SG" sz="1500" dirty="0"/>
            <a:t>Energy use by fuel type</a:t>
          </a:r>
        </a:p>
      </dgm:t>
    </dgm:pt>
    <dgm:pt modelId="{09456824-2C5F-44E2-937A-6004280FD57B}" type="parTrans" cxnId="{8145A600-D984-44F4-810A-9D78DF997B11}">
      <dgm:prSet/>
      <dgm:spPr/>
      <dgm:t>
        <a:bodyPr/>
        <a:lstStyle/>
        <a:p>
          <a:endParaRPr lang="en-SG" sz="1500"/>
        </a:p>
      </dgm:t>
    </dgm:pt>
    <dgm:pt modelId="{6A325E73-E2DD-4679-B4D6-0D6E30011547}" type="sibTrans" cxnId="{8145A600-D984-44F4-810A-9D78DF997B11}">
      <dgm:prSet/>
      <dgm:spPr/>
      <dgm:t>
        <a:bodyPr/>
        <a:lstStyle/>
        <a:p>
          <a:endParaRPr lang="en-SG"/>
        </a:p>
      </dgm:t>
    </dgm:pt>
    <dgm:pt modelId="{BD2F0842-E721-48F2-A2A2-4764AD9EBCC1}">
      <dgm:prSet phldrT="[Text]" custT="1"/>
      <dgm:spPr/>
      <dgm:t>
        <a:bodyPr/>
        <a:lstStyle/>
        <a:p>
          <a:r>
            <a:rPr lang="en-SG" sz="1500" dirty="0"/>
            <a:t>Activity</a:t>
          </a:r>
        </a:p>
      </dgm:t>
    </dgm:pt>
    <dgm:pt modelId="{FB5F6BD4-9CD3-448B-820D-F05E07104C15}" type="parTrans" cxnId="{2911570B-8E76-442D-8C48-CEFD1AB6AF12}">
      <dgm:prSet/>
      <dgm:spPr/>
      <dgm:t>
        <a:bodyPr/>
        <a:lstStyle/>
        <a:p>
          <a:endParaRPr lang="en-SG" sz="1500"/>
        </a:p>
      </dgm:t>
    </dgm:pt>
    <dgm:pt modelId="{0E054C6C-574E-4206-A4C4-9B6CA76C903A}" type="sibTrans" cxnId="{2911570B-8E76-442D-8C48-CEFD1AB6AF12}">
      <dgm:prSet/>
      <dgm:spPr/>
      <dgm:t>
        <a:bodyPr/>
        <a:lstStyle/>
        <a:p>
          <a:endParaRPr lang="en-SG"/>
        </a:p>
      </dgm:t>
    </dgm:pt>
    <dgm:pt modelId="{17B473CC-5604-4D29-B52A-3FB265F41F0F}">
      <dgm:prSet phldrT="[Text]" custT="1"/>
      <dgm:spPr/>
      <dgm:t>
        <a:bodyPr/>
        <a:lstStyle/>
        <a:p>
          <a:r>
            <a:rPr lang="en-SG" sz="1500" dirty="0"/>
            <a:t>Turnover rates (road only)</a:t>
          </a:r>
        </a:p>
      </dgm:t>
    </dgm:pt>
    <dgm:pt modelId="{F207E862-2444-4F4E-8112-1C209C0C6E0D}" type="parTrans" cxnId="{D738B2AB-06D2-45BA-B458-57BA73EB4F9C}">
      <dgm:prSet/>
      <dgm:spPr/>
      <dgm:t>
        <a:bodyPr/>
        <a:lstStyle/>
        <a:p>
          <a:endParaRPr lang="en-SG" sz="1500"/>
        </a:p>
      </dgm:t>
    </dgm:pt>
    <dgm:pt modelId="{78F182B0-BA22-48F7-B49E-0065E7C5F9D9}" type="sibTrans" cxnId="{D738B2AB-06D2-45BA-B458-57BA73EB4F9C}">
      <dgm:prSet/>
      <dgm:spPr/>
      <dgm:t>
        <a:bodyPr/>
        <a:lstStyle/>
        <a:p>
          <a:endParaRPr lang="en-SG"/>
        </a:p>
      </dgm:t>
    </dgm:pt>
    <dgm:pt modelId="{7AE60BE0-9E4C-4F95-BD0B-97233CE80452}">
      <dgm:prSet phldrT="[Text]" custT="1"/>
      <dgm:spPr/>
      <dgm:t>
        <a:bodyPr/>
        <a:lstStyle/>
        <a:p>
          <a:r>
            <a:rPr lang="en-SG" sz="1500" dirty="0"/>
            <a:t>Occupancy and load factors (road only)</a:t>
          </a:r>
        </a:p>
      </dgm:t>
    </dgm:pt>
    <dgm:pt modelId="{78B2311B-DF33-49DD-BE8C-7F37E04D510F}" type="parTrans" cxnId="{D90D653F-0DB6-4CD0-858A-7878EFBFA015}">
      <dgm:prSet/>
      <dgm:spPr/>
      <dgm:t>
        <a:bodyPr/>
        <a:lstStyle/>
        <a:p>
          <a:endParaRPr lang="en-SG" sz="1500"/>
        </a:p>
      </dgm:t>
    </dgm:pt>
    <dgm:pt modelId="{505BA5E6-DABF-42DA-93DB-E4782D08E8E8}" type="sibTrans" cxnId="{D90D653F-0DB6-4CD0-858A-7878EFBFA015}">
      <dgm:prSet/>
      <dgm:spPr/>
      <dgm:t>
        <a:bodyPr/>
        <a:lstStyle/>
        <a:p>
          <a:endParaRPr lang="en-SG"/>
        </a:p>
      </dgm:t>
    </dgm:pt>
    <dgm:pt modelId="{0CE66462-EBC6-4B26-9E25-1916F40C52B0}">
      <dgm:prSet phldrT="[Text]" custT="1"/>
      <dgm:spPr/>
      <dgm:t>
        <a:bodyPr/>
        <a:lstStyle/>
        <a:p>
          <a:r>
            <a:rPr lang="en-SG" sz="1500" dirty="0"/>
            <a:t>New vehicle efficiency (road only)</a:t>
          </a:r>
        </a:p>
      </dgm:t>
    </dgm:pt>
    <dgm:pt modelId="{CB6537DD-E1F8-46A8-B5B9-41A732E6F5C9}" type="parTrans" cxnId="{2B3CA234-7D73-4905-A07D-A95C40453944}">
      <dgm:prSet/>
      <dgm:spPr/>
      <dgm:t>
        <a:bodyPr/>
        <a:lstStyle/>
        <a:p>
          <a:endParaRPr lang="en-SG" sz="1500"/>
        </a:p>
      </dgm:t>
    </dgm:pt>
    <dgm:pt modelId="{48491A94-BAB5-411F-9B9D-861D5C62474A}" type="sibTrans" cxnId="{2B3CA234-7D73-4905-A07D-A95C40453944}">
      <dgm:prSet/>
      <dgm:spPr/>
      <dgm:t>
        <a:bodyPr/>
        <a:lstStyle/>
        <a:p>
          <a:endParaRPr lang="en-SG"/>
        </a:p>
      </dgm:t>
    </dgm:pt>
    <dgm:pt modelId="{B5989953-7F94-4BCC-8F21-2B87D0CC7209}">
      <dgm:prSet phldrT="[Text]" custT="1"/>
      <dgm:spPr/>
      <dgm:t>
        <a:bodyPr/>
        <a:lstStyle/>
        <a:p>
          <a:r>
            <a:rPr lang="en-SG" sz="1500" dirty="0"/>
            <a:t>Stocks (road only)</a:t>
          </a:r>
        </a:p>
      </dgm:t>
    </dgm:pt>
    <dgm:pt modelId="{BCBDC622-9CE8-4210-8EFF-A70F025E6AD4}" type="parTrans" cxnId="{E64CC8D4-B27D-4D6A-90DE-CC15D76B37B2}">
      <dgm:prSet/>
      <dgm:spPr/>
      <dgm:t>
        <a:bodyPr/>
        <a:lstStyle/>
        <a:p>
          <a:endParaRPr lang="en-SG" sz="1500"/>
        </a:p>
      </dgm:t>
    </dgm:pt>
    <dgm:pt modelId="{43862192-2129-45DF-988C-390A1F1581FA}" type="sibTrans" cxnId="{E64CC8D4-B27D-4D6A-90DE-CC15D76B37B2}">
      <dgm:prSet/>
      <dgm:spPr/>
      <dgm:t>
        <a:bodyPr/>
        <a:lstStyle/>
        <a:p>
          <a:endParaRPr lang="en-SG"/>
        </a:p>
      </dgm:t>
    </dgm:pt>
    <dgm:pt modelId="{77D7FEBA-ECA9-46FA-98EC-D4C23FFFA083}">
      <dgm:prSet phldrT="[Text]" custT="1"/>
      <dgm:spPr/>
      <dgm:t>
        <a:bodyPr/>
        <a:lstStyle/>
        <a:p>
          <a:r>
            <a:rPr lang="en-SG" sz="1500"/>
            <a:t>Other factors</a:t>
          </a:r>
        </a:p>
      </dgm:t>
    </dgm:pt>
    <dgm:pt modelId="{C301587A-1BFD-486B-B31D-E085AAC479B3}" type="parTrans" cxnId="{3579467B-684B-4C1C-B88B-31AF62FBEA95}">
      <dgm:prSet/>
      <dgm:spPr/>
      <dgm:t>
        <a:bodyPr/>
        <a:lstStyle/>
        <a:p>
          <a:endParaRPr lang="en-SG" sz="1500"/>
        </a:p>
      </dgm:t>
    </dgm:pt>
    <dgm:pt modelId="{89CBF129-C474-4825-9E32-318991B67934}" type="sibTrans" cxnId="{3579467B-684B-4C1C-B88B-31AF62FBEA95}">
      <dgm:prSet/>
      <dgm:spPr/>
      <dgm:t>
        <a:bodyPr/>
        <a:lstStyle/>
        <a:p>
          <a:endParaRPr lang="en-SG"/>
        </a:p>
      </dgm:t>
    </dgm:pt>
    <dgm:pt modelId="{93206431-A577-4A65-8D7B-886AE0B9F00F}">
      <dgm:prSet phldrT="[Text]" custT="1"/>
      <dgm:spPr/>
      <dgm:t>
        <a:bodyPr/>
        <a:lstStyle/>
        <a:p>
          <a:r>
            <a:rPr lang="en-SG" sz="1500" dirty="0"/>
            <a:t>Fuel mixing (e.g. biofuel mix %)</a:t>
          </a:r>
        </a:p>
      </dgm:t>
    </dgm:pt>
    <dgm:pt modelId="{CD948D6D-722D-4E96-B8AB-6784745B333E}" type="parTrans" cxnId="{411A489A-9A69-41AB-849F-BF8D66BEA29B}">
      <dgm:prSet/>
      <dgm:spPr/>
      <dgm:t>
        <a:bodyPr/>
        <a:lstStyle/>
        <a:p>
          <a:endParaRPr lang="en-SG"/>
        </a:p>
      </dgm:t>
    </dgm:pt>
    <dgm:pt modelId="{D0662E1B-C68C-449C-A568-35F4AF831264}" type="sibTrans" cxnId="{411A489A-9A69-41AB-849F-BF8D66BEA29B}">
      <dgm:prSet/>
      <dgm:spPr/>
      <dgm:t>
        <a:bodyPr/>
        <a:lstStyle/>
        <a:p>
          <a:endParaRPr lang="en-SG"/>
        </a:p>
      </dgm:t>
    </dgm:pt>
    <dgm:pt modelId="{80CA23FE-A49A-4E7F-A225-B06A43FFA962}">
      <dgm:prSet phldrT="[Text]" custT="1"/>
      <dgm:spPr/>
      <dgm:t>
        <a:bodyPr/>
        <a:lstStyle/>
        <a:p>
          <a:r>
            <a:rPr lang="en-SG" sz="1500" dirty="0"/>
            <a:t>Hybrid electricity usage % (road only)</a:t>
          </a:r>
        </a:p>
      </dgm:t>
    </dgm:pt>
    <dgm:pt modelId="{D4B1C904-82C9-4D9E-931D-0B91E599EE1F}" type="parTrans" cxnId="{9DE32ABC-9764-42F1-AC1A-99816AECC3B5}">
      <dgm:prSet/>
      <dgm:spPr/>
      <dgm:t>
        <a:bodyPr/>
        <a:lstStyle/>
        <a:p>
          <a:endParaRPr lang="en-SG"/>
        </a:p>
      </dgm:t>
    </dgm:pt>
    <dgm:pt modelId="{5868BB1B-D91C-4151-8E81-BB79DFEF52F3}" type="sibTrans" cxnId="{9DE32ABC-9764-42F1-AC1A-99816AECC3B5}">
      <dgm:prSet/>
      <dgm:spPr/>
      <dgm:t>
        <a:bodyPr/>
        <a:lstStyle/>
        <a:p>
          <a:endParaRPr lang="en-SG"/>
        </a:p>
      </dgm:t>
    </dgm:pt>
    <dgm:pt modelId="{98427039-18B8-4418-BC76-048FA6D489B3}" type="pres">
      <dgm:prSet presAssocID="{ECC691AC-31CA-4BAA-88A5-969AD18731A8}" presName="hierChild1" presStyleCnt="0">
        <dgm:presLayoutVars>
          <dgm:orgChart val="1"/>
          <dgm:chPref val="1"/>
          <dgm:dir/>
          <dgm:animOne val="branch"/>
          <dgm:animLvl val="lvl"/>
          <dgm:resizeHandles/>
        </dgm:presLayoutVars>
      </dgm:prSet>
      <dgm:spPr/>
    </dgm:pt>
    <dgm:pt modelId="{7289576A-3175-4811-A760-572D25BDC503}" type="pres">
      <dgm:prSet presAssocID="{4A2591FC-2151-4E21-BCD1-C048CF813E2D}" presName="hierRoot1" presStyleCnt="0">
        <dgm:presLayoutVars>
          <dgm:hierBranch val="init"/>
        </dgm:presLayoutVars>
      </dgm:prSet>
      <dgm:spPr/>
    </dgm:pt>
    <dgm:pt modelId="{4D9A18FA-CCC9-4832-BE2F-2B062CF6DACA}" type="pres">
      <dgm:prSet presAssocID="{4A2591FC-2151-4E21-BCD1-C048CF813E2D}" presName="rootComposite1" presStyleCnt="0"/>
      <dgm:spPr/>
    </dgm:pt>
    <dgm:pt modelId="{F0D4D58E-D126-4E97-87E3-9435AA748E19}" type="pres">
      <dgm:prSet presAssocID="{4A2591FC-2151-4E21-BCD1-C048CF813E2D}" presName="rootText1" presStyleLbl="node0" presStyleIdx="0" presStyleCnt="1">
        <dgm:presLayoutVars>
          <dgm:chPref val="3"/>
        </dgm:presLayoutVars>
      </dgm:prSet>
      <dgm:spPr/>
    </dgm:pt>
    <dgm:pt modelId="{880299AB-EAF8-40FE-8D2B-82EBF3261907}" type="pres">
      <dgm:prSet presAssocID="{4A2591FC-2151-4E21-BCD1-C048CF813E2D}" presName="rootConnector1" presStyleLbl="node1" presStyleIdx="0" presStyleCnt="0"/>
      <dgm:spPr/>
    </dgm:pt>
    <dgm:pt modelId="{2A2BDB67-0DE0-42F3-BF27-72979D1E818B}" type="pres">
      <dgm:prSet presAssocID="{4A2591FC-2151-4E21-BCD1-C048CF813E2D}" presName="hierChild2" presStyleCnt="0"/>
      <dgm:spPr/>
    </dgm:pt>
    <dgm:pt modelId="{80DA631E-F6A5-4F07-AE9B-81CEDDCE75D2}" type="pres">
      <dgm:prSet presAssocID="{FB5F6BD4-9CD3-448B-820D-F05E07104C15}" presName="Name64" presStyleLbl="parChTrans1D2" presStyleIdx="0" presStyleCnt="4"/>
      <dgm:spPr/>
    </dgm:pt>
    <dgm:pt modelId="{88452BFF-B2A9-484F-B1B2-51770DBC2D7E}" type="pres">
      <dgm:prSet presAssocID="{BD2F0842-E721-48F2-A2A2-4764AD9EBCC1}" presName="hierRoot2" presStyleCnt="0">
        <dgm:presLayoutVars>
          <dgm:hierBranch val="init"/>
        </dgm:presLayoutVars>
      </dgm:prSet>
      <dgm:spPr/>
    </dgm:pt>
    <dgm:pt modelId="{88491F5B-F0F5-4637-A63D-788624E3EAF1}" type="pres">
      <dgm:prSet presAssocID="{BD2F0842-E721-48F2-A2A2-4764AD9EBCC1}" presName="rootComposite" presStyleCnt="0"/>
      <dgm:spPr/>
    </dgm:pt>
    <dgm:pt modelId="{C9609E3C-6E47-4013-9A14-440FE5BEB813}" type="pres">
      <dgm:prSet presAssocID="{BD2F0842-E721-48F2-A2A2-4764AD9EBCC1}" presName="rootText" presStyleLbl="node2" presStyleIdx="0" presStyleCnt="4">
        <dgm:presLayoutVars>
          <dgm:chPref val="3"/>
        </dgm:presLayoutVars>
      </dgm:prSet>
      <dgm:spPr/>
    </dgm:pt>
    <dgm:pt modelId="{E737C0D4-8D7D-4591-906C-C5717A9BAC70}" type="pres">
      <dgm:prSet presAssocID="{BD2F0842-E721-48F2-A2A2-4764AD9EBCC1}" presName="rootConnector" presStyleLbl="node2" presStyleIdx="0" presStyleCnt="4"/>
      <dgm:spPr/>
    </dgm:pt>
    <dgm:pt modelId="{D2B5C506-4DFB-4362-9D31-5720C4324C60}" type="pres">
      <dgm:prSet presAssocID="{BD2F0842-E721-48F2-A2A2-4764AD9EBCC1}" presName="hierChild4" presStyleCnt="0"/>
      <dgm:spPr/>
    </dgm:pt>
    <dgm:pt modelId="{608A02E8-7A4E-473A-8729-05B0AFB15C9D}" type="pres">
      <dgm:prSet presAssocID="{A6B01058-23B1-4275-8252-D15DA5DF77CB}" presName="Name64" presStyleLbl="parChTrans1D3" presStyleIdx="0" presStyleCnt="9"/>
      <dgm:spPr/>
    </dgm:pt>
    <dgm:pt modelId="{BFC56123-EC16-4CFF-8104-E901A58AF757}" type="pres">
      <dgm:prSet presAssocID="{E13AC13E-F23F-4B96-BBD0-BAC7C17F321B}" presName="hierRoot2" presStyleCnt="0">
        <dgm:presLayoutVars>
          <dgm:hierBranch val="init"/>
        </dgm:presLayoutVars>
      </dgm:prSet>
      <dgm:spPr/>
    </dgm:pt>
    <dgm:pt modelId="{BBC0AB6C-D75D-4FAD-ACD0-8D886176F250}" type="pres">
      <dgm:prSet presAssocID="{E13AC13E-F23F-4B96-BBD0-BAC7C17F321B}" presName="rootComposite" presStyleCnt="0"/>
      <dgm:spPr/>
    </dgm:pt>
    <dgm:pt modelId="{AB12C268-67EE-4FDF-A87A-0E273608076B}" type="pres">
      <dgm:prSet presAssocID="{E13AC13E-F23F-4B96-BBD0-BAC7C17F321B}" presName="rootText" presStyleLbl="node3" presStyleIdx="0" presStyleCnt="9">
        <dgm:presLayoutVars>
          <dgm:chPref val="3"/>
        </dgm:presLayoutVars>
      </dgm:prSet>
      <dgm:spPr/>
    </dgm:pt>
    <dgm:pt modelId="{33CA2607-B3AD-4AF6-9C83-6BDD01967ADB}" type="pres">
      <dgm:prSet presAssocID="{E13AC13E-F23F-4B96-BBD0-BAC7C17F321B}" presName="rootConnector" presStyleLbl="node3" presStyleIdx="0" presStyleCnt="9"/>
      <dgm:spPr/>
    </dgm:pt>
    <dgm:pt modelId="{282BC3A7-6CD2-4BC6-A9EB-AE9738AB3CC0}" type="pres">
      <dgm:prSet presAssocID="{E13AC13E-F23F-4B96-BBD0-BAC7C17F321B}" presName="hierChild4" presStyleCnt="0"/>
      <dgm:spPr/>
    </dgm:pt>
    <dgm:pt modelId="{72206072-31D5-4A5D-97C7-B24DFD527E13}" type="pres">
      <dgm:prSet presAssocID="{E13AC13E-F23F-4B96-BBD0-BAC7C17F321B}" presName="hierChild5" presStyleCnt="0"/>
      <dgm:spPr/>
    </dgm:pt>
    <dgm:pt modelId="{85207240-C0E6-41FE-9FCA-002B8013F185}" type="pres">
      <dgm:prSet presAssocID="{3B4951CB-194C-4200-91E3-C60187B48B60}" presName="Name64" presStyleLbl="parChTrans1D3" presStyleIdx="1" presStyleCnt="9"/>
      <dgm:spPr/>
    </dgm:pt>
    <dgm:pt modelId="{9FDA92E4-4A97-49FC-94F0-C07CF0B35C07}" type="pres">
      <dgm:prSet presAssocID="{73B933D3-F340-4A09-8414-1A4F24F833BC}" presName="hierRoot2" presStyleCnt="0">
        <dgm:presLayoutVars>
          <dgm:hierBranch val="init"/>
        </dgm:presLayoutVars>
      </dgm:prSet>
      <dgm:spPr/>
    </dgm:pt>
    <dgm:pt modelId="{560F97FE-A07F-4FEC-9A99-03735683FB1E}" type="pres">
      <dgm:prSet presAssocID="{73B933D3-F340-4A09-8414-1A4F24F833BC}" presName="rootComposite" presStyleCnt="0"/>
      <dgm:spPr/>
    </dgm:pt>
    <dgm:pt modelId="{4E79214B-AE78-4A18-BF84-9B8E3F6105F1}" type="pres">
      <dgm:prSet presAssocID="{73B933D3-F340-4A09-8414-1A4F24F833BC}" presName="rootText" presStyleLbl="node3" presStyleIdx="1" presStyleCnt="9">
        <dgm:presLayoutVars>
          <dgm:chPref val="3"/>
        </dgm:presLayoutVars>
      </dgm:prSet>
      <dgm:spPr/>
    </dgm:pt>
    <dgm:pt modelId="{538A3C8B-4526-4CDA-BE38-92D4C6E63CDF}" type="pres">
      <dgm:prSet presAssocID="{73B933D3-F340-4A09-8414-1A4F24F833BC}" presName="rootConnector" presStyleLbl="node3" presStyleIdx="1" presStyleCnt="9"/>
      <dgm:spPr/>
    </dgm:pt>
    <dgm:pt modelId="{3FBF637F-24E6-42E5-8E6D-F9A760267D15}" type="pres">
      <dgm:prSet presAssocID="{73B933D3-F340-4A09-8414-1A4F24F833BC}" presName="hierChild4" presStyleCnt="0"/>
      <dgm:spPr/>
    </dgm:pt>
    <dgm:pt modelId="{180EFD25-1E82-4CF1-A308-6FA325E988C2}" type="pres">
      <dgm:prSet presAssocID="{73B933D3-F340-4A09-8414-1A4F24F833BC}" presName="hierChild5" presStyleCnt="0"/>
      <dgm:spPr/>
    </dgm:pt>
    <dgm:pt modelId="{C4E11D3B-EAE8-4CA9-BF77-B1C18F8A896E}" type="pres">
      <dgm:prSet presAssocID="{BD2F0842-E721-48F2-A2A2-4764AD9EBCC1}" presName="hierChild5" presStyleCnt="0"/>
      <dgm:spPr/>
    </dgm:pt>
    <dgm:pt modelId="{75ACFCA4-3B17-4F40-93C7-B5155201F781}" type="pres">
      <dgm:prSet presAssocID="{2D8F137C-4B0C-4A99-A177-D56C60AB8D98}" presName="Name64" presStyleLbl="parChTrans1D2" presStyleIdx="1" presStyleCnt="4"/>
      <dgm:spPr/>
    </dgm:pt>
    <dgm:pt modelId="{333B485B-5D51-4E17-985C-1FFB1524BF32}" type="pres">
      <dgm:prSet presAssocID="{5E6A7165-3B20-4EDC-A1CF-DECE644A4E80}" presName="hierRoot2" presStyleCnt="0">
        <dgm:presLayoutVars>
          <dgm:hierBranch val="init"/>
        </dgm:presLayoutVars>
      </dgm:prSet>
      <dgm:spPr/>
    </dgm:pt>
    <dgm:pt modelId="{95B92608-671B-4EC9-A1AC-6A05043160B2}" type="pres">
      <dgm:prSet presAssocID="{5E6A7165-3B20-4EDC-A1CF-DECE644A4E80}" presName="rootComposite" presStyleCnt="0"/>
      <dgm:spPr/>
    </dgm:pt>
    <dgm:pt modelId="{9B140528-1195-40A0-999B-8041A8CEED55}" type="pres">
      <dgm:prSet presAssocID="{5E6A7165-3B20-4EDC-A1CF-DECE644A4E80}" presName="rootText" presStyleLbl="node2" presStyleIdx="1" presStyleCnt="4">
        <dgm:presLayoutVars>
          <dgm:chPref val="3"/>
        </dgm:presLayoutVars>
      </dgm:prSet>
      <dgm:spPr/>
    </dgm:pt>
    <dgm:pt modelId="{F9780C70-0F47-4D52-B66F-6955337B0A2C}" type="pres">
      <dgm:prSet presAssocID="{5E6A7165-3B20-4EDC-A1CF-DECE644A4E80}" presName="rootConnector" presStyleLbl="node2" presStyleIdx="1" presStyleCnt="4"/>
      <dgm:spPr/>
    </dgm:pt>
    <dgm:pt modelId="{F9B239E9-1ADD-41E9-A4DE-EDE6C1E11934}" type="pres">
      <dgm:prSet presAssocID="{5E6A7165-3B20-4EDC-A1CF-DECE644A4E80}" presName="hierChild4" presStyleCnt="0"/>
      <dgm:spPr/>
    </dgm:pt>
    <dgm:pt modelId="{B0744E59-15CA-4D05-9A4E-E55BCB326F27}" type="pres">
      <dgm:prSet presAssocID="{D0ECFB41-45A9-4126-8EE8-3A5ECF7BF324}" presName="Name64" presStyleLbl="parChTrans1D3" presStyleIdx="2" presStyleCnt="9"/>
      <dgm:spPr/>
    </dgm:pt>
    <dgm:pt modelId="{5CCB4162-F295-4172-895F-E640F4D8EDF1}" type="pres">
      <dgm:prSet presAssocID="{AD218CB3-1A69-4E47-AD75-2E465EA9CB64}" presName="hierRoot2" presStyleCnt="0">
        <dgm:presLayoutVars>
          <dgm:hierBranch val="init"/>
        </dgm:presLayoutVars>
      </dgm:prSet>
      <dgm:spPr/>
    </dgm:pt>
    <dgm:pt modelId="{77B5830A-07AD-4261-84D7-1EF204D6F505}" type="pres">
      <dgm:prSet presAssocID="{AD218CB3-1A69-4E47-AD75-2E465EA9CB64}" presName="rootComposite" presStyleCnt="0"/>
      <dgm:spPr/>
    </dgm:pt>
    <dgm:pt modelId="{BC9CBE9A-F4A2-4A21-9D53-4EC382D0FEDD}" type="pres">
      <dgm:prSet presAssocID="{AD218CB3-1A69-4E47-AD75-2E465EA9CB64}" presName="rootText" presStyleLbl="node3" presStyleIdx="2" presStyleCnt="9">
        <dgm:presLayoutVars>
          <dgm:chPref val="3"/>
        </dgm:presLayoutVars>
      </dgm:prSet>
      <dgm:spPr/>
    </dgm:pt>
    <dgm:pt modelId="{76FDB8A8-5717-4B96-9798-3FFEDEEE5403}" type="pres">
      <dgm:prSet presAssocID="{AD218CB3-1A69-4E47-AD75-2E465EA9CB64}" presName="rootConnector" presStyleLbl="node3" presStyleIdx="2" presStyleCnt="9"/>
      <dgm:spPr/>
    </dgm:pt>
    <dgm:pt modelId="{FF8BBFCC-2544-4A03-91BB-1BAE6873A701}" type="pres">
      <dgm:prSet presAssocID="{AD218CB3-1A69-4E47-AD75-2E465EA9CB64}" presName="hierChild4" presStyleCnt="0"/>
      <dgm:spPr/>
    </dgm:pt>
    <dgm:pt modelId="{4D8EA0AF-27C3-4232-9B31-78D13993AE3C}" type="pres">
      <dgm:prSet presAssocID="{AD218CB3-1A69-4E47-AD75-2E465EA9CB64}" presName="hierChild5" presStyleCnt="0"/>
      <dgm:spPr/>
    </dgm:pt>
    <dgm:pt modelId="{A98802D8-3CB8-483C-9395-C0AABC947EDF}" type="pres">
      <dgm:prSet presAssocID="{09456824-2C5F-44E2-937A-6004280FD57B}" presName="Name64" presStyleLbl="parChTrans1D3" presStyleIdx="3" presStyleCnt="9"/>
      <dgm:spPr/>
    </dgm:pt>
    <dgm:pt modelId="{C00272D7-B963-43F3-A304-A5ABF9CB085D}" type="pres">
      <dgm:prSet presAssocID="{45490CCA-8F70-42B6-B540-3D8A6936C741}" presName="hierRoot2" presStyleCnt="0">
        <dgm:presLayoutVars>
          <dgm:hierBranch val="init"/>
        </dgm:presLayoutVars>
      </dgm:prSet>
      <dgm:spPr/>
    </dgm:pt>
    <dgm:pt modelId="{94CFC44D-4160-4A2E-B17C-D367FFDBAA47}" type="pres">
      <dgm:prSet presAssocID="{45490CCA-8F70-42B6-B540-3D8A6936C741}" presName="rootComposite" presStyleCnt="0"/>
      <dgm:spPr/>
    </dgm:pt>
    <dgm:pt modelId="{952258F3-7A3E-439D-A889-C893A783FC7F}" type="pres">
      <dgm:prSet presAssocID="{45490CCA-8F70-42B6-B540-3D8A6936C741}" presName="rootText" presStyleLbl="node3" presStyleIdx="3" presStyleCnt="9">
        <dgm:presLayoutVars>
          <dgm:chPref val="3"/>
        </dgm:presLayoutVars>
      </dgm:prSet>
      <dgm:spPr/>
    </dgm:pt>
    <dgm:pt modelId="{30A755E2-7B97-4AB1-B46B-E8EE4FED09FD}" type="pres">
      <dgm:prSet presAssocID="{45490CCA-8F70-42B6-B540-3D8A6936C741}" presName="rootConnector" presStyleLbl="node3" presStyleIdx="3" presStyleCnt="9"/>
      <dgm:spPr/>
    </dgm:pt>
    <dgm:pt modelId="{165AB3CC-0481-4742-9DDA-26FB376A2F87}" type="pres">
      <dgm:prSet presAssocID="{45490CCA-8F70-42B6-B540-3D8A6936C741}" presName="hierChild4" presStyleCnt="0"/>
      <dgm:spPr/>
    </dgm:pt>
    <dgm:pt modelId="{D51497DA-E14D-4E00-B256-45CA594E4800}" type="pres">
      <dgm:prSet presAssocID="{45490CCA-8F70-42B6-B540-3D8A6936C741}" presName="hierChild5" presStyleCnt="0"/>
      <dgm:spPr/>
    </dgm:pt>
    <dgm:pt modelId="{27B471F1-F27B-40D3-AF18-5D64EFE6DA10}" type="pres">
      <dgm:prSet presAssocID="{5E6A7165-3B20-4EDC-A1CF-DECE644A4E80}" presName="hierChild5" presStyleCnt="0"/>
      <dgm:spPr/>
    </dgm:pt>
    <dgm:pt modelId="{A64E1426-4CDA-4411-88AB-8E292DC7D6D9}" type="pres">
      <dgm:prSet presAssocID="{BCBDC622-9CE8-4210-8EFF-A70F025E6AD4}" presName="Name64" presStyleLbl="parChTrans1D2" presStyleIdx="2" presStyleCnt="4"/>
      <dgm:spPr/>
    </dgm:pt>
    <dgm:pt modelId="{2EF11E54-8447-4CD6-906E-E5B5494DC69B}" type="pres">
      <dgm:prSet presAssocID="{B5989953-7F94-4BCC-8F21-2B87D0CC7209}" presName="hierRoot2" presStyleCnt="0">
        <dgm:presLayoutVars>
          <dgm:hierBranch val="init"/>
        </dgm:presLayoutVars>
      </dgm:prSet>
      <dgm:spPr/>
    </dgm:pt>
    <dgm:pt modelId="{7DC7AD31-81A3-4AFA-8101-8025ECAFB6E5}" type="pres">
      <dgm:prSet presAssocID="{B5989953-7F94-4BCC-8F21-2B87D0CC7209}" presName="rootComposite" presStyleCnt="0"/>
      <dgm:spPr/>
    </dgm:pt>
    <dgm:pt modelId="{A6DB2E35-A91B-4895-B749-B5B7F47454F3}" type="pres">
      <dgm:prSet presAssocID="{B5989953-7F94-4BCC-8F21-2B87D0CC7209}" presName="rootText" presStyleLbl="node2" presStyleIdx="2" presStyleCnt="4">
        <dgm:presLayoutVars>
          <dgm:chPref val="3"/>
        </dgm:presLayoutVars>
      </dgm:prSet>
      <dgm:spPr/>
    </dgm:pt>
    <dgm:pt modelId="{1B7D3EF5-31CD-474F-93D7-55D7097575CB}" type="pres">
      <dgm:prSet presAssocID="{B5989953-7F94-4BCC-8F21-2B87D0CC7209}" presName="rootConnector" presStyleLbl="node2" presStyleIdx="2" presStyleCnt="4"/>
      <dgm:spPr/>
    </dgm:pt>
    <dgm:pt modelId="{ED771990-6D62-4B36-96D7-65D0EF9E1A0D}" type="pres">
      <dgm:prSet presAssocID="{B5989953-7F94-4BCC-8F21-2B87D0CC7209}" presName="hierChild4" presStyleCnt="0"/>
      <dgm:spPr/>
    </dgm:pt>
    <dgm:pt modelId="{A020CD5F-1A05-4859-8A51-FEFBE44F47B3}" type="pres">
      <dgm:prSet presAssocID="{B5989953-7F94-4BCC-8F21-2B87D0CC7209}" presName="hierChild5" presStyleCnt="0"/>
      <dgm:spPr/>
    </dgm:pt>
    <dgm:pt modelId="{B7BBE519-12FE-4DAF-AED2-140F229A3BF2}" type="pres">
      <dgm:prSet presAssocID="{C301587A-1BFD-486B-B31D-E085AAC479B3}" presName="Name64" presStyleLbl="parChTrans1D2" presStyleIdx="3" presStyleCnt="4"/>
      <dgm:spPr/>
    </dgm:pt>
    <dgm:pt modelId="{3E256EEA-5780-4661-A5C7-F9823EC0EC45}" type="pres">
      <dgm:prSet presAssocID="{77D7FEBA-ECA9-46FA-98EC-D4C23FFFA083}" presName="hierRoot2" presStyleCnt="0">
        <dgm:presLayoutVars>
          <dgm:hierBranch val="init"/>
        </dgm:presLayoutVars>
      </dgm:prSet>
      <dgm:spPr/>
    </dgm:pt>
    <dgm:pt modelId="{52464C6D-C3F6-4068-BAA5-1BE2E2600C84}" type="pres">
      <dgm:prSet presAssocID="{77D7FEBA-ECA9-46FA-98EC-D4C23FFFA083}" presName="rootComposite" presStyleCnt="0"/>
      <dgm:spPr/>
    </dgm:pt>
    <dgm:pt modelId="{3AE5A43E-07B9-4637-95D2-B27F2399A626}" type="pres">
      <dgm:prSet presAssocID="{77D7FEBA-ECA9-46FA-98EC-D4C23FFFA083}" presName="rootText" presStyleLbl="node2" presStyleIdx="3" presStyleCnt="4">
        <dgm:presLayoutVars>
          <dgm:chPref val="3"/>
        </dgm:presLayoutVars>
      </dgm:prSet>
      <dgm:spPr/>
    </dgm:pt>
    <dgm:pt modelId="{E2334194-CB5A-4D3E-BCDA-B5E1A72330A5}" type="pres">
      <dgm:prSet presAssocID="{77D7FEBA-ECA9-46FA-98EC-D4C23FFFA083}" presName="rootConnector" presStyleLbl="node2" presStyleIdx="3" presStyleCnt="4"/>
      <dgm:spPr/>
    </dgm:pt>
    <dgm:pt modelId="{38F52BE6-26AA-488D-918F-F2E773EE41F0}" type="pres">
      <dgm:prSet presAssocID="{77D7FEBA-ECA9-46FA-98EC-D4C23FFFA083}" presName="hierChild4" presStyleCnt="0"/>
      <dgm:spPr/>
    </dgm:pt>
    <dgm:pt modelId="{DD868811-05F1-475D-955C-E855ECF648A5}" type="pres">
      <dgm:prSet presAssocID="{F207E862-2444-4F4E-8112-1C209C0C6E0D}" presName="Name64" presStyleLbl="parChTrans1D3" presStyleIdx="4" presStyleCnt="9"/>
      <dgm:spPr/>
    </dgm:pt>
    <dgm:pt modelId="{DF7B9F49-BB88-44A8-BDA2-2E865827A155}" type="pres">
      <dgm:prSet presAssocID="{17B473CC-5604-4D29-B52A-3FB265F41F0F}" presName="hierRoot2" presStyleCnt="0">
        <dgm:presLayoutVars>
          <dgm:hierBranch val="init"/>
        </dgm:presLayoutVars>
      </dgm:prSet>
      <dgm:spPr/>
    </dgm:pt>
    <dgm:pt modelId="{BB09A390-ED10-4E26-92E4-30E4B654339D}" type="pres">
      <dgm:prSet presAssocID="{17B473CC-5604-4D29-B52A-3FB265F41F0F}" presName="rootComposite" presStyleCnt="0"/>
      <dgm:spPr/>
    </dgm:pt>
    <dgm:pt modelId="{BA2A8497-6940-4B72-878A-0D81DFD00DF7}" type="pres">
      <dgm:prSet presAssocID="{17B473CC-5604-4D29-B52A-3FB265F41F0F}" presName="rootText" presStyleLbl="node3" presStyleIdx="4" presStyleCnt="9">
        <dgm:presLayoutVars>
          <dgm:chPref val="3"/>
        </dgm:presLayoutVars>
      </dgm:prSet>
      <dgm:spPr/>
    </dgm:pt>
    <dgm:pt modelId="{1C7A1B66-F15E-4515-AC2F-BBC49BD17F69}" type="pres">
      <dgm:prSet presAssocID="{17B473CC-5604-4D29-B52A-3FB265F41F0F}" presName="rootConnector" presStyleLbl="node3" presStyleIdx="4" presStyleCnt="9"/>
      <dgm:spPr/>
    </dgm:pt>
    <dgm:pt modelId="{CA6330C5-40A7-45AD-B719-0172BC0C418E}" type="pres">
      <dgm:prSet presAssocID="{17B473CC-5604-4D29-B52A-3FB265F41F0F}" presName="hierChild4" presStyleCnt="0"/>
      <dgm:spPr/>
    </dgm:pt>
    <dgm:pt modelId="{2B60D4C7-82CE-4FD0-A85D-5B0EAC4F6801}" type="pres">
      <dgm:prSet presAssocID="{17B473CC-5604-4D29-B52A-3FB265F41F0F}" presName="hierChild5" presStyleCnt="0"/>
      <dgm:spPr/>
    </dgm:pt>
    <dgm:pt modelId="{7F427D50-E838-47C4-AB62-5ADEAB32FCD9}" type="pres">
      <dgm:prSet presAssocID="{78B2311B-DF33-49DD-BE8C-7F37E04D510F}" presName="Name64" presStyleLbl="parChTrans1D3" presStyleIdx="5" presStyleCnt="9"/>
      <dgm:spPr/>
    </dgm:pt>
    <dgm:pt modelId="{91648505-FC16-4C44-B9F6-E942A5D517BA}" type="pres">
      <dgm:prSet presAssocID="{7AE60BE0-9E4C-4F95-BD0B-97233CE80452}" presName="hierRoot2" presStyleCnt="0">
        <dgm:presLayoutVars>
          <dgm:hierBranch val="init"/>
        </dgm:presLayoutVars>
      </dgm:prSet>
      <dgm:spPr/>
    </dgm:pt>
    <dgm:pt modelId="{EFDF92D0-FF97-43F9-A07B-301CB694BBCC}" type="pres">
      <dgm:prSet presAssocID="{7AE60BE0-9E4C-4F95-BD0B-97233CE80452}" presName="rootComposite" presStyleCnt="0"/>
      <dgm:spPr/>
    </dgm:pt>
    <dgm:pt modelId="{DBE83B29-5E1E-467E-A745-7B27708AFD8C}" type="pres">
      <dgm:prSet presAssocID="{7AE60BE0-9E4C-4F95-BD0B-97233CE80452}" presName="rootText" presStyleLbl="node3" presStyleIdx="5" presStyleCnt="9">
        <dgm:presLayoutVars>
          <dgm:chPref val="3"/>
        </dgm:presLayoutVars>
      </dgm:prSet>
      <dgm:spPr/>
    </dgm:pt>
    <dgm:pt modelId="{182267B8-763E-42E3-802D-C4258D9EA806}" type="pres">
      <dgm:prSet presAssocID="{7AE60BE0-9E4C-4F95-BD0B-97233CE80452}" presName="rootConnector" presStyleLbl="node3" presStyleIdx="5" presStyleCnt="9"/>
      <dgm:spPr/>
    </dgm:pt>
    <dgm:pt modelId="{D039FE16-2715-4DD9-9EE5-D3ED1528F0C7}" type="pres">
      <dgm:prSet presAssocID="{7AE60BE0-9E4C-4F95-BD0B-97233CE80452}" presName="hierChild4" presStyleCnt="0"/>
      <dgm:spPr/>
    </dgm:pt>
    <dgm:pt modelId="{584CE396-A20C-4E9D-B04F-E83BF8CC78B6}" type="pres">
      <dgm:prSet presAssocID="{7AE60BE0-9E4C-4F95-BD0B-97233CE80452}" presName="hierChild5" presStyleCnt="0"/>
      <dgm:spPr/>
    </dgm:pt>
    <dgm:pt modelId="{DA23D161-A42E-43F8-B9C3-B29598F0605D}" type="pres">
      <dgm:prSet presAssocID="{CB6537DD-E1F8-46A8-B5B9-41A732E6F5C9}" presName="Name64" presStyleLbl="parChTrans1D3" presStyleIdx="6" presStyleCnt="9"/>
      <dgm:spPr/>
    </dgm:pt>
    <dgm:pt modelId="{862790A9-C84A-4D0F-9992-4FAEED445928}" type="pres">
      <dgm:prSet presAssocID="{0CE66462-EBC6-4B26-9E25-1916F40C52B0}" presName="hierRoot2" presStyleCnt="0">
        <dgm:presLayoutVars>
          <dgm:hierBranch val="init"/>
        </dgm:presLayoutVars>
      </dgm:prSet>
      <dgm:spPr/>
    </dgm:pt>
    <dgm:pt modelId="{FA28A72F-DD17-4525-B33F-FB74DBE5CE5F}" type="pres">
      <dgm:prSet presAssocID="{0CE66462-EBC6-4B26-9E25-1916F40C52B0}" presName="rootComposite" presStyleCnt="0"/>
      <dgm:spPr/>
    </dgm:pt>
    <dgm:pt modelId="{478FA14F-17B9-4C3C-B3CD-A9A00FD127CD}" type="pres">
      <dgm:prSet presAssocID="{0CE66462-EBC6-4B26-9E25-1916F40C52B0}" presName="rootText" presStyleLbl="node3" presStyleIdx="6" presStyleCnt="9">
        <dgm:presLayoutVars>
          <dgm:chPref val="3"/>
        </dgm:presLayoutVars>
      </dgm:prSet>
      <dgm:spPr/>
    </dgm:pt>
    <dgm:pt modelId="{3F4DC0F8-45EF-4B63-869E-499BBA13C581}" type="pres">
      <dgm:prSet presAssocID="{0CE66462-EBC6-4B26-9E25-1916F40C52B0}" presName="rootConnector" presStyleLbl="node3" presStyleIdx="6" presStyleCnt="9"/>
      <dgm:spPr/>
    </dgm:pt>
    <dgm:pt modelId="{6C765052-465B-4319-ABC1-EFAB53BBBDD9}" type="pres">
      <dgm:prSet presAssocID="{0CE66462-EBC6-4B26-9E25-1916F40C52B0}" presName="hierChild4" presStyleCnt="0"/>
      <dgm:spPr/>
    </dgm:pt>
    <dgm:pt modelId="{219DEE87-C294-4C24-9868-66B047523BF4}" type="pres">
      <dgm:prSet presAssocID="{0CE66462-EBC6-4B26-9E25-1916F40C52B0}" presName="hierChild5" presStyleCnt="0"/>
      <dgm:spPr/>
    </dgm:pt>
    <dgm:pt modelId="{E7D06081-E8B9-4481-A220-83A839937B9C}" type="pres">
      <dgm:prSet presAssocID="{CD948D6D-722D-4E96-B8AB-6784745B333E}" presName="Name64" presStyleLbl="parChTrans1D3" presStyleIdx="7" presStyleCnt="9"/>
      <dgm:spPr/>
    </dgm:pt>
    <dgm:pt modelId="{4715F000-CC26-4F87-A43D-CBB163D76D0A}" type="pres">
      <dgm:prSet presAssocID="{93206431-A577-4A65-8D7B-886AE0B9F00F}" presName="hierRoot2" presStyleCnt="0">
        <dgm:presLayoutVars>
          <dgm:hierBranch val="init"/>
        </dgm:presLayoutVars>
      </dgm:prSet>
      <dgm:spPr/>
    </dgm:pt>
    <dgm:pt modelId="{71333ABA-AD11-423B-A4F9-1EE8E563A346}" type="pres">
      <dgm:prSet presAssocID="{93206431-A577-4A65-8D7B-886AE0B9F00F}" presName="rootComposite" presStyleCnt="0"/>
      <dgm:spPr/>
    </dgm:pt>
    <dgm:pt modelId="{5DF909A4-D1DD-4AAF-BFEC-DC2028097CB7}" type="pres">
      <dgm:prSet presAssocID="{93206431-A577-4A65-8D7B-886AE0B9F00F}" presName="rootText" presStyleLbl="node3" presStyleIdx="7" presStyleCnt="9">
        <dgm:presLayoutVars>
          <dgm:chPref val="3"/>
        </dgm:presLayoutVars>
      </dgm:prSet>
      <dgm:spPr/>
    </dgm:pt>
    <dgm:pt modelId="{CCA0430B-342D-4BF5-9448-2D0B17D3AAC2}" type="pres">
      <dgm:prSet presAssocID="{93206431-A577-4A65-8D7B-886AE0B9F00F}" presName="rootConnector" presStyleLbl="node3" presStyleIdx="7" presStyleCnt="9"/>
      <dgm:spPr/>
    </dgm:pt>
    <dgm:pt modelId="{46F0A429-A68F-43BF-9F9E-BB70B51AC01F}" type="pres">
      <dgm:prSet presAssocID="{93206431-A577-4A65-8D7B-886AE0B9F00F}" presName="hierChild4" presStyleCnt="0"/>
      <dgm:spPr/>
    </dgm:pt>
    <dgm:pt modelId="{BB87CF56-76EB-438F-8050-171648516A30}" type="pres">
      <dgm:prSet presAssocID="{93206431-A577-4A65-8D7B-886AE0B9F00F}" presName="hierChild5" presStyleCnt="0"/>
      <dgm:spPr/>
    </dgm:pt>
    <dgm:pt modelId="{22E1D864-F655-44C9-A45B-3E8E447AF08F}" type="pres">
      <dgm:prSet presAssocID="{D4B1C904-82C9-4D9E-931D-0B91E599EE1F}" presName="Name64" presStyleLbl="parChTrans1D3" presStyleIdx="8" presStyleCnt="9"/>
      <dgm:spPr/>
    </dgm:pt>
    <dgm:pt modelId="{6C62DFFE-455F-4CF7-8466-C9369135DB16}" type="pres">
      <dgm:prSet presAssocID="{80CA23FE-A49A-4E7F-A225-B06A43FFA962}" presName="hierRoot2" presStyleCnt="0">
        <dgm:presLayoutVars>
          <dgm:hierBranch val="init"/>
        </dgm:presLayoutVars>
      </dgm:prSet>
      <dgm:spPr/>
    </dgm:pt>
    <dgm:pt modelId="{88D2388B-5CA9-408F-9E87-EB115D4B181B}" type="pres">
      <dgm:prSet presAssocID="{80CA23FE-A49A-4E7F-A225-B06A43FFA962}" presName="rootComposite" presStyleCnt="0"/>
      <dgm:spPr/>
    </dgm:pt>
    <dgm:pt modelId="{72D08835-297A-4D3F-AFF0-01081D88A8DD}" type="pres">
      <dgm:prSet presAssocID="{80CA23FE-A49A-4E7F-A225-B06A43FFA962}" presName="rootText" presStyleLbl="node3" presStyleIdx="8" presStyleCnt="9">
        <dgm:presLayoutVars>
          <dgm:chPref val="3"/>
        </dgm:presLayoutVars>
      </dgm:prSet>
      <dgm:spPr/>
    </dgm:pt>
    <dgm:pt modelId="{388EA3A7-10E7-499F-97AD-8A7A6FBF9901}" type="pres">
      <dgm:prSet presAssocID="{80CA23FE-A49A-4E7F-A225-B06A43FFA962}" presName="rootConnector" presStyleLbl="node3" presStyleIdx="8" presStyleCnt="9"/>
      <dgm:spPr/>
    </dgm:pt>
    <dgm:pt modelId="{45510BA6-941A-4468-BC8A-FFDE5E16E0AA}" type="pres">
      <dgm:prSet presAssocID="{80CA23FE-A49A-4E7F-A225-B06A43FFA962}" presName="hierChild4" presStyleCnt="0"/>
      <dgm:spPr/>
    </dgm:pt>
    <dgm:pt modelId="{0445EBD1-EBF9-4E56-AC42-D0DE9AADB4F4}" type="pres">
      <dgm:prSet presAssocID="{80CA23FE-A49A-4E7F-A225-B06A43FFA962}" presName="hierChild5" presStyleCnt="0"/>
      <dgm:spPr/>
    </dgm:pt>
    <dgm:pt modelId="{E9B3C465-88D3-4FFD-9FE5-E60412F6D603}" type="pres">
      <dgm:prSet presAssocID="{77D7FEBA-ECA9-46FA-98EC-D4C23FFFA083}" presName="hierChild5" presStyleCnt="0"/>
      <dgm:spPr/>
    </dgm:pt>
    <dgm:pt modelId="{4E2EADF7-D476-43E4-9F16-D587F33DABAC}" type="pres">
      <dgm:prSet presAssocID="{4A2591FC-2151-4E21-BCD1-C048CF813E2D}" presName="hierChild3" presStyleCnt="0"/>
      <dgm:spPr/>
    </dgm:pt>
  </dgm:ptLst>
  <dgm:cxnLst>
    <dgm:cxn modelId="{8145A600-D984-44F4-810A-9D78DF997B11}" srcId="{5E6A7165-3B20-4EDC-A1CF-DECE644A4E80}" destId="{45490CCA-8F70-42B6-B540-3D8A6936C741}" srcOrd="1" destOrd="0" parTransId="{09456824-2C5F-44E2-937A-6004280FD57B}" sibTransId="{6A325E73-E2DD-4679-B4D6-0D6E30011547}"/>
    <dgm:cxn modelId="{2911570B-8E76-442D-8C48-CEFD1AB6AF12}" srcId="{4A2591FC-2151-4E21-BCD1-C048CF813E2D}" destId="{BD2F0842-E721-48F2-A2A2-4764AD9EBCC1}" srcOrd="0" destOrd="0" parTransId="{FB5F6BD4-9CD3-448B-820D-F05E07104C15}" sibTransId="{0E054C6C-574E-4206-A4C4-9B6CA76C903A}"/>
    <dgm:cxn modelId="{B6FF6B16-2A06-4A32-BB21-6258B8D09312}" type="presOf" srcId="{CB6537DD-E1F8-46A8-B5B9-41A732E6F5C9}" destId="{DA23D161-A42E-43F8-B9C3-B29598F0605D}" srcOrd="0" destOrd="0" presId="urn:microsoft.com/office/officeart/2009/3/layout/HorizontalOrganizationChart"/>
    <dgm:cxn modelId="{869A601F-755A-413B-B079-1060B5D9C698}" type="presOf" srcId="{5E6A7165-3B20-4EDC-A1CF-DECE644A4E80}" destId="{9B140528-1195-40A0-999B-8041A8CEED55}" srcOrd="0" destOrd="0" presId="urn:microsoft.com/office/officeart/2009/3/layout/HorizontalOrganizationChart"/>
    <dgm:cxn modelId="{FF65452E-AA57-4C21-B895-62436BF89339}" type="presOf" srcId="{E13AC13E-F23F-4B96-BBD0-BAC7C17F321B}" destId="{AB12C268-67EE-4FDF-A87A-0E273608076B}" srcOrd="0" destOrd="0" presId="urn:microsoft.com/office/officeart/2009/3/layout/HorizontalOrganizationChart"/>
    <dgm:cxn modelId="{3505682E-308C-44C6-8981-CE469C3E5D17}" type="presOf" srcId="{B5989953-7F94-4BCC-8F21-2B87D0CC7209}" destId="{A6DB2E35-A91B-4895-B749-B5B7F47454F3}" srcOrd="0" destOrd="0" presId="urn:microsoft.com/office/officeart/2009/3/layout/HorizontalOrganizationChart"/>
    <dgm:cxn modelId="{7543472F-2646-4490-B40D-01B07B76F1B9}" type="presOf" srcId="{78B2311B-DF33-49DD-BE8C-7F37E04D510F}" destId="{7F427D50-E838-47C4-AB62-5ADEAB32FCD9}" srcOrd="0" destOrd="0" presId="urn:microsoft.com/office/officeart/2009/3/layout/HorizontalOrganizationChart"/>
    <dgm:cxn modelId="{3CD07B34-7417-47B5-A774-F9150DF90500}" type="presOf" srcId="{73B933D3-F340-4A09-8414-1A4F24F833BC}" destId="{4E79214B-AE78-4A18-BF84-9B8E3F6105F1}" srcOrd="0" destOrd="0" presId="urn:microsoft.com/office/officeart/2009/3/layout/HorizontalOrganizationChart"/>
    <dgm:cxn modelId="{45639534-E972-4C2F-B1F0-B48FE12B9CC0}" srcId="{5E6A7165-3B20-4EDC-A1CF-DECE644A4E80}" destId="{AD218CB3-1A69-4E47-AD75-2E465EA9CB64}" srcOrd="0" destOrd="0" parTransId="{D0ECFB41-45A9-4126-8EE8-3A5ECF7BF324}" sibTransId="{4D154904-EB67-4218-86E0-69E13B81E740}"/>
    <dgm:cxn modelId="{2B3CA234-7D73-4905-A07D-A95C40453944}" srcId="{77D7FEBA-ECA9-46FA-98EC-D4C23FFFA083}" destId="{0CE66462-EBC6-4B26-9E25-1916F40C52B0}" srcOrd="2" destOrd="0" parTransId="{CB6537DD-E1F8-46A8-B5B9-41A732E6F5C9}" sibTransId="{48491A94-BAB5-411F-9B9D-861D5C62474A}"/>
    <dgm:cxn modelId="{CF25BB38-62B4-460A-980D-30AD81BFB7EC}" type="presOf" srcId="{A6B01058-23B1-4275-8252-D15DA5DF77CB}" destId="{608A02E8-7A4E-473A-8729-05B0AFB15C9D}" srcOrd="0" destOrd="0" presId="urn:microsoft.com/office/officeart/2009/3/layout/HorizontalOrganizationChart"/>
    <dgm:cxn modelId="{01D9443A-D822-4D44-85CD-7DDF42C16E2D}" type="presOf" srcId="{D0ECFB41-45A9-4126-8EE8-3A5ECF7BF324}" destId="{B0744E59-15CA-4D05-9A4E-E55BCB326F27}" srcOrd="0" destOrd="0" presId="urn:microsoft.com/office/officeart/2009/3/layout/HorizontalOrganizationChart"/>
    <dgm:cxn modelId="{D90D653F-0DB6-4CD0-858A-7878EFBFA015}" srcId="{77D7FEBA-ECA9-46FA-98EC-D4C23FFFA083}" destId="{7AE60BE0-9E4C-4F95-BD0B-97233CE80452}" srcOrd="1" destOrd="0" parTransId="{78B2311B-DF33-49DD-BE8C-7F37E04D510F}" sibTransId="{505BA5E6-DABF-42DA-93DB-E4782D08E8E8}"/>
    <dgm:cxn modelId="{7996EF3F-300E-46C3-81D5-67EC613D84A8}" type="presOf" srcId="{FB5F6BD4-9CD3-448B-820D-F05E07104C15}" destId="{80DA631E-F6A5-4F07-AE9B-81CEDDCE75D2}" srcOrd="0" destOrd="0" presId="urn:microsoft.com/office/officeart/2009/3/layout/HorizontalOrganizationChart"/>
    <dgm:cxn modelId="{8004B160-931B-4E66-BA2C-2CFAAE8207EC}" type="presOf" srcId="{4A2591FC-2151-4E21-BCD1-C048CF813E2D}" destId="{880299AB-EAF8-40FE-8D2B-82EBF3261907}" srcOrd="1" destOrd="0" presId="urn:microsoft.com/office/officeart/2009/3/layout/HorizontalOrganizationChart"/>
    <dgm:cxn modelId="{7B463C41-90CD-4427-BF17-ECE70A554C4D}" type="presOf" srcId="{93206431-A577-4A65-8D7B-886AE0B9F00F}" destId="{CCA0430B-342D-4BF5-9448-2D0B17D3AAC2}" srcOrd="1" destOrd="0" presId="urn:microsoft.com/office/officeart/2009/3/layout/HorizontalOrganizationChart"/>
    <dgm:cxn modelId="{03F68062-487A-4665-84EB-A5A954B65A5B}" type="presOf" srcId="{BD2F0842-E721-48F2-A2A2-4764AD9EBCC1}" destId="{C9609E3C-6E47-4013-9A14-440FE5BEB813}" srcOrd="0" destOrd="0" presId="urn:microsoft.com/office/officeart/2009/3/layout/HorizontalOrganizationChart"/>
    <dgm:cxn modelId="{71AF9862-39C8-43FA-91B6-566DEE1B290E}" type="presOf" srcId="{93206431-A577-4A65-8D7B-886AE0B9F00F}" destId="{5DF909A4-D1DD-4AAF-BFEC-DC2028097CB7}" srcOrd="0" destOrd="0" presId="urn:microsoft.com/office/officeart/2009/3/layout/HorizontalOrganizationChart"/>
    <dgm:cxn modelId="{A658B763-54A4-41BE-BC7A-E5E40B253E2A}" type="presOf" srcId="{BCBDC622-9CE8-4210-8EFF-A70F025E6AD4}" destId="{A64E1426-4CDA-4411-88AB-8E292DC7D6D9}" srcOrd="0" destOrd="0" presId="urn:microsoft.com/office/officeart/2009/3/layout/HorizontalOrganizationChart"/>
    <dgm:cxn modelId="{40B9EA43-22C6-4C4A-B5A3-F0BFE3CF3FF9}" srcId="{ECC691AC-31CA-4BAA-88A5-969AD18731A8}" destId="{4A2591FC-2151-4E21-BCD1-C048CF813E2D}" srcOrd="0" destOrd="0" parTransId="{0DF63A78-16FA-4B9D-969B-6BBE815D8120}" sibTransId="{D1A4243E-6242-4203-BA5A-1130D709ECE9}"/>
    <dgm:cxn modelId="{BA49C765-DFA6-4D49-8BC0-C513B740DBFD}" srcId="{BD2F0842-E721-48F2-A2A2-4764AD9EBCC1}" destId="{E13AC13E-F23F-4B96-BBD0-BAC7C17F321B}" srcOrd="0" destOrd="0" parTransId="{A6B01058-23B1-4275-8252-D15DA5DF77CB}" sibTransId="{84E7F711-2613-4B56-839D-882348A7E6BB}"/>
    <dgm:cxn modelId="{E94BE867-EE01-4488-A06C-E29E1634FAB7}" type="presOf" srcId="{09456824-2C5F-44E2-937A-6004280FD57B}" destId="{A98802D8-3CB8-483C-9395-C0AABC947EDF}" srcOrd="0" destOrd="0" presId="urn:microsoft.com/office/officeart/2009/3/layout/HorizontalOrganizationChart"/>
    <dgm:cxn modelId="{DDB8F647-3F43-45F6-B484-799D19DAC192}" type="presOf" srcId="{C301587A-1BFD-486B-B31D-E085AAC479B3}" destId="{B7BBE519-12FE-4DAF-AED2-140F229A3BF2}" srcOrd="0" destOrd="0" presId="urn:microsoft.com/office/officeart/2009/3/layout/HorizontalOrganizationChart"/>
    <dgm:cxn modelId="{F9DC5168-95DC-424C-B650-D3EEF9B1F732}" type="presOf" srcId="{45490CCA-8F70-42B6-B540-3D8A6936C741}" destId="{952258F3-7A3E-439D-A889-C893A783FC7F}" srcOrd="0" destOrd="0" presId="urn:microsoft.com/office/officeart/2009/3/layout/HorizontalOrganizationChart"/>
    <dgm:cxn modelId="{A8F2614C-CFAD-45BE-9C14-FA6FA5B684F3}" type="presOf" srcId="{45490CCA-8F70-42B6-B540-3D8A6936C741}" destId="{30A755E2-7B97-4AB1-B46B-E8EE4FED09FD}" srcOrd="1" destOrd="0" presId="urn:microsoft.com/office/officeart/2009/3/layout/HorizontalOrganizationChart"/>
    <dgm:cxn modelId="{ABA97250-7A09-48F1-A2B9-643CA0DF0488}" type="presOf" srcId="{4A2591FC-2151-4E21-BCD1-C048CF813E2D}" destId="{F0D4D58E-D126-4E97-87E3-9435AA748E19}" srcOrd="0" destOrd="0" presId="urn:microsoft.com/office/officeart/2009/3/layout/HorizontalOrganizationChart"/>
    <dgm:cxn modelId="{B09F3C59-9184-449B-9710-AF7DD662A8E8}" type="presOf" srcId="{F207E862-2444-4F4E-8112-1C209C0C6E0D}" destId="{DD868811-05F1-475D-955C-E855ECF648A5}" srcOrd="0" destOrd="0" presId="urn:microsoft.com/office/officeart/2009/3/layout/HorizontalOrganizationChart"/>
    <dgm:cxn modelId="{3579467B-684B-4C1C-B88B-31AF62FBEA95}" srcId="{4A2591FC-2151-4E21-BCD1-C048CF813E2D}" destId="{77D7FEBA-ECA9-46FA-98EC-D4C23FFFA083}" srcOrd="3" destOrd="0" parTransId="{C301587A-1BFD-486B-B31D-E085AAC479B3}" sibTransId="{89CBF129-C474-4825-9E32-318991B67934}"/>
    <dgm:cxn modelId="{6266A188-12EF-4DE3-B87B-2DD6F8A4B9B1}" type="presOf" srcId="{ECC691AC-31CA-4BAA-88A5-969AD18731A8}" destId="{98427039-18B8-4418-BC76-048FA6D489B3}" srcOrd="0" destOrd="0" presId="urn:microsoft.com/office/officeart/2009/3/layout/HorizontalOrganizationChart"/>
    <dgm:cxn modelId="{6975E68D-5B20-49D3-ABD7-52A1B638D7F4}" type="presOf" srcId="{77D7FEBA-ECA9-46FA-98EC-D4C23FFFA083}" destId="{E2334194-CB5A-4D3E-BCDA-B5E1A72330A5}" srcOrd="1" destOrd="0" presId="urn:microsoft.com/office/officeart/2009/3/layout/HorizontalOrganizationChart"/>
    <dgm:cxn modelId="{F588F88F-E3DF-453F-8DF1-61EECEB41AEF}" type="presOf" srcId="{0CE66462-EBC6-4B26-9E25-1916F40C52B0}" destId="{478FA14F-17B9-4C3C-B3CD-A9A00FD127CD}" srcOrd="0" destOrd="0" presId="urn:microsoft.com/office/officeart/2009/3/layout/HorizontalOrganizationChart"/>
    <dgm:cxn modelId="{29780291-576D-4770-A277-68E48F778474}" type="presOf" srcId="{73B933D3-F340-4A09-8414-1A4F24F833BC}" destId="{538A3C8B-4526-4CDA-BE38-92D4C6E63CDF}" srcOrd="1" destOrd="0" presId="urn:microsoft.com/office/officeart/2009/3/layout/HorizontalOrganizationChart"/>
    <dgm:cxn modelId="{7054A196-C19D-4485-B8A4-AE7527DAAB41}" type="presOf" srcId="{D4B1C904-82C9-4D9E-931D-0B91E599EE1F}" destId="{22E1D864-F655-44C9-A45B-3E8E447AF08F}" srcOrd="0" destOrd="0" presId="urn:microsoft.com/office/officeart/2009/3/layout/HorizontalOrganizationChart"/>
    <dgm:cxn modelId="{411A489A-9A69-41AB-849F-BF8D66BEA29B}" srcId="{77D7FEBA-ECA9-46FA-98EC-D4C23FFFA083}" destId="{93206431-A577-4A65-8D7B-886AE0B9F00F}" srcOrd="3" destOrd="0" parTransId="{CD948D6D-722D-4E96-B8AB-6784745B333E}" sibTransId="{D0662E1B-C68C-449C-A568-35F4AF831264}"/>
    <dgm:cxn modelId="{D429A39D-E54B-41D7-AD73-C289849E60CE}" type="presOf" srcId="{7AE60BE0-9E4C-4F95-BD0B-97233CE80452}" destId="{DBE83B29-5E1E-467E-A745-7B27708AFD8C}" srcOrd="0" destOrd="0" presId="urn:microsoft.com/office/officeart/2009/3/layout/HorizontalOrganizationChart"/>
    <dgm:cxn modelId="{BAC3D8A0-CBC3-48DA-AE1E-740B28472B7B}" type="presOf" srcId="{AD218CB3-1A69-4E47-AD75-2E465EA9CB64}" destId="{76FDB8A8-5717-4B96-9798-3FFEDEEE5403}" srcOrd="1" destOrd="0" presId="urn:microsoft.com/office/officeart/2009/3/layout/HorizontalOrganizationChart"/>
    <dgm:cxn modelId="{308556A5-22DA-470C-BB3B-CECC857E90A0}" srcId="{4A2591FC-2151-4E21-BCD1-C048CF813E2D}" destId="{5E6A7165-3B20-4EDC-A1CF-DECE644A4E80}" srcOrd="1" destOrd="0" parTransId="{2D8F137C-4B0C-4A99-A177-D56C60AB8D98}" sibTransId="{FDBA0632-92A1-4EF8-9DA2-FDBAA6418EAB}"/>
    <dgm:cxn modelId="{F28DA8A5-E74C-42D8-BCB0-2F81CE3BA0EA}" type="presOf" srcId="{CD948D6D-722D-4E96-B8AB-6784745B333E}" destId="{E7D06081-E8B9-4481-A220-83A839937B9C}" srcOrd="0" destOrd="0" presId="urn:microsoft.com/office/officeart/2009/3/layout/HorizontalOrganizationChart"/>
    <dgm:cxn modelId="{D738B2AB-06D2-45BA-B458-57BA73EB4F9C}" srcId="{77D7FEBA-ECA9-46FA-98EC-D4C23FFFA083}" destId="{17B473CC-5604-4D29-B52A-3FB265F41F0F}" srcOrd="0" destOrd="0" parTransId="{F207E862-2444-4F4E-8112-1C209C0C6E0D}" sibTransId="{78F182B0-BA22-48F7-B49E-0065E7C5F9D9}"/>
    <dgm:cxn modelId="{A37B52B3-886B-4145-BFA1-CAA099445698}" type="presOf" srcId="{AD218CB3-1A69-4E47-AD75-2E465EA9CB64}" destId="{BC9CBE9A-F4A2-4A21-9D53-4EC382D0FEDD}" srcOrd="0" destOrd="0" presId="urn:microsoft.com/office/officeart/2009/3/layout/HorizontalOrganizationChart"/>
    <dgm:cxn modelId="{7CAA09B5-0CBF-4C86-A8CC-734D63A49B80}" srcId="{BD2F0842-E721-48F2-A2A2-4764AD9EBCC1}" destId="{73B933D3-F340-4A09-8414-1A4F24F833BC}" srcOrd="1" destOrd="0" parTransId="{3B4951CB-194C-4200-91E3-C60187B48B60}" sibTransId="{FD485C9B-BB80-476C-82BC-5161FE886F3C}"/>
    <dgm:cxn modelId="{9DD8F5B8-690E-4797-BA4E-7AFF6BC17A75}" type="presOf" srcId="{BD2F0842-E721-48F2-A2A2-4764AD9EBCC1}" destId="{E737C0D4-8D7D-4591-906C-C5717A9BAC70}" srcOrd="1" destOrd="0" presId="urn:microsoft.com/office/officeart/2009/3/layout/HorizontalOrganizationChart"/>
    <dgm:cxn modelId="{9DB6A1BA-1155-41B1-BC93-707760F5D2DA}" type="presOf" srcId="{E13AC13E-F23F-4B96-BBD0-BAC7C17F321B}" destId="{33CA2607-B3AD-4AF6-9C83-6BDD01967ADB}" srcOrd="1" destOrd="0" presId="urn:microsoft.com/office/officeart/2009/3/layout/HorizontalOrganizationChart"/>
    <dgm:cxn modelId="{9DE32ABC-9764-42F1-AC1A-99816AECC3B5}" srcId="{77D7FEBA-ECA9-46FA-98EC-D4C23FFFA083}" destId="{80CA23FE-A49A-4E7F-A225-B06A43FFA962}" srcOrd="4" destOrd="0" parTransId="{D4B1C904-82C9-4D9E-931D-0B91E599EE1F}" sibTransId="{5868BB1B-D91C-4151-8E81-BB79DFEF52F3}"/>
    <dgm:cxn modelId="{AD666BC2-B453-463F-AACA-9C1DE2C2C610}" type="presOf" srcId="{80CA23FE-A49A-4E7F-A225-B06A43FFA962}" destId="{72D08835-297A-4D3F-AFF0-01081D88A8DD}" srcOrd="0" destOrd="0" presId="urn:microsoft.com/office/officeart/2009/3/layout/HorizontalOrganizationChart"/>
    <dgm:cxn modelId="{5A64B3C2-8DC6-4B3B-AFEC-A330B419A61A}" type="presOf" srcId="{17B473CC-5604-4D29-B52A-3FB265F41F0F}" destId="{1C7A1B66-F15E-4515-AC2F-BBC49BD17F69}" srcOrd="1" destOrd="0" presId="urn:microsoft.com/office/officeart/2009/3/layout/HorizontalOrganizationChart"/>
    <dgm:cxn modelId="{4F700AC5-AF39-4BB5-A395-A3DE2AFF3538}" type="presOf" srcId="{3B4951CB-194C-4200-91E3-C60187B48B60}" destId="{85207240-C0E6-41FE-9FCA-002B8013F185}" srcOrd="0" destOrd="0" presId="urn:microsoft.com/office/officeart/2009/3/layout/HorizontalOrganizationChart"/>
    <dgm:cxn modelId="{FB54BFC8-761B-4CE0-875E-2F1674727E6A}" type="presOf" srcId="{77D7FEBA-ECA9-46FA-98EC-D4C23FFFA083}" destId="{3AE5A43E-07B9-4637-95D2-B27F2399A626}" srcOrd="0" destOrd="0" presId="urn:microsoft.com/office/officeart/2009/3/layout/HorizontalOrganizationChart"/>
    <dgm:cxn modelId="{0B635ECD-56D8-4AB8-9E69-7932FBE665C1}" type="presOf" srcId="{2D8F137C-4B0C-4A99-A177-D56C60AB8D98}" destId="{75ACFCA4-3B17-4F40-93C7-B5155201F781}" srcOrd="0" destOrd="0" presId="urn:microsoft.com/office/officeart/2009/3/layout/HorizontalOrganizationChart"/>
    <dgm:cxn modelId="{8198D0CD-A8A0-4EE0-9E8B-E0E0698A8CE6}" type="presOf" srcId="{B5989953-7F94-4BCC-8F21-2B87D0CC7209}" destId="{1B7D3EF5-31CD-474F-93D7-55D7097575CB}" srcOrd="1" destOrd="0" presId="urn:microsoft.com/office/officeart/2009/3/layout/HorizontalOrganizationChart"/>
    <dgm:cxn modelId="{A83FA3D0-1519-468A-A9BD-BD62B44D914D}" type="presOf" srcId="{7AE60BE0-9E4C-4F95-BD0B-97233CE80452}" destId="{182267B8-763E-42E3-802D-C4258D9EA806}" srcOrd="1" destOrd="0" presId="urn:microsoft.com/office/officeart/2009/3/layout/HorizontalOrganizationChart"/>
    <dgm:cxn modelId="{4614B5D0-9A17-4F7D-97D9-B82B15FEDF4B}" type="presOf" srcId="{17B473CC-5604-4D29-B52A-3FB265F41F0F}" destId="{BA2A8497-6940-4B72-878A-0D81DFD00DF7}" srcOrd="0" destOrd="0" presId="urn:microsoft.com/office/officeart/2009/3/layout/HorizontalOrganizationChart"/>
    <dgm:cxn modelId="{E64CC8D4-B27D-4D6A-90DE-CC15D76B37B2}" srcId="{4A2591FC-2151-4E21-BCD1-C048CF813E2D}" destId="{B5989953-7F94-4BCC-8F21-2B87D0CC7209}" srcOrd="2" destOrd="0" parTransId="{BCBDC622-9CE8-4210-8EFF-A70F025E6AD4}" sibTransId="{43862192-2129-45DF-988C-390A1F1581FA}"/>
    <dgm:cxn modelId="{89F0D4E2-F514-40CB-95C0-0341BB717581}" type="presOf" srcId="{80CA23FE-A49A-4E7F-A225-B06A43FFA962}" destId="{388EA3A7-10E7-499F-97AD-8A7A6FBF9901}" srcOrd="1" destOrd="0" presId="urn:microsoft.com/office/officeart/2009/3/layout/HorizontalOrganizationChart"/>
    <dgm:cxn modelId="{B9E102E7-1F71-47EE-AAAD-E819D9352B63}" type="presOf" srcId="{0CE66462-EBC6-4B26-9E25-1916F40C52B0}" destId="{3F4DC0F8-45EF-4B63-869E-499BBA13C581}" srcOrd="1" destOrd="0" presId="urn:microsoft.com/office/officeart/2009/3/layout/HorizontalOrganizationChart"/>
    <dgm:cxn modelId="{3C32A3F9-638E-4C05-9E5A-25E92A6E79B6}" type="presOf" srcId="{5E6A7165-3B20-4EDC-A1CF-DECE644A4E80}" destId="{F9780C70-0F47-4D52-B66F-6955337B0A2C}" srcOrd="1" destOrd="0" presId="urn:microsoft.com/office/officeart/2009/3/layout/HorizontalOrganizationChart"/>
    <dgm:cxn modelId="{5B23AE42-3239-417E-BDA2-719F662F14C9}" type="presParOf" srcId="{98427039-18B8-4418-BC76-048FA6D489B3}" destId="{7289576A-3175-4811-A760-572D25BDC503}" srcOrd="0" destOrd="0" presId="urn:microsoft.com/office/officeart/2009/3/layout/HorizontalOrganizationChart"/>
    <dgm:cxn modelId="{14319C79-DDED-4D7C-946B-751AE46A2D2A}" type="presParOf" srcId="{7289576A-3175-4811-A760-572D25BDC503}" destId="{4D9A18FA-CCC9-4832-BE2F-2B062CF6DACA}" srcOrd="0" destOrd="0" presId="urn:microsoft.com/office/officeart/2009/3/layout/HorizontalOrganizationChart"/>
    <dgm:cxn modelId="{D616AC59-44F2-4B2C-B146-597B73BA1A1B}" type="presParOf" srcId="{4D9A18FA-CCC9-4832-BE2F-2B062CF6DACA}" destId="{F0D4D58E-D126-4E97-87E3-9435AA748E19}" srcOrd="0" destOrd="0" presId="urn:microsoft.com/office/officeart/2009/3/layout/HorizontalOrganizationChart"/>
    <dgm:cxn modelId="{E08C6230-8770-4527-8DC1-304508D0A11E}" type="presParOf" srcId="{4D9A18FA-CCC9-4832-BE2F-2B062CF6DACA}" destId="{880299AB-EAF8-40FE-8D2B-82EBF3261907}" srcOrd="1" destOrd="0" presId="urn:microsoft.com/office/officeart/2009/3/layout/HorizontalOrganizationChart"/>
    <dgm:cxn modelId="{D0434330-B6C9-48CD-B9E7-DA4C28A50BFC}" type="presParOf" srcId="{7289576A-3175-4811-A760-572D25BDC503}" destId="{2A2BDB67-0DE0-42F3-BF27-72979D1E818B}" srcOrd="1" destOrd="0" presId="urn:microsoft.com/office/officeart/2009/3/layout/HorizontalOrganizationChart"/>
    <dgm:cxn modelId="{47F06936-FD65-460B-9616-5158907015CC}" type="presParOf" srcId="{2A2BDB67-0DE0-42F3-BF27-72979D1E818B}" destId="{80DA631E-F6A5-4F07-AE9B-81CEDDCE75D2}" srcOrd="0" destOrd="0" presId="urn:microsoft.com/office/officeart/2009/3/layout/HorizontalOrganizationChart"/>
    <dgm:cxn modelId="{3AB58A02-CBDB-472F-BA0B-FD4000DE8D60}" type="presParOf" srcId="{2A2BDB67-0DE0-42F3-BF27-72979D1E818B}" destId="{88452BFF-B2A9-484F-B1B2-51770DBC2D7E}" srcOrd="1" destOrd="0" presId="urn:microsoft.com/office/officeart/2009/3/layout/HorizontalOrganizationChart"/>
    <dgm:cxn modelId="{CB822E3D-0190-4BF5-A8D4-026693D45847}" type="presParOf" srcId="{88452BFF-B2A9-484F-B1B2-51770DBC2D7E}" destId="{88491F5B-F0F5-4637-A63D-788624E3EAF1}" srcOrd="0" destOrd="0" presId="urn:microsoft.com/office/officeart/2009/3/layout/HorizontalOrganizationChart"/>
    <dgm:cxn modelId="{B61F340E-7B8D-4D0F-A10A-7ADC5D15B24C}" type="presParOf" srcId="{88491F5B-F0F5-4637-A63D-788624E3EAF1}" destId="{C9609E3C-6E47-4013-9A14-440FE5BEB813}" srcOrd="0" destOrd="0" presId="urn:microsoft.com/office/officeart/2009/3/layout/HorizontalOrganizationChart"/>
    <dgm:cxn modelId="{52C8F5A9-4BFD-4D1B-8A32-0131BF15219E}" type="presParOf" srcId="{88491F5B-F0F5-4637-A63D-788624E3EAF1}" destId="{E737C0D4-8D7D-4591-906C-C5717A9BAC70}" srcOrd="1" destOrd="0" presId="urn:microsoft.com/office/officeart/2009/3/layout/HorizontalOrganizationChart"/>
    <dgm:cxn modelId="{C2C8D3EB-6B62-4501-9FBC-CFFFF7182719}" type="presParOf" srcId="{88452BFF-B2A9-484F-B1B2-51770DBC2D7E}" destId="{D2B5C506-4DFB-4362-9D31-5720C4324C60}" srcOrd="1" destOrd="0" presId="urn:microsoft.com/office/officeart/2009/3/layout/HorizontalOrganizationChart"/>
    <dgm:cxn modelId="{6C648208-DBB8-4733-910D-F490CBD6B890}" type="presParOf" srcId="{D2B5C506-4DFB-4362-9D31-5720C4324C60}" destId="{608A02E8-7A4E-473A-8729-05B0AFB15C9D}" srcOrd="0" destOrd="0" presId="urn:microsoft.com/office/officeart/2009/3/layout/HorizontalOrganizationChart"/>
    <dgm:cxn modelId="{39ED648B-88BE-4DFE-B301-FE437773B993}" type="presParOf" srcId="{D2B5C506-4DFB-4362-9D31-5720C4324C60}" destId="{BFC56123-EC16-4CFF-8104-E901A58AF757}" srcOrd="1" destOrd="0" presId="urn:microsoft.com/office/officeart/2009/3/layout/HorizontalOrganizationChart"/>
    <dgm:cxn modelId="{A7E38E9B-7A67-475A-9E5E-6C4FFBA011D7}" type="presParOf" srcId="{BFC56123-EC16-4CFF-8104-E901A58AF757}" destId="{BBC0AB6C-D75D-4FAD-ACD0-8D886176F250}" srcOrd="0" destOrd="0" presId="urn:microsoft.com/office/officeart/2009/3/layout/HorizontalOrganizationChart"/>
    <dgm:cxn modelId="{8834F58A-3ACC-4CAC-B6C8-B4BAA0BB0937}" type="presParOf" srcId="{BBC0AB6C-D75D-4FAD-ACD0-8D886176F250}" destId="{AB12C268-67EE-4FDF-A87A-0E273608076B}" srcOrd="0" destOrd="0" presId="urn:microsoft.com/office/officeart/2009/3/layout/HorizontalOrganizationChart"/>
    <dgm:cxn modelId="{E4795B2F-7729-4292-85A0-981DA47678B6}" type="presParOf" srcId="{BBC0AB6C-D75D-4FAD-ACD0-8D886176F250}" destId="{33CA2607-B3AD-4AF6-9C83-6BDD01967ADB}" srcOrd="1" destOrd="0" presId="urn:microsoft.com/office/officeart/2009/3/layout/HorizontalOrganizationChart"/>
    <dgm:cxn modelId="{820DA895-977C-4868-9FE4-9758CEFE5DE2}" type="presParOf" srcId="{BFC56123-EC16-4CFF-8104-E901A58AF757}" destId="{282BC3A7-6CD2-4BC6-A9EB-AE9738AB3CC0}" srcOrd="1" destOrd="0" presId="urn:microsoft.com/office/officeart/2009/3/layout/HorizontalOrganizationChart"/>
    <dgm:cxn modelId="{82DC14A7-23C5-4350-9323-79A113BED883}" type="presParOf" srcId="{BFC56123-EC16-4CFF-8104-E901A58AF757}" destId="{72206072-31D5-4A5D-97C7-B24DFD527E13}" srcOrd="2" destOrd="0" presId="urn:microsoft.com/office/officeart/2009/3/layout/HorizontalOrganizationChart"/>
    <dgm:cxn modelId="{A093CAAE-1358-4E55-92B6-A123A5D81105}" type="presParOf" srcId="{D2B5C506-4DFB-4362-9D31-5720C4324C60}" destId="{85207240-C0E6-41FE-9FCA-002B8013F185}" srcOrd="2" destOrd="0" presId="urn:microsoft.com/office/officeart/2009/3/layout/HorizontalOrganizationChart"/>
    <dgm:cxn modelId="{40F79B0E-C0E7-4477-919D-B481780D9BF8}" type="presParOf" srcId="{D2B5C506-4DFB-4362-9D31-5720C4324C60}" destId="{9FDA92E4-4A97-49FC-94F0-C07CF0B35C07}" srcOrd="3" destOrd="0" presId="urn:microsoft.com/office/officeart/2009/3/layout/HorizontalOrganizationChart"/>
    <dgm:cxn modelId="{624D3146-A034-4516-B351-3FE9A9D5B211}" type="presParOf" srcId="{9FDA92E4-4A97-49FC-94F0-C07CF0B35C07}" destId="{560F97FE-A07F-4FEC-9A99-03735683FB1E}" srcOrd="0" destOrd="0" presId="urn:microsoft.com/office/officeart/2009/3/layout/HorizontalOrganizationChart"/>
    <dgm:cxn modelId="{19A73877-8545-47E3-8C8C-35AC047ADC22}" type="presParOf" srcId="{560F97FE-A07F-4FEC-9A99-03735683FB1E}" destId="{4E79214B-AE78-4A18-BF84-9B8E3F6105F1}" srcOrd="0" destOrd="0" presId="urn:microsoft.com/office/officeart/2009/3/layout/HorizontalOrganizationChart"/>
    <dgm:cxn modelId="{CA307E13-64A3-415C-91CA-AAE911BC4B0C}" type="presParOf" srcId="{560F97FE-A07F-4FEC-9A99-03735683FB1E}" destId="{538A3C8B-4526-4CDA-BE38-92D4C6E63CDF}" srcOrd="1" destOrd="0" presId="urn:microsoft.com/office/officeart/2009/3/layout/HorizontalOrganizationChart"/>
    <dgm:cxn modelId="{DF088936-D2BA-4397-85B1-6B74A7FB9B04}" type="presParOf" srcId="{9FDA92E4-4A97-49FC-94F0-C07CF0B35C07}" destId="{3FBF637F-24E6-42E5-8E6D-F9A760267D15}" srcOrd="1" destOrd="0" presId="urn:microsoft.com/office/officeart/2009/3/layout/HorizontalOrganizationChart"/>
    <dgm:cxn modelId="{BAA48FEC-3E8F-4BCF-BE89-480E21462DBC}" type="presParOf" srcId="{9FDA92E4-4A97-49FC-94F0-C07CF0B35C07}" destId="{180EFD25-1E82-4CF1-A308-6FA325E988C2}" srcOrd="2" destOrd="0" presId="urn:microsoft.com/office/officeart/2009/3/layout/HorizontalOrganizationChart"/>
    <dgm:cxn modelId="{39DA6103-0428-4B52-93FE-0BC3F764FFDD}" type="presParOf" srcId="{88452BFF-B2A9-484F-B1B2-51770DBC2D7E}" destId="{C4E11D3B-EAE8-4CA9-BF77-B1C18F8A896E}" srcOrd="2" destOrd="0" presId="urn:microsoft.com/office/officeart/2009/3/layout/HorizontalOrganizationChart"/>
    <dgm:cxn modelId="{499B7852-5793-4F82-8BB3-3CD30720340B}" type="presParOf" srcId="{2A2BDB67-0DE0-42F3-BF27-72979D1E818B}" destId="{75ACFCA4-3B17-4F40-93C7-B5155201F781}" srcOrd="2" destOrd="0" presId="urn:microsoft.com/office/officeart/2009/3/layout/HorizontalOrganizationChart"/>
    <dgm:cxn modelId="{0C8895EC-E212-4EF9-8827-DC64FE2B0B00}" type="presParOf" srcId="{2A2BDB67-0DE0-42F3-BF27-72979D1E818B}" destId="{333B485B-5D51-4E17-985C-1FFB1524BF32}" srcOrd="3" destOrd="0" presId="urn:microsoft.com/office/officeart/2009/3/layout/HorizontalOrganizationChart"/>
    <dgm:cxn modelId="{64889029-7E7D-4C82-8B3A-405BCE81CCEE}" type="presParOf" srcId="{333B485B-5D51-4E17-985C-1FFB1524BF32}" destId="{95B92608-671B-4EC9-A1AC-6A05043160B2}" srcOrd="0" destOrd="0" presId="urn:microsoft.com/office/officeart/2009/3/layout/HorizontalOrganizationChart"/>
    <dgm:cxn modelId="{DFC0052D-BE1B-4EAE-8361-CA4E9E529959}" type="presParOf" srcId="{95B92608-671B-4EC9-A1AC-6A05043160B2}" destId="{9B140528-1195-40A0-999B-8041A8CEED55}" srcOrd="0" destOrd="0" presId="urn:microsoft.com/office/officeart/2009/3/layout/HorizontalOrganizationChart"/>
    <dgm:cxn modelId="{D755A60E-2D85-4CD5-8404-AE485A230C5B}" type="presParOf" srcId="{95B92608-671B-4EC9-A1AC-6A05043160B2}" destId="{F9780C70-0F47-4D52-B66F-6955337B0A2C}" srcOrd="1" destOrd="0" presId="urn:microsoft.com/office/officeart/2009/3/layout/HorizontalOrganizationChart"/>
    <dgm:cxn modelId="{D5E43D41-1FF5-4765-A2C7-AD8960023B6D}" type="presParOf" srcId="{333B485B-5D51-4E17-985C-1FFB1524BF32}" destId="{F9B239E9-1ADD-41E9-A4DE-EDE6C1E11934}" srcOrd="1" destOrd="0" presId="urn:microsoft.com/office/officeart/2009/3/layout/HorizontalOrganizationChart"/>
    <dgm:cxn modelId="{495CE143-7F3E-45DE-93AF-3E0893FBDAFD}" type="presParOf" srcId="{F9B239E9-1ADD-41E9-A4DE-EDE6C1E11934}" destId="{B0744E59-15CA-4D05-9A4E-E55BCB326F27}" srcOrd="0" destOrd="0" presId="urn:microsoft.com/office/officeart/2009/3/layout/HorizontalOrganizationChart"/>
    <dgm:cxn modelId="{474BAA9B-2832-427E-BA7F-21FEABC64695}" type="presParOf" srcId="{F9B239E9-1ADD-41E9-A4DE-EDE6C1E11934}" destId="{5CCB4162-F295-4172-895F-E640F4D8EDF1}" srcOrd="1" destOrd="0" presId="urn:microsoft.com/office/officeart/2009/3/layout/HorizontalOrganizationChart"/>
    <dgm:cxn modelId="{D8654FA0-B6E2-4B65-A4ED-4FB5473F176A}" type="presParOf" srcId="{5CCB4162-F295-4172-895F-E640F4D8EDF1}" destId="{77B5830A-07AD-4261-84D7-1EF204D6F505}" srcOrd="0" destOrd="0" presId="urn:microsoft.com/office/officeart/2009/3/layout/HorizontalOrganizationChart"/>
    <dgm:cxn modelId="{B7430D8E-88B6-4560-9DCA-A168366BB60B}" type="presParOf" srcId="{77B5830A-07AD-4261-84D7-1EF204D6F505}" destId="{BC9CBE9A-F4A2-4A21-9D53-4EC382D0FEDD}" srcOrd="0" destOrd="0" presId="urn:microsoft.com/office/officeart/2009/3/layout/HorizontalOrganizationChart"/>
    <dgm:cxn modelId="{1B2632AD-8500-4DB7-898B-38A406408DA8}" type="presParOf" srcId="{77B5830A-07AD-4261-84D7-1EF204D6F505}" destId="{76FDB8A8-5717-4B96-9798-3FFEDEEE5403}" srcOrd="1" destOrd="0" presId="urn:microsoft.com/office/officeart/2009/3/layout/HorizontalOrganizationChart"/>
    <dgm:cxn modelId="{90687E07-EF06-4167-BACD-7BAA255DAD08}" type="presParOf" srcId="{5CCB4162-F295-4172-895F-E640F4D8EDF1}" destId="{FF8BBFCC-2544-4A03-91BB-1BAE6873A701}" srcOrd="1" destOrd="0" presId="urn:microsoft.com/office/officeart/2009/3/layout/HorizontalOrganizationChart"/>
    <dgm:cxn modelId="{49C5E344-5C53-46EB-9A1E-6B7E101C4188}" type="presParOf" srcId="{5CCB4162-F295-4172-895F-E640F4D8EDF1}" destId="{4D8EA0AF-27C3-4232-9B31-78D13993AE3C}" srcOrd="2" destOrd="0" presId="urn:microsoft.com/office/officeart/2009/3/layout/HorizontalOrganizationChart"/>
    <dgm:cxn modelId="{08C35929-4F4A-452A-AE8B-9B3B63EF00EF}" type="presParOf" srcId="{F9B239E9-1ADD-41E9-A4DE-EDE6C1E11934}" destId="{A98802D8-3CB8-483C-9395-C0AABC947EDF}" srcOrd="2" destOrd="0" presId="urn:microsoft.com/office/officeart/2009/3/layout/HorizontalOrganizationChart"/>
    <dgm:cxn modelId="{5D37C505-6CDA-4DC3-AD21-0A8BA7FC7610}" type="presParOf" srcId="{F9B239E9-1ADD-41E9-A4DE-EDE6C1E11934}" destId="{C00272D7-B963-43F3-A304-A5ABF9CB085D}" srcOrd="3" destOrd="0" presId="urn:microsoft.com/office/officeart/2009/3/layout/HorizontalOrganizationChart"/>
    <dgm:cxn modelId="{5B09C41F-2DDE-4995-BAB7-7C91DF915E87}" type="presParOf" srcId="{C00272D7-B963-43F3-A304-A5ABF9CB085D}" destId="{94CFC44D-4160-4A2E-B17C-D367FFDBAA47}" srcOrd="0" destOrd="0" presId="urn:microsoft.com/office/officeart/2009/3/layout/HorizontalOrganizationChart"/>
    <dgm:cxn modelId="{ACEA6F7C-A155-49B8-86C5-90C73233BA62}" type="presParOf" srcId="{94CFC44D-4160-4A2E-B17C-D367FFDBAA47}" destId="{952258F3-7A3E-439D-A889-C893A783FC7F}" srcOrd="0" destOrd="0" presId="urn:microsoft.com/office/officeart/2009/3/layout/HorizontalOrganizationChart"/>
    <dgm:cxn modelId="{A23A7B31-D8CB-4C5C-8E89-84363A021BAF}" type="presParOf" srcId="{94CFC44D-4160-4A2E-B17C-D367FFDBAA47}" destId="{30A755E2-7B97-4AB1-B46B-E8EE4FED09FD}" srcOrd="1" destOrd="0" presId="urn:microsoft.com/office/officeart/2009/3/layout/HorizontalOrganizationChart"/>
    <dgm:cxn modelId="{6DAF676A-3277-410F-BFD8-DF288B5B6450}" type="presParOf" srcId="{C00272D7-B963-43F3-A304-A5ABF9CB085D}" destId="{165AB3CC-0481-4742-9DDA-26FB376A2F87}" srcOrd="1" destOrd="0" presId="urn:microsoft.com/office/officeart/2009/3/layout/HorizontalOrganizationChart"/>
    <dgm:cxn modelId="{437C90EF-34C9-4D37-B365-9CF6333DC557}" type="presParOf" srcId="{C00272D7-B963-43F3-A304-A5ABF9CB085D}" destId="{D51497DA-E14D-4E00-B256-45CA594E4800}" srcOrd="2" destOrd="0" presId="urn:microsoft.com/office/officeart/2009/3/layout/HorizontalOrganizationChart"/>
    <dgm:cxn modelId="{86B87660-85E1-4647-9034-B7509188B078}" type="presParOf" srcId="{333B485B-5D51-4E17-985C-1FFB1524BF32}" destId="{27B471F1-F27B-40D3-AF18-5D64EFE6DA10}" srcOrd="2" destOrd="0" presId="urn:microsoft.com/office/officeart/2009/3/layout/HorizontalOrganizationChart"/>
    <dgm:cxn modelId="{985D05AA-AC21-40E2-8EE9-C06FF5E4A172}" type="presParOf" srcId="{2A2BDB67-0DE0-42F3-BF27-72979D1E818B}" destId="{A64E1426-4CDA-4411-88AB-8E292DC7D6D9}" srcOrd="4" destOrd="0" presId="urn:microsoft.com/office/officeart/2009/3/layout/HorizontalOrganizationChart"/>
    <dgm:cxn modelId="{BE2DC1FF-15EC-40B5-A862-8096CC4AF26A}" type="presParOf" srcId="{2A2BDB67-0DE0-42F3-BF27-72979D1E818B}" destId="{2EF11E54-8447-4CD6-906E-E5B5494DC69B}" srcOrd="5" destOrd="0" presId="urn:microsoft.com/office/officeart/2009/3/layout/HorizontalOrganizationChart"/>
    <dgm:cxn modelId="{1CFFAF4A-A2BA-403F-8DA9-55B46FA7924F}" type="presParOf" srcId="{2EF11E54-8447-4CD6-906E-E5B5494DC69B}" destId="{7DC7AD31-81A3-4AFA-8101-8025ECAFB6E5}" srcOrd="0" destOrd="0" presId="urn:microsoft.com/office/officeart/2009/3/layout/HorizontalOrganizationChart"/>
    <dgm:cxn modelId="{6D74C632-E915-4B04-B0C7-102ECA482890}" type="presParOf" srcId="{7DC7AD31-81A3-4AFA-8101-8025ECAFB6E5}" destId="{A6DB2E35-A91B-4895-B749-B5B7F47454F3}" srcOrd="0" destOrd="0" presId="urn:microsoft.com/office/officeart/2009/3/layout/HorizontalOrganizationChart"/>
    <dgm:cxn modelId="{59F8923B-EAF3-44C9-80E2-157CE5D07AA3}" type="presParOf" srcId="{7DC7AD31-81A3-4AFA-8101-8025ECAFB6E5}" destId="{1B7D3EF5-31CD-474F-93D7-55D7097575CB}" srcOrd="1" destOrd="0" presId="urn:microsoft.com/office/officeart/2009/3/layout/HorizontalOrganizationChart"/>
    <dgm:cxn modelId="{E6D5C0B7-53C8-4C7C-AA96-B77020919AC8}" type="presParOf" srcId="{2EF11E54-8447-4CD6-906E-E5B5494DC69B}" destId="{ED771990-6D62-4B36-96D7-65D0EF9E1A0D}" srcOrd="1" destOrd="0" presId="urn:microsoft.com/office/officeart/2009/3/layout/HorizontalOrganizationChart"/>
    <dgm:cxn modelId="{530C6B55-0E26-4049-8369-500796CCF8C8}" type="presParOf" srcId="{2EF11E54-8447-4CD6-906E-E5B5494DC69B}" destId="{A020CD5F-1A05-4859-8A51-FEFBE44F47B3}" srcOrd="2" destOrd="0" presId="urn:microsoft.com/office/officeart/2009/3/layout/HorizontalOrganizationChart"/>
    <dgm:cxn modelId="{5B330BE4-3499-40F1-98AC-C932D3BF6D0D}" type="presParOf" srcId="{2A2BDB67-0DE0-42F3-BF27-72979D1E818B}" destId="{B7BBE519-12FE-4DAF-AED2-140F229A3BF2}" srcOrd="6" destOrd="0" presId="urn:microsoft.com/office/officeart/2009/3/layout/HorizontalOrganizationChart"/>
    <dgm:cxn modelId="{65526A95-B40B-4E7B-96AC-454675E3F04B}" type="presParOf" srcId="{2A2BDB67-0DE0-42F3-BF27-72979D1E818B}" destId="{3E256EEA-5780-4661-A5C7-F9823EC0EC45}" srcOrd="7" destOrd="0" presId="urn:microsoft.com/office/officeart/2009/3/layout/HorizontalOrganizationChart"/>
    <dgm:cxn modelId="{39AFE871-DD10-461B-819C-BD229F3A7DF2}" type="presParOf" srcId="{3E256EEA-5780-4661-A5C7-F9823EC0EC45}" destId="{52464C6D-C3F6-4068-BAA5-1BE2E2600C84}" srcOrd="0" destOrd="0" presId="urn:microsoft.com/office/officeart/2009/3/layout/HorizontalOrganizationChart"/>
    <dgm:cxn modelId="{E497A2A1-5050-4694-A257-50A97B5828FD}" type="presParOf" srcId="{52464C6D-C3F6-4068-BAA5-1BE2E2600C84}" destId="{3AE5A43E-07B9-4637-95D2-B27F2399A626}" srcOrd="0" destOrd="0" presId="urn:microsoft.com/office/officeart/2009/3/layout/HorizontalOrganizationChart"/>
    <dgm:cxn modelId="{44060682-1BAD-4499-B2F6-B423432FB078}" type="presParOf" srcId="{52464C6D-C3F6-4068-BAA5-1BE2E2600C84}" destId="{E2334194-CB5A-4D3E-BCDA-B5E1A72330A5}" srcOrd="1" destOrd="0" presId="urn:microsoft.com/office/officeart/2009/3/layout/HorizontalOrganizationChart"/>
    <dgm:cxn modelId="{8FD1D348-5693-4874-A665-6274E6B5F608}" type="presParOf" srcId="{3E256EEA-5780-4661-A5C7-F9823EC0EC45}" destId="{38F52BE6-26AA-488D-918F-F2E773EE41F0}" srcOrd="1" destOrd="0" presId="urn:microsoft.com/office/officeart/2009/3/layout/HorizontalOrganizationChart"/>
    <dgm:cxn modelId="{13EE848B-4584-4C26-8242-072ECB8CF412}" type="presParOf" srcId="{38F52BE6-26AA-488D-918F-F2E773EE41F0}" destId="{DD868811-05F1-475D-955C-E855ECF648A5}" srcOrd="0" destOrd="0" presId="urn:microsoft.com/office/officeart/2009/3/layout/HorizontalOrganizationChart"/>
    <dgm:cxn modelId="{F7BFE104-CF83-4E8A-A1E5-F8BE1CC41174}" type="presParOf" srcId="{38F52BE6-26AA-488D-918F-F2E773EE41F0}" destId="{DF7B9F49-BB88-44A8-BDA2-2E865827A155}" srcOrd="1" destOrd="0" presId="urn:microsoft.com/office/officeart/2009/3/layout/HorizontalOrganizationChart"/>
    <dgm:cxn modelId="{3FB50E9D-3F76-4375-8123-A7B0434556CE}" type="presParOf" srcId="{DF7B9F49-BB88-44A8-BDA2-2E865827A155}" destId="{BB09A390-ED10-4E26-92E4-30E4B654339D}" srcOrd="0" destOrd="0" presId="urn:microsoft.com/office/officeart/2009/3/layout/HorizontalOrganizationChart"/>
    <dgm:cxn modelId="{8DC4AE2F-F816-422A-AA0C-34897710642D}" type="presParOf" srcId="{BB09A390-ED10-4E26-92E4-30E4B654339D}" destId="{BA2A8497-6940-4B72-878A-0D81DFD00DF7}" srcOrd="0" destOrd="0" presId="urn:microsoft.com/office/officeart/2009/3/layout/HorizontalOrganizationChart"/>
    <dgm:cxn modelId="{E84A3C4D-5B5D-46EA-BED1-92561D4939D5}" type="presParOf" srcId="{BB09A390-ED10-4E26-92E4-30E4B654339D}" destId="{1C7A1B66-F15E-4515-AC2F-BBC49BD17F69}" srcOrd="1" destOrd="0" presId="urn:microsoft.com/office/officeart/2009/3/layout/HorizontalOrganizationChart"/>
    <dgm:cxn modelId="{B4472871-F31B-4940-8AA2-69FF009406B0}" type="presParOf" srcId="{DF7B9F49-BB88-44A8-BDA2-2E865827A155}" destId="{CA6330C5-40A7-45AD-B719-0172BC0C418E}" srcOrd="1" destOrd="0" presId="urn:microsoft.com/office/officeart/2009/3/layout/HorizontalOrganizationChart"/>
    <dgm:cxn modelId="{9525F564-41D9-455C-92BB-511555B7542B}" type="presParOf" srcId="{DF7B9F49-BB88-44A8-BDA2-2E865827A155}" destId="{2B60D4C7-82CE-4FD0-A85D-5B0EAC4F6801}" srcOrd="2" destOrd="0" presId="urn:microsoft.com/office/officeart/2009/3/layout/HorizontalOrganizationChart"/>
    <dgm:cxn modelId="{580DB6C4-0AAB-4287-8C57-EA3C1835728D}" type="presParOf" srcId="{38F52BE6-26AA-488D-918F-F2E773EE41F0}" destId="{7F427D50-E838-47C4-AB62-5ADEAB32FCD9}" srcOrd="2" destOrd="0" presId="urn:microsoft.com/office/officeart/2009/3/layout/HorizontalOrganizationChart"/>
    <dgm:cxn modelId="{67E48846-5613-499E-AB8C-50BCD5552A0E}" type="presParOf" srcId="{38F52BE6-26AA-488D-918F-F2E773EE41F0}" destId="{91648505-FC16-4C44-B9F6-E942A5D517BA}" srcOrd="3" destOrd="0" presId="urn:microsoft.com/office/officeart/2009/3/layout/HorizontalOrganizationChart"/>
    <dgm:cxn modelId="{724ECC9E-CCDC-4358-9C8F-422D3E51E1BC}" type="presParOf" srcId="{91648505-FC16-4C44-B9F6-E942A5D517BA}" destId="{EFDF92D0-FF97-43F9-A07B-301CB694BBCC}" srcOrd="0" destOrd="0" presId="urn:microsoft.com/office/officeart/2009/3/layout/HorizontalOrganizationChart"/>
    <dgm:cxn modelId="{2DFC287F-7BE5-4C72-924D-814E552BC0A1}" type="presParOf" srcId="{EFDF92D0-FF97-43F9-A07B-301CB694BBCC}" destId="{DBE83B29-5E1E-467E-A745-7B27708AFD8C}" srcOrd="0" destOrd="0" presId="urn:microsoft.com/office/officeart/2009/3/layout/HorizontalOrganizationChart"/>
    <dgm:cxn modelId="{E86D8030-7C30-4BCB-9FC7-4E1B8E965A55}" type="presParOf" srcId="{EFDF92D0-FF97-43F9-A07B-301CB694BBCC}" destId="{182267B8-763E-42E3-802D-C4258D9EA806}" srcOrd="1" destOrd="0" presId="urn:microsoft.com/office/officeart/2009/3/layout/HorizontalOrganizationChart"/>
    <dgm:cxn modelId="{36629517-DFB4-457D-B63A-6366B7D4B72F}" type="presParOf" srcId="{91648505-FC16-4C44-B9F6-E942A5D517BA}" destId="{D039FE16-2715-4DD9-9EE5-D3ED1528F0C7}" srcOrd="1" destOrd="0" presId="urn:microsoft.com/office/officeart/2009/3/layout/HorizontalOrganizationChart"/>
    <dgm:cxn modelId="{CD6B2F35-8883-4E09-A411-35B2C05FA6F4}" type="presParOf" srcId="{91648505-FC16-4C44-B9F6-E942A5D517BA}" destId="{584CE396-A20C-4E9D-B04F-E83BF8CC78B6}" srcOrd="2" destOrd="0" presId="urn:microsoft.com/office/officeart/2009/3/layout/HorizontalOrganizationChart"/>
    <dgm:cxn modelId="{E0C9C973-C8CD-4E59-9304-C7E9DE76A4F1}" type="presParOf" srcId="{38F52BE6-26AA-488D-918F-F2E773EE41F0}" destId="{DA23D161-A42E-43F8-B9C3-B29598F0605D}" srcOrd="4" destOrd="0" presId="urn:microsoft.com/office/officeart/2009/3/layout/HorizontalOrganizationChart"/>
    <dgm:cxn modelId="{3481CFAE-8BA3-433D-AABE-B45A664C37CC}" type="presParOf" srcId="{38F52BE6-26AA-488D-918F-F2E773EE41F0}" destId="{862790A9-C84A-4D0F-9992-4FAEED445928}" srcOrd="5" destOrd="0" presId="urn:microsoft.com/office/officeart/2009/3/layout/HorizontalOrganizationChart"/>
    <dgm:cxn modelId="{7EBD1E73-804E-4F8E-A9B5-606BBB3C3940}" type="presParOf" srcId="{862790A9-C84A-4D0F-9992-4FAEED445928}" destId="{FA28A72F-DD17-4525-B33F-FB74DBE5CE5F}" srcOrd="0" destOrd="0" presId="urn:microsoft.com/office/officeart/2009/3/layout/HorizontalOrganizationChart"/>
    <dgm:cxn modelId="{BE48B0CD-9B51-4AD2-A54D-E1619B99A59F}" type="presParOf" srcId="{FA28A72F-DD17-4525-B33F-FB74DBE5CE5F}" destId="{478FA14F-17B9-4C3C-B3CD-A9A00FD127CD}" srcOrd="0" destOrd="0" presId="urn:microsoft.com/office/officeart/2009/3/layout/HorizontalOrganizationChart"/>
    <dgm:cxn modelId="{1FAA4DC5-57A9-4813-B1C9-C30249601755}" type="presParOf" srcId="{FA28A72F-DD17-4525-B33F-FB74DBE5CE5F}" destId="{3F4DC0F8-45EF-4B63-869E-499BBA13C581}" srcOrd="1" destOrd="0" presId="urn:microsoft.com/office/officeart/2009/3/layout/HorizontalOrganizationChart"/>
    <dgm:cxn modelId="{447BABCB-FCEC-4768-B49E-68840B392040}" type="presParOf" srcId="{862790A9-C84A-4D0F-9992-4FAEED445928}" destId="{6C765052-465B-4319-ABC1-EFAB53BBBDD9}" srcOrd="1" destOrd="0" presId="urn:microsoft.com/office/officeart/2009/3/layout/HorizontalOrganizationChart"/>
    <dgm:cxn modelId="{D75BA36B-D3AF-4508-86AD-994C80D96275}" type="presParOf" srcId="{862790A9-C84A-4D0F-9992-4FAEED445928}" destId="{219DEE87-C294-4C24-9868-66B047523BF4}" srcOrd="2" destOrd="0" presId="urn:microsoft.com/office/officeart/2009/3/layout/HorizontalOrganizationChart"/>
    <dgm:cxn modelId="{637A7384-683F-4E30-9612-1320D6CFF350}" type="presParOf" srcId="{38F52BE6-26AA-488D-918F-F2E773EE41F0}" destId="{E7D06081-E8B9-4481-A220-83A839937B9C}" srcOrd="6" destOrd="0" presId="urn:microsoft.com/office/officeart/2009/3/layout/HorizontalOrganizationChart"/>
    <dgm:cxn modelId="{9006B8E0-A2C6-4417-B699-3FB116798595}" type="presParOf" srcId="{38F52BE6-26AA-488D-918F-F2E773EE41F0}" destId="{4715F000-CC26-4F87-A43D-CBB163D76D0A}" srcOrd="7" destOrd="0" presId="urn:microsoft.com/office/officeart/2009/3/layout/HorizontalOrganizationChart"/>
    <dgm:cxn modelId="{FDDC1175-175C-49CB-8482-57A37D3D28F4}" type="presParOf" srcId="{4715F000-CC26-4F87-A43D-CBB163D76D0A}" destId="{71333ABA-AD11-423B-A4F9-1EE8E563A346}" srcOrd="0" destOrd="0" presId="urn:microsoft.com/office/officeart/2009/3/layout/HorizontalOrganizationChart"/>
    <dgm:cxn modelId="{70D2FF63-8DF5-45BF-B10C-853367361645}" type="presParOf" srcId="{71333ABA-AD11-423B-A4F9-1EE8E563A346}" destId="{5DF909A4-D1DD-4AAF-BFEC-DC2028097CB7}" srcOrd="0" destOrd="0" presId="urn:microsoft.com/office/officeart/2009/3/layout/HorizontalOrganizationChart"/>
    <dgm:cxn modelId="{736350BB-5CBD-4074-A9D0-6265511F7C09}" type="presParOf" srcId="{71333ABA-AD11-423B-A4F9-1EE8E563A346}" destId="{CCA0430B-342D-4BF5-9448-2D0B17D3AAC2}" srcOrd="1" destOrd="0" presId="urn:microsoft.com/office/officeart/2009/3/layout/HorizontalOrganizationChart"/>
    <dgm:cxn modelId="{12F6AA21-1D98-4830-8702-7FF50C4E5AF9}" type="presParOf" srcId="{4715F000-CC26-4F87-A43D-CBB163D76D0A}" destId="{46F0A429-A68F-43BF-9F9E-BB70B51AC01F}" srcOrd="1" destOrd="0" presId="urn:microsoft.com/office/officeart/2009/3/layout/HorizontalOrganizationChart"/>
    <dgm:cxn modelId="{0DFAA50E-FA15-4907-8479-118A945D486E}" type="presParOf" srcId="{4715F000-CC26-4F87-A43D-CBB163D76D0A}" destId="{BB87CF56-76EB-438F-8050-171648516A30}" srcOrd="2" destOrd="0" presId="urn:microsoft.com/office/officeart/2009/3/layout/HorizontalOrganizationChart"/>
    <dgm:cxn modelId="{64611A74-91CE-4041-8D5D-041188492761}" type="presParOf" srcId="{38F52BE6-26AA-488D-918F-F2E773EE41F0}" destId="{22E1D864-F655-44C9-A45B-3E8E447AF08F}" srcOrd="8" destOrd="0" presId="urn:microsoft.com/office/officeart/2009/3/layout/HorizontalOrganizationChart"/>
    <dgm:cxn modelId="{E19DF008-751F-4D62-B257-AE65FCE4722B}" type="presParOf" srcId="{38F52BE6-26AA-488D-918F-F2E773EE41F0}" destId="{6C62DFFE-455F-4CF7-8466-C9369135DB16}" srcOrd="9" destOrd="0" presId="urn:microsoft.com/office/officeart/2009/3/layout/HorizontalOrganizationChart"/>
    <dgm:cxn modelId="{8057FD53-947A-4C4E-819B-58DDFF864E90}" type="presParOf" srcId="{6C62DFFE-455F-4CF7-8466-C9369135DB16}" destId="{88D2388B-5CA9-408F-9E87-EB115D4B181B}" srcOrd="0" destOrd="0" presId="urn:microsoft.com/office/officeart/2009/3/layout/HorizontalOrganizationChart"/>
    <dgm:cxn modelId="{7DB86F2B-1DAF-4858-AC7B-D4C110A64BC0}" type="presParOf" srcId="{88D2388B-5CA9-408F-9E87-EB115D4B181B}" destId="{72D08835-297A-4D3F-AFF0-01081D88A8DD}" srcOrd="0" destOrd="0" presId="urn:microsoft.com/office/officeart/2009/3/layout/HorizontalOrganizationChart"/>
    <dgm:cxn modelId="{A212E3DE-3AB5-489D-BCF7-B44E80D4CDAE}" type="presParOf" srcId="{88D2388B-5CA9-408F-9E87-EB115D4B181B}" destId="{388EA3A7-10E7-499F-97AD-8A7A6FBF9901}" srcOrd="1" destOrd="0" presId="urn:microsoft.com/office/officeart/2009/3/layout/HorizontalOrganizationChart"/>
    <dgm:cxn modelId="{D4291A10-D84A-4BDB-A84A-C0E5207EBADE}" type="presParOf" srcId="{6C62DFFE-455F-4CF7-8466-C9369135DB16}" destId="{45510BA6-941A-4468-BC8A-FFDE5E16E0AA}" srcOrd="1" destOrd="0" presId="urn:microsoft.com/office/officeart/2009/3/layout/HorizontalOrganizationChart"/>
    <dgm:cxn modelId="{DF37909A-BD27-4C3F-BB92-972469EC241A}" type="presParOf" srcId="{6C62DFFE-455F-4CF7-8466-C9369135DB16}" destId="{0445EBD1-EBF9-4E56-AC42-D0DE9AADB4F4}" srcOrd="2" destOrd="0" presId="urn:microsoft.com/office/officeart/2009/3/layout/HorizontalOrganizationChart"/>
    <dgm:cxn modelId="{015F8C2A-E0BF-48EF-A821-8FA76EEEA5B5}" type="presParOf" srcId="{3E256EEA-5780-4661-A5C7-F9823EC0EC45}" destId="{E9B3C465-88D3-4FFD-9FE5-E60412F6D603}" srcOrd="2" destOrd="0" presId="urn:microsoft.com/office/officeart/2009/3/layout/HorizontalOrganizationChart"/>
    <dgm:cxn modelId="{7FF2D14E-A86D-4182-BA5E-B59AFF10A2D3}" type="presParOf" srcId="{7289576A-3175-4811-A760-572D25BDC503}" destId="{4E2EADF7-D476-43E4-9F16-D587F33DABA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CC691AC-31CA-4BAA-88A5-969AD18731A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SG"/>
        </a:p>
      </dgm:t>
    </dgm:pt>
    <dgm:pt modelId="{63848B6B-4E1E-4FC5-8A85-7A7BEFB923CE}">
      <dgm:prSet phldrT="[Text]"/>
      <dgm:spPr/>
      <dgm:t>
        <a:bodyPr/>
        <a:lstStyle/>
        <a:p>
          <a:r>
            <a:rPr lang="en-SG" dirty="0"/>
            <a:t>Growth rates and user defined inputs</a:t>
          </a:r>
        </a:p>
      </dgm:t>
    </dgm:pt>
    <dgm:pt modelId="{C28DF946-92D4-444D-BC20-790F4E7C350F}" type="sibTrans" cxnId="{6DDE2DEB-CA67-4E3E-A6ED-64ECC1169F64}">
      <dgm:prSet/>
      <dgm:spPr/>
      <dgm:t>
        <a:bodyPr/>
        <a:lstStyle/>
        <a:p>
          <a:endParaRPr lang="en-SG"/>
        </a:p>
      </dgm:t>
    </dgm:pt>
    <dgm:pt modelId="{29D7E88F-A197-43C9-9590-BC22B36BE8CC}" type="parTrans" cxnId="{6DDE2DEB-CA67-4E3E-A6ED-64ECC1169F64}">
      <dgm:prSet/>
      <dgm:spPr/>
      <dgm:t>
        <a:bodyPr/>
        <a:lstStyle/>
        <a:p>
          <a:endParaRPr lang="en-SG"/>
        </a:p>
      </dgm:t>
    </dgm:pt>
    <dgm:pt modelId="{B4FF305E-4E07-4C50-B10A-BF9A653DCC50}">
      <dgm:prSet phldrT="[Text]"/>
      <dgm:spPr/>
      <dgm:t>
        <a:bodyPr/>
        <a:lstStyle/>
        <a:p>
          <a:r>
            <a:rPr lang="en-SG" dirty="0"/>
            <a:t>Turnover growth rates</a:t>
          </a:r>
        </a:p>
      </dgm:t>
    </dgm:pt>
    <dgm:pt modelId="{9C173A96-A594-46CE-A1C5-7D2324177D50}" type="sibTrans" cxnId="{474A73A5-4512-412C-A1E1-BCCAA0CD254D}">
      <dgm:prSet/>
      <dgm:spPr/>
      <dgm:t>
        <a:bodyPr/>
        <a:lstStyle/>
        <a:p>
          <a:endParaRPr lang="en-SG"/>
        </a:p>
      </dgm:t>
    </dgm:pt>
    <dgm:pt modelId="{032FF302-FB56-444F-8971-8301FBD9EB79}" type="parTrans" cxnId="{474A73A5-4512-412C-A1E1-BCCAA0CD254D}">
      <dgm:prSet/>
      <dgm:spPr/>
      <dgm:t>
        <a:bodyPr/>
        <a:lstStyle/>
        <a:p>
          <a:endParaRPr lang="en-SG"/>
        </a:p>
      </dgm:t>
    </dgm:pt>
    <dgm:pt modelId="{2B7DBF10-F330-4C99-894A-97675025BBB2}">
      <dgm:prSet phldrT="[Text]"/>
      <dgm:spPr/>
      <dgm:t>
        <a:bodyPr/>
        <a:lstStyle/>
        <a:p>
          <a:r>
            <a:rPr lang="en-SG" dirty="0"/>
            <a:t>Occupancy and load factors growth</a:t>
          </a:r>
        </a:p>
      </dgm:t>
    </dgm:pt>
    <dgm:pt modelId="{C24EA091-A970-4636-9BC0-595644E36C2D}" type="sibTrans" cxnId="{6BCE8E42-B696-454C-A181-340DE3F63547}">
      <dgm:prSet/>
      <dgm:spPr/>
      <dgm:t>
        <a:bodyPr/>
        <a:lstStyle/>
        <a:p>
          <a:endParaRPr lang="en-SG"/>
        </a:p>
      </dgm:t>
    </dgm:pt>
    <dgm:pt modelId="{6C7930AC-9817-4866-AF98-D80440CF5946}" type="parTrans" cxnId="{6BCE8E42-B696-454C-A181-340DE3F63547}">
      <dgm:prSet/>
      <dgm:spPr/>
      <dgm:t>
        <a:bodyPr/>
        <a:lstStyle/>
        <a:p>
          <a:endParaRPr lang="en-SG"/>
        </a:p>
      </dgm:t>
    </dgm:pt>
    <dgm:pt modelId="{BF6AB10B-04B4-4F5F-BC31-BBB52FCDCF50}">
      <dgm:prSet phldrT="[Text]"/>
      <dgm:spPr/>
      <dgm:t>
        <a:bodyPr/>
        <a:lstStyle/>
        <a:p>
          <a:r>
            <a:rPr lang="en-SG" dirty="0"/>
            <a:t>New vehicle efficiency growth</a:t>
          </a:r>
        </a:p>
      </dgm:t>
    </dgm:pt>
    <dgm:pt modelId="{016CF054-0B7F-4AD9-AFF4-71BA2CAA9BC2}" type="sibTrans" cxnId="{8E1E4ABE-3143-4ADB-B150-69B6E2A9D505}">
      <dgm:prSet/>
      <dgm:spPr/>
      <dgm:t>
        <a:bodyPr/>
        <a:lstStyle/>
        <a:p>
          <a:endParaRPr lang="en-SG"/>
        </a:p>
      </dgm:t>
    </dgm:pt>
    <dgm:pt modelId="{458E04EF-1412-4066-8974-E9CB36E8369D}" type="parTrans" cxnId="{8E1E4ABE-3143-4ADB-B150-69B6E2A9D505}">
      <dgm:prSet/>
      <dgm:spPr/>
      <dgm:t>
        <a:bodyPr/>
        <a:lstStyle/>
        <a:p>
          <a:endParaRPr lang="en-SG"/>
        </a:p>
      </dgm:t>
    </dgm:pt>
    <dgm:pt modelId="{1202BEB6-8B4E-46CD-BF64-88350A43B136}">
      <dgm:prSet phldrT="[Text]"/>
      <dgm:spPr/>
      <dgm:t>
        <a:bodyPr/>
        <a:lstStyle/>
        <a:p>
          <a:r>
            <a:rPr lang="en-SG" dirty="0"/>
            <a:t>Non road efficiency growth </a:t>
          </a:r>
        </a:p>
      </dgm:t>
    </dgm:pt>
    <dgm:pt modelId="{4613DE85-F99B-4BC3-86F1-88DC219663F6}" type="sibTrans" cxnId="{B621396A-27EC-4C63-AF3C-4DA8CEC32003}">
      <dgm:prSet/>
      <dgm:spPr/>
      <dgm:t>
        <a:bodyPr/>
        <a:lstStyle/>
        <a:p>
          <a:endParaRPr lang="en-SG"/>
        </a:p>
      </dgm:t>
    </dgm:pt>
    <dgm:pt modelId="{FE3E1BA4-83D1-42AD-8427-231E8D9CB9D0}" type="parTrans" cxnId="{B621396A-27EC-4C63-AF3C-4DA8CEC32003}">
      <dgm:prSet/>
      <dgm:spPr/>
      <dgm:t>
        <a:bodyPr/>
        <a:lstStyle/>
        <a:p>
          <a:endParaRPr lang="en-SG"/>
        </a:p>
      </dgm:t>
    </dgm:pt>
    <dgm:pt modelId="{23E6E69D-DA09-4D27-B21D-7C20563A899E}">
      <dgm:prSet phldrT="[Text]"/>
      <dgm:spPr>
        <a:solidFill>
          <a:schemeClr val="accent2"/>
        </a:solidFill>
      </dgm:spPr>
      <dgm:t>
        <a:bodyPr/>
        <a:lstStyle/>
        <a:p>
          <a:r>
            <a:rPr lang="en-SG" dirty="0"/>
            <a:t>Vehicle sales share </a:t>
          </a:r>
        </a:p>
      </dgm:t>
    </dgm:pt>
    <dgm:pt modelId="{289A4BD1-13E8-40F7-AF59-5599F580662D}" type="sibTrans" cxnId="{D4B0BB46-C1B9-4D4B-AA67-54451E0793A9}">
      <dgm:prSet/>
      <dgm:spPr/>
      <dgm:t>
        <a:bodyPr/>
        <a:lstStyle/>
        <a:p>
          <a:endParaRPr lang="en-SG"/>
        </a:p>
      </dgm:t>
    </dgm:pt>
    <dgm:pt modelId="{77792199-63E4-4D87-BABE-10D22E26512F}" type="parTrans" cxnId="{D4B0BB46-C1B9-4D4B-AA67-54451E0793A9}">
      <dgm:prSet/>
      <dgm:spPr/>
      <dgm:t>
        <a:bodyPr/>
        <a:lstStyle/>
        <a:p>
          <a:endParaRPr lang="en-SG"/>
        </a:p>
      </dgm:t>
    </dgm:pt>
    <dgm:pt modelId="{786696D5-ED93-4D32-B369-7CCA877F9EC0}">
      <dgm:prSet phldrT="[Text]"/>
      <dgm:spPr/>
      <dgm:t>
        <a:bodyPr/>
        <a:lstStyle/>
        <a:p>
          <a:r>
            <a:rPr lang="en-SG" dirty="0"/>
            <a:t>Demand/supply side fuel mixing</a:t>
          </a:r>
        </a:p>
      </dgm:t>
    </dgm:pt>
    <dgm:pt modelId="{EEFA22F9-BEF2-4A19-BC94-39F1AF57284F}" type="parTrans" cxnId="{1692F5F4-E407-47FF-82A2-FBB2D7332B53}">
      <dgm:prSet/>
      <dgm:spPr/>
      <dgm:t>
        <a:bodyPr/>
        <a:lstStyle/>
        <a:p>
          <a:endParaRPr lang="en-US"/>
        </a:p>
      </dgm:t>
    </dgm:pt>
    <dgm:pt modelId="{F39344B5-AE50-4FA6-8CB4-67F9BF2B6493}" type="sibTrans" cxnId="{1692F5F4-E407-47FF-82A2-FBB2D7332B53}">
      <dgm:prSet/>
      <dgm:spPr/>
      <dgm:t>
        <a:bodyPr/>
        <a:lstStyle/>
        <a:p>
          <a:endParaRPr lang="en-US"/>
        </a:p>
      </dgm:t>
    </dgm:pt>
    <dgm:pt modelId="{17199ED9-032C-4AEB-B6A5-DCD885BFEFC7}">
      <dgm:prSet phldrT="[Text]"/>
      <dgm:spPr/>
      <dgm:t>
        <a:bodyPr/>
        <a:lstStyle/>
        <a:p>
          <a:r>
            <a:rPr lang="en-SG"/>
            <a:t>Activity growth rate</a:t>
          </a:r>
          <a:endParaRPr lang="en-SG" dirty="0"/>
        </a:p>
      </dgm:t>
    </dgm:pt>
    <dgm:pt modelId="{038EAB05-85F2-4F74-80E3-D12D87CA1816}" type="parTrans" cxnId="{8D537FD9-6EDB-41C2-99DE-5D58F546BDB0}">
      <dgm:prSet/>
      <dgm:spPr/>
      <dgm:t>
        <a:bodyPr/>
        <a:lstStyle/>
        <a:p>
          <a:endParaRPr lang="en-US"/>
        </a:p>
      </dgm:t>
    </dgm:pt>
    <dgm:pt modelId="{ED6CC541-E844-4A4A-8396-0E0D9D1C19F0}" type="sibTrans" cxnId="{8D537FD9-6EDB-41C2-99DE-5D58F546BDB0}">
      <dgm:prSet/>
      <dgm:spPr/>
      <dgm:t>
        <a:bodyPr/>
        <a:lstStyle/>
        <a:p>
          <a:endParaRPr lang="en-US"/>
        </a:p>
      </dgm:t>
    </dgm:pt>
    <dgm:pt modelId="{98427039-18B8-4418-BC76-048FA6D489B3}" type="pres">
      <dgm:prSet presAssocID="{ECC691AC-31CA-4BAA-88A5-969AD18731A8}" presName="hierChild1" presStyleCnt="0">
        <dgm:presLayoutVars>
          <dgm:orgChart val="1"/>
          <dgm:chPref val="1"/>
          <dgm:dir/>
          <dgm:animOne val="branch"/>
          <dgm:animLvl val="lvl"/>
          <dgm:resizeHandles/>
        </dgm:presLayoutVars>
      </dgm:prSet>
      <dgm:spPr/>
    </dgm:pt>
    <dgm:pt modelId="{FFEDF350-D46E-4959-8544-215FD76E26E2}" type="pres">
      <dgm:prSet presAssocID="{63848B6B-4E1E-4FC5-8A85-7A7BEFB923CE}" presName="hierRoot1" presStyleCnt="0">
        <dgm:presLayoutVars>
          <dgm:hierBranch val="init"/>
        </dgm:presLayoutVars>
      </dgm:prSet>
      <dgm:spPr/>
    </dgm:pt>
    <dgm:pt modelId="{052843AD-104B-488B-8FEF-4F42CF6E99BD}" type="pres">
      <dgm:prSet presAssocID="{63848B6B-4E1E-4FC5-8A85-7A7BEFB923CE}" presName="rootComposite1" presStyleCnt="0"/>
      <dgm:spPr/>
    </dgm:pt>
    <dgm:pt modelId="{E6B55234-EFD3-408B-BBDD-FA7314023644}" type="pres">
      <dgm:prSet presAssocID="{63848B6B-4E1E-4FC5-8A85-7A7BEFB923CE}" presName="rootText1" presStyleLbl="node0" presStyleIdx="0" presStyleCnt="1" custLinFactNeighborX="-6843" custLinFactNeighborY="46491">
        <dgm:presLayoutVars>
          <dgm:chPref val="3"/>
        </dgm:presLayoutVars>
      </dgm:prSet>
      <dgm:spPr/>
    </dgm:pt>
    <dgm:pt modelId="{43926667-CA31-4606-90CD-BDF3406F6315}" type="pres">
      <dgm:prSet presAssocID="{63848B6B-4E1E-4FC5-8A85-7A7BEFB923CE}" presName="rootConnector1" presStyleLbl="node1" presStyleIdx="0" presStyleCnt="0"/>
      <dgm:spPr/>
    </dgm:pt>
    <dgm:pt modelId="{5E22AE84-E1AB-49B8-BE17-D37C27D651E4}" type="pres">
      <dgm:prSet presAssocID="{63848B6B-4E1E-4FC5-8A85-7A7BEFB923CE}" presName="hierChild2" presStyleCnt="0"/>
      <dgm:spPr/>
    </dgm:pt>
    <dgm:pt modelId="{EA800E45-2D00-443A-A9F2-7B253BEE1480}" type="pres">
      <dgm:prSet presAssocID="{EEFA22F9-BEF2-4A19-BC94-39F1AF57284F}" presName="Name64" presStyleLbl="parChTrans1D2" presStyleIdx="0" presStyleCnt="7"/>
      <dgm:spPr/>
    </dgm:pt>
    <dgm:pt modelId="{69BCA3F8-1EAE-4496-989E-65BF8B166BD5}" type="pres">
      <dgm:prSet presAssocID="{786696D5-ED93-4D32-B369-7CCA877F9EC0}" presName="hierRoot2" presStyleCnt="0">
        <dgm:presLayoutVars>
          <dgm:hierBranch val="init"/>
        </dgm:presLayoutVars>
      </dgm:prSet>
      <dgm:spPr/>
    </dgm:pt>
    <dgm:pt modelId="{C029366D-1EC9-48A2-900C-0B19963150F8}" type="pres">
      <dgm:prSet presAssocID="{786696D5-ED93-4D32-B369-7CCA877F9EC0}" presName="rootComposite" presStyleCnt="0"/>
      <dgm:spPr/>
    </dgm:pt>
    <dgm:pt modelId="{CFFDC020-AC09-4416-82C9-F242D797D1DE}" type="pres">
      <dgm:prSet presAssocID="{786696D5-ED93-4D32-B369-7CCA877F9EC0}" presName="rootText" presStyleLbl="node2" presStyleIdx="0" presStyleCnt="7" custLinFactNeighborX="-7237" custLinFactNeighborY="40153">
        <dgm:presLayoutVars>
          <dgm:chPref val="3"/>
        </dgm:presLayoutVars>
      </dgm:prSet>
      <dgm:spPr/>
    </dgm:pt>
    <dgm:pt modelId="{A755C413-C9E8-452B-B3A1-28A2D184CA3C}" type="pres">
      <dgm:prSet presAssocID="{786696D5-ED93-4D32-B369-7CCA877F9EC0}" presName="rootConnector" presStyleLbl="node2" presStyleIdx="0" presStyleCnt="7"/>
      <dgm:spPr/>
    </dgm:pt>
    <dgm:pt modelId="{342A67E7-39DD-4885-9455-E8CECABDF37B}" type="pres">
      <dgm:prSet presAssocID="{786696D5-ED93-4D32-B369-7CCA877F9EC0}" presName="hierChild4" presStyleCnt="0"/>
      <dgm:spPr/>
    </dgm:pt>
    <dgm:pt modelId="{441BC0D0-E015-4554-88F1-1DFD9B2A374F}" type="pres">
      <dgm:prSet presAssocID="{786696D5-ED93-4D32-B369-7CCA877F9EC0}" presName="hierChild5" presStyleCnt="0"/>
      <dgm:spPr/>
    </dgm:pt>
    <dgm:pt modelId="{97E2868D-86CE-409D-AE51-CC1B6DFDC8DE}" type="pres">
      <dgm:prSet presAssocID="{038EAB05-85F2-4F74-80E3-D12D87CA1816}" presName="Name64" presStyleLbl="parChTrans1D2" presStyleIdx="1" presStyleCnt="7"/>
      <dgm:spPr/>
    </dgm:pt>
    <dgm:pt modelId="{D265BE15-4C8D-48BE-87A2-65B7DDE82EBB}" type="pres">
      <dgm:prSet presAssocID="{17199ED9-032C-4AEB-B6A5-DCD885BFEFC7}" presName="hierRoot2" presStyleCnt="0">
        <dgm:presLayoutVars>
          <dgm:hierBranch val="init"/>
        </dgm:presLayoutVars>
      </dgm:prSet>
      <dgm:spPr/>
    </dgm:pt>
    <dgm:pt modelId="{6358A5EE-1253-45A1-AD90-EBF6FF58A735}" type="pres">
      <dgm:prSet presAssocID="{17199ED9-032C-4AEB-B6A5-DCD885BFEFC7}" presName="rootComposite" presStyleCnt="0"/>
      <dgm:spPr/>
    </dgm:pt>
    <dgm:pt modelId="{F8924A8D-3A68-4BB9-9178-C2B82FBB6853}" type="pres">
      <dgm:prSet presAssocID="{17199ED9-032C-4AEB-B6A5-DCD885BFEFC7}" presName="rootText" presStyleLbl="node2" presStyleIdx="1" presStyleCnt="7" custLinFactNeighborX="-6653" custLinFactNeighborY="37392">
        <dgm:presLayoutVars>
          <dgm:chPref val="3"/>
        </dgm:presLayoutVars>
      </dgm:prSet>
      <dgm:spPr/>
    </dgm:pt>
    <dgm:pt modelId="{CFEB93E2-DFE5-4EA7-8199-2AC346C825B0}" type="pres">
      <dgm:prSet presAssocID="{17199ED9-032C-4AEB-B6A5-DCD885BFEFC7}" presName="rootConnector" presStyleLbl="node2" presStyleIdx="1" presStyleCnt="7"/>
      <dgm:spPr/>
    </dgm:pt>
    <dgm:pt modelId="{28B45A3C-028B-4715-8F77-47A5124934D6}" type="pres">
      <dgm:prSet presAssocID="{17199ED9-032C-4AEB-B6A5-DCD885BFEFC7}" presName="hierChild4" presStyleCnt="0"/>
      <dgm:spPr/>
    </dgm:pt>
    <dgm:pt modelId="{96A50040-B696-44A1-A138-C8AFB7974ED9}" type="pres">
      <dgm:prSet presAssocID="{17199ED9-032C-4AEB-B6A5-DCD885BFEFC7}" presName="hierChild5" presStyleCnt="0"/>
      <dgm:spPr/>
    </dgm:pt>
    <dgm:pt modelId="{FFD656E8-5BCD-46C0-9CA6-B5A03874F64C}" type="pres">
      <dgm:prSet presAssocID="{032FF302-FB56-444F-8971-8301FBD9EB79}" presName="Name64" presStyleLbl="parChTrans1D2" presStyleIdx="2" presStyleCnt="7"/>
      <dgm:spPr/>
    </dgm:pt>
    <dgm:pt modelId="{4187084C-2256-459B-8E4C-F27CC9BBCD86}" type="pres">
      <dgm:prSet presAssocID="{B4FF305E-4E07-4C50-B10A-BF9A653DCC50}" presName="hierRoot2" presStyleCnt="0">
        <dgm:presLayoutVars>
          <dgm:hierBranch val="init"/>
        </dgm:presLayoutVars>
      </dgm:prSet>
      <dgm:spPr/>
    </dgm:pt>
    <dgm:pt modelId="{D1E4FCEA-FA15-4025-A4A9-CC2CAAA375A2}" type="pres">
      <dgm:prSet presAssocID="{B4FF305E-4E07-4C50-B10A-BF9A653DCC50}" presName="rootComposite" presStyleCnt="0"/>
      <dgm:spPr/>
    </dgm:pt>
    <dgm:pt modelId="{1528D402-F101-457B-98ED-CC2DAD44D764}" type="pres">
      <dgm:prSet presAssocID="{B4FF305E-4E07-4C50-B10A-BF9A653DCC50}" presName="rootText" presStyleLbl="node2" presStyleIdx="2" presStyleCnt="7" custLinFactNeighborX="-6843" custLinFactNeighborY="46491">
        <dgm:presLayoutVars>
          <dgm:chPref val="3"/>
        </dgm:presLayoutVars>
      </dgm:prSet>
      <dgm:spPr/>
    </dgm:pt>
    <dgm:pt modelId="{8052C21F-1D66-42B2-A0E7-37EBB1508AAE}" type="pres">
      <dgm:prSet presAssocID="{B4FF305E-4E07-4C50-B10A-BF9A653DCC50}" presName="rootConnector" presStyleLbl="node2" presStyleIdx="2" presStyleCnt="7"/>
      <dgm:spPr/>
    </dgm:pt>
    <dgm:pt modelId="{ED7ED85A-F41B-4DF1-B319-3149DF004D47}" type="pres">
      <dgm:prSet presAssocID="{B4FF305E-4E07-4C50-B10A-BF9A653DCC50}" presName="hierChild4" presStyleCnt="0"/>
      <dgm:spPr/>
    </dgm:pt>
    <dgm:pt modelId="{6958155B-D17A-4922-8C9D-836E91CB2D5B}" type="pres">
      <dgm:prSet presAssocID="{B4FF305E-4E07-4C50-B10A-BF9A653DCC50}" presName="hierChild5" presStyleCnt="0"/>
      <dgm:spPr/>
    </dgm:pt>
    <dgm:pt modelId="{7BBCB629-4F45-4A16-8D99-7A79890D9B9F}" type="pres">
      <dgm:prSet presAssocID="{6C7930AC-9817-4866-AF98-D80440CF5946}" presName="Name64" presStyleLbl="parChTrans1D2" presStyleIdx="3" presStyleCnt="7"/>
      <dgm:spPr/>
    </dgm:pt>
    <dgm:pt modelId="{F68F61FD-1C06-4EDB-9393-319C142636F8}" type="pres">
      <dgm:prSet presAssocID="{2B7DBF10-F330-4C99-894A-97675025BBB2}" presName="hierRoot2" presStyleCnt="0">
        <dgm:presLayoutVars>
          <dgm:hierBranch val="init"/>
        </dgm:presLayoutVars>
      </dgm:prSet>
      <dgm:spPr/>
    </dgm:pt>
    <dgm:pt modelId="{9AFBCB05-57D9-4DBC-BEE7-324EB8E4DFF8}" type="pres">
      <dgm:prSet presAssocID="{2B7DBF10-F330-4C99-894A-97675025BBB2}" presName="rootComposite" presStyleCnt="0"/>
      <dgm:spPr/>
    </dgm:pt>
    <dgm:pt modelId="{2DA50FD6-456D-4E75-B2F4-E873C3D77C61}" type="pres">
      <dgm:prSet presAssocID="{2B7DBF10-F330-4C99-894A-97675025BBB2}" presName="rootText" presStyleLbl="node2" presStyleIdx="3" presStyleCnt="7" custLinFactNeighborX="-6843" custLinFactNeighborY="46491">
        <dgm:presLayoutVars>
          <dgm:chPref val="3"/>
        </dgm:presLayoutVars>
      </dgm:prSet>
      <dgm:spPr/>
    </dgm:pt>
    <dgm:pt modelId="{81914495-D1DF-4620-94BC-E0D57B79EA82}" type="pres">
      <dgm:prSet presAssocID="{2B7DBF10-F330-4C99-894A-97675025BBB2}" presName="rootConnector" presStyleLbl="node2" presStyleIdx="3" presStyleCnt="7"/>
      <dgm:spPr/>
    </dgm:pt>
    <dgm:pt modelId="{32FAD109-C6CC-4F8C-BDE6-7D32DD21B6F3}" type="pres">
      <dgm:prSet presAssocID="{2B7DBF10-F330-4C99-894A-97675025BBB2}" presName="hierChild4" presStyleCnt="0"/>
      <dgm:spPr/>
    </dgm:pt>
    <dgm:pt modelId="{1A6C9781-3DEA-469A-858F-254AE7CF207F}" type="pres">
      <dgm:prSet presAssocID="{2B7DBF10-F330-4C99-894A-97675025BBB2}" presName="hierChild5" presStyleCnt="0"/>
      <dgm:spPr/>
    </dgm:pt>
    <dgm:pt modelId="{C050B977-E345-4C14-8433-F5B925457518}" type="pres">
      <dgm:prSet presAssocID="{458E04EF-1412-4066-8974-E9CB36E8369D}" presName="Name64" presStyleLbl="parChTrans1D2" presStyleIdx="4" presStyleCnt="7"/>
      <dgm:spPr/>
    </dgm:pt>
    <dgm:pt modelId="{1CA9C3C5-B03C-4CE9-97BE-301779CF4D3E}" type="pres">
      <dgm:prSet presAssocID="{BF6AB10B-04B4-4F5F-BC31-BBB52FCDCF50}" presName="hierRoot2" presStyleCnt="0">
        <dgm:presLayoutVars>
          <dgm:hierBranch val="init"/>
        </dgm:presLayoutVars>
      </dgm:prSet>
      <dgm:spPr/>
    </dgm:pt>
    <dgm:pt modelId="{CBB8A148-49AD-461B-B6B3-F052BF182845}" type="pres">
      <dgm:prSet presAssocID="{BF6AB10B-04B4-4F5F-BC31-BBB52FCDCF50}" presName="rootComposite" presStyleCnt="0"/>
      <dgm:spPr/>
    </dgm:pt>
    <dgm:pt modelId="{FA0CE879-AB1B-41D8-8604-CB8264D26512}" type="pres">
      <dgm:prSet presAssocID="{BF6AB10B-04B4-4F5F-BC31-BBB52FCDCF50}" presName="rootText" presStyleLbl="node2" presStyleIdx="4" presStyleCnt="7" custLinFactNeighborX="-6843" custLinFactNeighborY="46491">
        <dgm:presLayoutVars>
          <dgm:chPref val="3"/>
        </dgm:presLayoutVars>
      </dgm:prSet>
      <dgm:spPr/>
    </dgm:pt>
    <dgm:pt modelId="{BDF6BC52-18FB-494C-9DB0-0948346BE25C}" type="pres">
      <dgm:prSet presAssocID="{BF6AB10B-04B4-4F5F-BC31-BBB52FCDCF50}" presName="rootConnector" presStyleLbl="node2" presStyleIdx="4" presStyleCnt="7"/>
      <dgm:spPr/>
    </dgm:pt>
    <dgm:pt modelId="{F00C71F6-1C2F-467E-BB26-D53C35C52F27}" type="pres">
      <dgm:prSet presAssocID="{BF6AB10B-04B4-4F5F-BC31-BBB52FCDCF50}" presName="hierChild4" presStyleCnt="0"/>
      <dgm:spPr/>
    </dgm:pt>
    <dgm:pt modelId="{6CB9384D-0EB1-4914-A5DC-0739A3B3F58C}" type="pres">
      <dgm:prSet presAssocID="{BF6AB10B-04B4-4F5F-BC31-BBB52FCDCF50}" presName="hierChild5" presStyleCnt="0"/>
      <dgm:spPr/>
    </dgm:pt>
    <dgm:pt modelId="{CD01B051-5E94-4C80-A825-7EDBA19AB404}" type="pres">
      <dgm:prSet presAssocID="{FE3E1BA4-83D1-42AD-8427-231E8D9CB9D0}" presName="Name64" presStyleLbl="parChTrans1D2" presStyleIdx="5" presStyleCnt="7"/>
      <dgm:spPr/>
    </dgm:pt>
    <dgm:pt modelId="{EC1107D1-B0F3-40BA-8DBB-EE1FA360D1C7}" type="pres">
      <dgm:prSet presAssocID="{1202BEB6-8B4E-46CD-BF64-88350A43B136}" presName="hierRoot2" presStyleCnt="0">
        <dgm:presLayoutVars>
          <dgm:hierBranch val="init"/>
        </dgm:presLayoutVars>
      </dgm:prSet>
      <dgm:spPr/>
    </dgm:pt>
    <dgm:pt modelId="{3C1748CB-8437-445C-B614-AD40C340C0C0}" type="pres">
      <dgm:prSet presAssocID="{1202BEB6-8B4E-46CD-BF64-88350A43B136}" presName="rootComposite" presStyleCnt="0"/>
      <dgm:spPr/>
    </dgm:pt>
    <dgm:pt modelId="{DAE28363-C8E4-48B6-AD85-DAF178AB7BE3}" type="pres">
      <dgm:prSet presAssocID="{1202BEB6-8B4E-46CD-BF64-88350A43B136}" presName="rootText" presStyleLbl="node2" presStyleIdx="5" presStyleCnt="7" custLinFactNeighborX="-7793" custLinFactNeighborY="21563">
        <dgm:presLayoutVars>
          <dgm:chPref val="3"/>
        </dgm:presLayoutVars>
      </dgm:prSet>
      <dgm:spPr/>
    </dgm:pt>
    <dgm:pt modelId="{DC28A29F-B7D4-4EBD-8232-9B28BDB442F1}" type="pres">
      <dgm:prSet presAssocID="{1202BEB6-8B4E-46CD-BF64-88350A43B136}" presName="rootConnector" presStyleLbl="node2" presStyleIdx="5" presStyleCnt="7"/>
      <dgm:spPr/>
    </dgm:pt>
    <dgm:pt modelId="{6B264AB3-CD07-4687-8219-EC303764EF34}" type="pres">
      <dgm:prSet presAssocID="{1202BEB6-8B4E-46CD-BF64-88350A43B136}" presName="hierChild4" presStyleCnt="0"/>
      <dgm:spPr/>
    </dgm:pt>
    <dgm:pt modelId="{3518B06A-56DD-4D46-8B5B-76D32DF3CC45}" type="pres">
      <dgm:prSet presAssocID="{1202BEB6-8B4E-46CD-BF64-88350A43B136}" presName="hierChild5" presStyleCnt="0"/>
      <dgm:spPr/>
    </dgm:pt>
    <dgm:pt modelId="{7B1D70B0-148B-44AB-B7F4-58E94625F241}" type="pres">
      <dgm:prSet presAssocID="{77792199-63E4-4D87-BABE-10D22E26512F}" presName="Name64" presStyleLbl="parChTrans1D2" presStyleIdx="6" presStyleCnt="7"/>
      <dgm:spPr/>
    </dgm:pt>
    <dgm:pt modelId="{CCE016BC-1069-40EB-81DD-0BDC7EBE0A39}" type="pres">
      <dgm:prSet presAssocID="{23E6E69D-DA09-4D27-B21D-7C20563A899E}" presName="hierRoot2" presStyleCnt="0">
        <dgm:presLayoutVars>
          <dgm:hierBranch val="init"/>
        </dgm:presLayoutVars>
      </dgm:prSet>
      <dgm:spPr/>
    </dgm:pt>
    <dgm:pt modelId="{9A4B0798-A482-4087-B1C3-40238F0282F2}" type="pres">
      <dgm:prSet presAssocID="{23E6E69D-DA09-4D27-B21D-7C20563A899E}" presName="rootComposite" presStyleCnt="0"/>
      <dgm:spPr/>
    </dgm:pt>
    <dgm:pt modelId="{4C3F0C53-1213-4ADC-9164-F4A19C4AAF70}" type="pres">
      <dgm:prSet presAssocID="{23E6E69D-DA09-4D27-B21D-7C20563A899E}" presName="rootText" presStyleLbl="node2" presStyleIdx="6" presStyleCnt="7" custLinFactNeighborX="-6843" custLinFactNeighborY="46491">
        <dgm:presLayoutVars>
          <dgm:chPref val="3"/>
        </dgm:presLayoutVars>
      </dgm:prSet>
      <dgm:spPr/>
    </dgm:pt>
    <dgm:pt modelId="{E329411B-4720-40EA-A4E9-7FBA06126904}" type="pres">
      <dgm:prSet presAssocID="{23E6E69D-DA09-4D27-B21D-7C20563A899E}" presName="rootConnector" presStyleLbl="node2" presStyleIdx="6" presStyleCnt="7"/>
      <dgm:spPr/>
    </dgm:pt>
    <dgm:pt modelId="{52E59F14-2869-4AD5-B0E4-D5141FBCB37C}" type="pres">
      <dgm:prSet presAssocID="{23E6E69D-DA09-4D27-B21D-7C20563A899E}" presName="hierChild4" presStyleCnt="0"/>
      <dgm:spPr/>
    </dgm:pt>
    <dgm:pt modelId="{BC6D6A3D-152E-4D99-AA4F-D1E8E209BCCB}" type="pres">
      <dgm:prSet presAssocID="{23E6E69D-DA09-4D27-B21D-7C20563A899E}" presName="hierChild5" presStyleCnt="0"/>
      <dgm:spPr/>
    </dgm:pt>
    <dgm:pt modelId="{1F1ABC72-8ADD-4F0F-BEAF-70898B743CCE}" type="pres">
      <dgm:prSet presAssocID="{63848B6B-4E1E-4FC5-8A85-7A7BEFB923CE}" presName="hierChild3" presStyleCnt="0"/>
      <dgm:spPr/>
    </dgm:pt>
  </dgm:ptLst>
  <dgm:cxnLst>
    <dgm:cxn modelId="{A86D8108-D028-4091-BF9D-F27427AFDD8A}" type="presOf" srcId="{FE3E1BA4-83D1-42AD-8427-231E8D9CB9D0}" destId="{CD01B051-5E94-4C80-A825-7EDBA19AB404}" srcOrd="0" destOrd="0" presId="urn:microsoft.com/office/officeart/2009/3/layout/HorizontalOrganizationChart"/>
    <dgm:cxn modelId="{706E610B-876D-4A4F-9391-C88A2C621DD1}" type="presOf" srcId="{77792199-63E4-4D87-BABE-10D22E26512F}" destId="{7B1D70B0-148B-44AB-B7F4-58E94625F241}" srcOrd="0" destOrd="0" presId="urn:microsoft.com/office/officeart/2009/3/layout/HorizontalOrganizationChart"/>
    <dgm:cxn modelId="{74C2FF0D-6348-4417-9A4C-6D16C3DF6EF0}" type="presOf" srcId="{786696D5-ED93-4D32-B369-7CCA877F9EC0}" destId="{CFFDC020-AC09-4416-82C9-F242D797D1DE}" srcOrd="0" destOrd="0" presId="urn:microsoft.com/office/officeart/2009/3/layout/HorizontalOrganizationChart"/>
    <dgm:cxn modelId="{481B1C10-6F76-421C-8AF1-A9303F84C088}" type="presOf" srcId="{63848B6B-4E1E-4FC5-8A85-7A7BEFB923CE}" destId="{43926667-CA31-4606-90CD-BDF3406F6315}" srcOrd="1" destOrd="0" presId="urn:microsoft.com/office/officeart/2009/3/layout/HorizontalOrganizationChart"/>
    <dgm:cxn modelId="{3BCADA18-5C4D-4298-8C32-D19821A37503}" type="presOf" srcId="{1202BEB6-8B4E-46CD-BF64-88350A43B136}" destId="{DC28A29F-B7D4-4EBD-8232-9B28BDB442F1}" srcOrd="1" destOrd="0" presId="urn:microsoft.com/office/officeart/2009/3/layout/HorizontalOrganizationChart"/>
    <dgm:cxn modelId="{4E906E22-992B-412D-BED3-DD7FB8702C04}" type="presOf" srcId="{6C7930AC-9817-4866-AF98-D80440CF5946}" destId="{7BBCB629-4F45-4A16-8D99-7A79890D9B9F}" srcOrd="0" destOrd="0" presId="urn:microsoft.com/office/officeart/2009/3/layout/HorizontalOrganizationChart"/>
    <dgm:cxn modelId="{2EDFA331-51C2-438C-BCFC-DF0A1CE364D1}" type="presOf" srcId="{23E6E69D-DA09-4D27-B21D-7C20563A899E}" destId="{E329411B-4720-40EA-A4E9-7FBA06126904}" srcOrd="1" destOrd="0" presId="urn:microsoft.com/office/officeart/2009/3/layout/HorizontalOrganizationChart"/>
    <dgm:cxn modelId="{C7DF5C5C-08A3-4206-805F-C38E09EF39F7}" type="presOf" srcId="{17199ED9-032C-4AEB-B6A5-DCD885BFEFC7}" destId="{F8924A8D-3A68-4BB9-9178-C2B82FBB6853}" srcOrd="0" destOrd="0" presId="urn:microsoft.com/office/officeart/2009/3/layout/HorizontalOrganizationChart"/>
    <dgm:cxn modelId="{87483D5E-D11F-47B6-80F3-67E368FED3AD}" type="presOf" srcId="{1202BEB6-8B4E-46CD-BF64-88350A43B136}" destId="{DAE28363-C8E4-48B6-AD85-DAF178AB7BE3}" srcOrd="0" destOrd="0" presId="urn:microsoft.com/office/officeart/2009/3/layout/HorizontalOrganizationChart"/>
    <dgm:cxn modelId="{6BCE8E42-B696-454C-A181-340DE3F63547}" srcId="{63848B6B-4E1E-4FC5-8A85-7A7BEFB923CE}" destId="{2B7DBF10-F330-4C99-894A-97675025BBB2}" srcOrd="3" destOrd="0" parTransId="{6C7930AC-9817-4866-AF98-D80440CF5946}" sibTransId="{C24EA091-A970-4636-9BC0-595644E36C2D}"/>
    <dgm:cxn modelId="{D4B0BB46-C1B9-4D4B-AA67-54451E0793A9}" srcId="{63848B6B-4E1E-4FC5-8A85-7A7BEFB923CE}" destId="{23E6E69D-DA09-4D27-B21D-7C20563A899E}" srcOrd="6" destOrd="0" parTransId="{77792199-63E4-4D87-BABE-10D22E26512F}" sibTransId="{289A4BD1-13E8-40F7-AF59-5599F580662D}"/>
    <dgm:cxn modelId="{B621396A-27EC-4C63-AF3C-4DA8CEC32003}" srcId="{63848B6B-4E1E-4FC5-8A85-7A7BEFB923CE}" destId="{1202BEB6-8B4E-46CD-BF64-88350A43B136}" srcOrd="5" destOrd="0" parTransId="{FE3E1BA4-83D1-42AD-8427-231E8D9CB9D0}" sibTransId="{4613DE85-F99B-4BC3-86F1-88DC219663F6}"/>
    <dgm:cxn modelId="{1E6CB66F-7B22-414F-BA7A-C0198AE2A31F}" type="presOf" srcId="{786696D5-ED93-4D32-B369-7CCA877F9EC0}" destId="{A755C413-C9E8-452B-B3A1-28A2D184CA3C}" srcOrd="1" destOrd="0" presId="urn:microsoft.com/office/officeart/2009/3/layout/HorizontalOrganizationChart"/>
    <dgm:cxn modelId="{9C575179-518C-43B6-8046-2DD73B4F07EA}" type="presOf" srcId="{032FF302-FB56-444F-8971-8301FBD9EB79}" destId="{FFD656E8-5BCD-46C0-9CA6-B5A03874F64C}" srcOrd="0" destOrd="0" presId="urn:microsoft.com/office/officeart/2009/3/layout/HorizontalOrganizationChart"/>
    <dgm:cxn modelId="{2C68697E-F4A5-47FC-8985-D2466856819F}" type="presOf" srcId="{458E04EF-1412-4066-8974-E9CB36E8369D}" destId="{C050B977-E345-4C14-8433-F5B925457518}" srcOrd="0" destOrd="0" presId="urn:microsoft.com/office/officeart/2009/3/layout/HorizontalOrganizationChart"/>
    <dgm:cxn modelId="{30519381-5198-4B5E-8795-3390DD2B2495}" type="presOf" srcId="{23E6E69D-DA09-4D27-B21D-7C20563A899E}" destId="{4C3F0C53-1213-4ADC-9164-F4A19C4AAF70}" srcOrd="0" destOrd="0" presId="urn:microsoft.com/office/officeart/2009/3/layout/HorizontalOrganizationChart"/>
    <dgm:cxn modelId="{6266A188-12EF-4DE3-B87B-2DD6F8A4B9B1}" type="presOf" srcId="{ECC691AC-31CA-4BAA-88A5-969AD18731A8}" destId="{98427039-18B8-4418-BC76-048FA6D489B3}" srcOrd="0" destOrd="0" presId="urn:microsoft.com/office/officeart/2009/3/layout/HorizontalOrganizationChart"/>
    <dgm:cxn modelId="{2E457497-C0C8-4371-9F2E-BE07BEC2C52E}" type="presOf" srcId="{17199ED9-032C-4AEB-B6A5-DCD885BFEFC7}" destId="{CFEB93E2-DFE5-4EA7-8199-2AC346C825B0}" srcOrd="1" destOrd="0" presId="urn:microsoft.com/office/officeart/2009/3/layout/HorizontalOrganizationChart"/>
    <dgm:cxn modelId="{33F0ADA0-A383-4333-ADE7-6744D15969AA}" type="presOf" srcId="{63848B6B-4E1E-4FC5-8A85-7A7BEFB923CE}" destId="{E6B55234-EFD3-408B-BBDD-FA7314023644}" srcOrd="0" destOrd="0" presId="urn:microsoft.com/office/officeart/2009/3/layout/HorizontalOrganizationChart"/>
    <dgm:cxn modelId="{474A73A5-4512-412C-A1E1-BCCAA0CD254D}" srcId="{63848B6B-4E1E-4FC5-8A85-7A7BEFB923CE}" destId="{B4FF305E-4E07-4C50-B10A-BF9A653DCC50}" srcOrd="2" destOrd="0" parTransId="{032FF302-FB56-444F-8971-8301FBD9EB79}" sibTransId="{9C173A96-A594-46CE-A1C5-7D2324177D50}"/>
    <dgm:cxn modelId="{1A0C0EA9-AA40-4453-93F9-732EFEFD8241}" type="presOf" srcId="{2B7DBF10-F330-4C99-894A-97675025BBB2}" destId="{81914495-D1DF-4620-94BC-E0D57B79EA82}" srcOrd="1" destOrd="0" presId="urn:microsoft.com/office/officeart/2009/3/layout/HorizontalOrganizationChart"/>
    <dgm:cxn modelId="{F585B5B6-E0BE-4B3A-8675-AD6B51089653}" type="presOf" srcId="{EEFA22F9-BEF2-4A19-BC94-39F1AF57284F}" destId="{EA800E45-2D00-443A-A9F2-7B253BEE1480}" srcOrd="0" destOrd="0" presId="urn:microsoft.com/office/officeart/2009/3/layout/HorizontalOrganizationChart"/>
    <dgm:cxn modelId="{8E1E4ABE-3143-4ADB-B150-69B6E2A9D505}" srcId="{63848B6B-4E1E-4FC5-8A85-7A7BEFB923CE}" destId="{BF6AB10B-04B4-4F5F-BC31-BBB52FCDCF50}" srcOrd="4" destOrd="0" parTransId="{458E04EF-1412-4066-8974-E9CB36E8369D}" sibTransId="{016CF054-0B7F-4AD9-AFF4-71BA2CAA9BC2}"/>
    <dgm:cxn modelId="{C795C5C3-4579-4FF5-A43C-8CCA81F2C25E}" type="presOf" srcId="{2B7DBF10-F330-4C99-894A-97675025BBB2}" destId="{2DA50FD6-456D-4E75-B2F4-E873C3D77C61}" srcOrd="0" destOrd="0" presId="urn:microsoft.com/office/officeart/2009/3/layout/HorizontalOrganizationChart"/>
    <dgm:cxn modelId="{213A1ED0-8FC0-43E5-A767-0627679E6115}" type="presOf" srcId="{BF6AB10B-04B4-4F5F-BC31-BBB52FCDCF50}" destId="{BDF6BC52-18FB-494C-9DB0-0948346BE25C}" srcOrd="1" destOrd="0" presId="urn:microsoft.com/office/officeart/2009/3/layout/HorizontalOrganizationChart"/>
    <dgm:cxn modelId="{8D537FD9-6EDB-41C2-99DE-5D58F546BDB0}" srcId="{63848B6B-4E1E-4FC5-8A85-7A7BEFB923CE}" destId="{17199ED9-032C-4AEB-B6A5-DCD885BFEFC7}" srcOrd="1" destOrd="0" parTransId="{038EAB05-85F2-4F74-80E3-D12D87CA1816}" sibTransId="{ED6CC541-E844-4A4A-8396-0E0D9D1C19F0}"/>
    <dgm:cxn modelId="{BAFFE8E0-C7DA-4176-A99B-300D81FC1134}" type="presOf" srcId="{B4FF305E-4E07-4C50-B10A-BF9A653DCC50}" destId="{1528D402-F101-457B-98ED-CC2DAD44D764}" srcOrd="0" destOrd="0" presId="urn:microsoft.com/office/officeart/2009/3/layout/HorizontalOrganizationChart"/>
    <dgm:cxn modelId="{6DDE2DEB-CA67-4E3E-A6ED-64ECC1169F64}" srcId="{ECC691AC-31CA-4BAA-88A5-969AD18731A8}" destId="{63848B6B-4E1E-4FC5-8A85-7A7BEFB923CE}" srcOrd="0" destOrd="0" parTransId="{29D7E88F-A197-43C9-9590-BC22B36BE8CC}" sibTransId="{C28DF946-92D4-444D-BC20-790F4E7C350F}"/>
    <dgm:cxn modelId="{79D1BDEF-4B19-4870-BDD4-AEC4BC111AD2}" type="presOf" srcId="{BF6AB10B-04B4-4F5F-BC31-BBB52FCDCF50}" destId="{FA0CE879-AB1B-41D8-8604-CB8264D26512}" srcOrd="0" destOrd="0" presId="urn:microsoft.com/office/officeart/2009/3/layout/HorizontalOrganizationChart"/>
    <dgm:cxn modelId="{1692F5F4-E407-47FF-82A2-FBB2D7332B53}" srcId="{63848B6B-4E1E-4FC5-8A85-7A7BEFB923CE}" destId="{786696D5-ED93-4D32-B369-7CCA877F9EC0}" srcOrd="0" destOrd="0" parTransId="{EEFA22F9-BEF2-4A19-BC94-39F1AF57284F}" sibTransId="{F39344B5-AE50-4FA6-8CB4-67F9BF2B6493}"/>
    <dgm:cxn modelId="{BA2A06FA-0F2B-4C5D-9566-194F0BAD0CCA}" type="presOf" srcId="{038EAB05-85F2-4F74-80E3-D12D87CA1816}" destId="{97E2868D-86CE-409D-AE51-CC1B6DFDC8DE}" srcOrd="0" destOrd="0" presId="urn:microsoft.com/office/officeart/2009/3/layout/HorizontalOrganizationChart"/>
    <dgm:cxn modelId="{BA6BCDFE-DEE9-4ADF-A8D5-D4A847EEE7C6}" type="presOf" srcId="{B4FF305E-4E07-4C50-B10A-BF9A653DCC50}" destId="{8052C21F-1D66-42B2-A0E7-37EBB1508AAE}" srcOrd="1" destOrd="0" presId="urn:microsoft.com/office/officeart/2009/3/layout/HorizontalOrganizationChart"/>
    <dgm:cxn modelId="{EDFAB2D7-2FC7-4EBF-B800-53B273F3916C}" type="presParOf" srcId="{98427039-18B8-4418-BC76-048FA6D489B3}" destId="{FFEDF350-D46E-4959-8544-215FD76E26E2}" srcOrd="0" destOrd="0" presId="urn:microsoft.com/office/officeart/2009/3/layout/HorizontalOrganizationChart"/>
    <dgm:cxn modelId="{2F9D4747-E116-4058-AE24-3151C84D7C54}" type="presParOf" srcId="{FFEDF350-D46E-4959-8544-215FD76E26E2}" destId="{052843AD-104B-488B-8FEF-4F42CF6E99BD}" srcOrd="0" destOrd="0" presId="urn:microsoft.com/office/officeart/2009/3/layout/HorizontalOrganizationChart"/>
    <dgm:cxn modelId="{E069D951-1095-4971-8704-25C36BE9B1AC}" type="presParOf" srcId="{052843AD-104B-488B-8FEF-4F42CF6E99BD}" destId="{E6B55234-EFD3-408B-BBDD-FA7314023644}" srcOrd="0" destOrd="0" presId="urn:microsoft.com/office/officeart/2009/3/layout/HorizontalOrganizationChart"/>
    <dgm:cxn modelId="{F4B7A208-2B08-4311-A35E-980C81A2D6D5}" type="presParOf" srcId="{052843AD-104B-488B-8FEF-4F42CF6E99BD}" destId="{43926667-CA31-4606-90CD-BDF3406F6315}" srcOrd="1" destOrd="0" presId="urn:microsoft.com/office/officeart/2009/3/layout/HorizontalOrganizationChart"/>
    <dgm:cxn modelId="{A767ED35-74A7-4F73-AD69-291537E97816}" type="presParOf" srcId="{FFEDF350-D46E-4959-8544-215FD76E26E2}" destId="{5E22AE84-E1AB-49B8-BE17-D37C27D651E4}" srcOrd="1" destOrd="0" presId="urn:microsoft.com/office/officeart/2009/3/layout/HorizontalOrganizationChart"/>
    <dgm:cxn modelId="{25FFD58A-DEF5-4441-8FA2-1A428399A334}" type="presParOf" srcId="{5E22AE84-E1AB-49B8-BE17-D37C27D651E4}" destId="{EA800E45-2D00-443A-A9F2-7B253BEE1480}" srcOrd="0" destOrd="0" presId="urn:microsoft.com/office/officeart/2009/3/layout/HorizontalOrganizationChart"/>
    <dgm:cxn modelId="{A046FC3D-037C-42ED-87A5-93D500FC07E1}" type="presParOf" srcId="{5E22AE84-E1AB-49B8-BE17-D37C27D651E4}" destId="{69BCA3F8-1EAE-4496-989E-65BF8B166BD5}" srcOrd="1" destOrd="0" presId="urn:microsoft.com/office/officeart/2009/3/layout/HorizontalOrganizationChart"/>
    <dgm:cxn modelId="{AC7F5418-5CD1-4384-9400-18C3039286EE}" type="presParOf" srcId="{69BCA3F8-1EAE-4496-989E-65BF8B166BD5}" destId="{C029366D-1EC9-48A2-900C-0B19963150F8}" srcOrd="0" destOrd="0" presId="urn:microsoft.com/office/officeart/2009/3/layout/HorizontalOrganizationChart"/>
    <dgm:cxn modelId="{AA58886D-D191-4BF8-8BBB-5C68C08B5176}" type="presParOf" srcId="{C029366D-1EC9-48A2-900C-0B19963150F8}" destId="{CFFDC020-AC09-4416-82C9-F242D797D1DE}" srcOrd="0" destOrd="0" presId="urn:microsoft.com/office/officeart/2009/3/layout/HorizontalOrganizationChart"/>
    <dgm:cxn modelId="{755892B8-28D8-45E8-AAD2-740C1221776C}" type="presParOf" srcId="{C029366D-1EC9-48A2-900C-0B19963150F8}" destId="{A755C413-C9E8-452B-B3A1-28A2D184CA3C}" srcOrd="1" destOrd="0" presId="urn:microsoft.com/office/officeart/2009/3/layout/HorizontalOrganizationChart"/>
    <dgm:cxn modelId="{4EC43638-2F1A-4D26-8F8B-65A476943AAE}" type="presParOf" srcId="{69BCA3F8-1EAE-4496-989E-65BF8B166BD5}" destId="{342A67E7-39DD-4885-9455-E8CECABDF37B}" srcOrd="1" destOrd="0" presId="urn:microsoft.com/office/officeart/2009/3/layout/HorizontalOrganizationChart"/>
    <dgm:cxn modelId="{9532B6C6-7F0B-4829-844A-AD15444D9F00}" type="presParOf" srcId="{69BCA3F8-1EAE-4496-989E-65BF8B166BD5}" destId="{441BC0D0-E015-4554-88F1-1DFD9B2A374F}" srcOrd="2" destOrd="0" presId="urn:microsoft.com/office/officeart/2009/3/layout/HorizontalOrganizationChart"/>
    <dgm:cxn modelId="{E307169F-888A-40BC-8E28-5D69494C304B}" type="presParOf" srcId="{5E22AE84-E1AB-49B8-BE17-D37C27D651E4}" destId="{97E2868D-86CE-409D-AE51-CC1B6DFDC8DE}" srcOrd="2" destOrd="0" presId="urn:microsoft.com/office/officeart/2009/3/layout/HorizontalOrganizationChart"/>
    <dgm:cxn modelId="{4E83D669-52BC-4931-9C05-504E35E26E14}" type="presParOf" srcId="{5E22AE84-E1AB-49B8-BE17-D37C27D651E4}" destId="{D265BE15-4C8D-48BE-87A2-65B7DDE82EBB}" srcOrd="3" destOrd="0" presId="urn:microsoft.com/office/officeart/2009/3/layout/HorizontalOrganizationChart"/>
    <dgm:cxn modelId="{27A96646-A079-4BA9-8364-3ECEF2EC6412}" type="presParOf" srcId="{D265BE15-4C8D-48BE-87A2-65B7DDE82EBB}" destId="{6358A5EE-1253-45A1-AD90-EBF6FF58A735}" srcOrd="0" destOrd="0" presId="urn:microsoft.com/office/officeart/2009/3/layout/HorizontalOrganizationChart"/>
    <dgm:cxn modelId="{28CD876B-FCDC-44CC-80C0-BF4AD5F649A0}" type="presParOf" srcId="{6358A5EE-1253-45A1-AD90-EBF6FF58A735}" destId="{F8924A8D-3A68-4BB9-9178-C2B82FBB6853}" srcOrd="0" destOrd="0" presId="urn:microsoft.com/office/officeart/2009/3/layout/HorizontalOrganizationChart"/>
    <dgm:cxn modelId="{7C14EF23-BC66-452A-895D-0B6989AB7F1E}" type="presParOf" srcId="{6358A5EE-1253-45A1-AD90-EBF6FF58A735}" destId="{CFEB93E2-DFE5-4EA7-8199-2AC346C825B0}" srcOrd="1" destOrd="0" presId="urn:microsoft.com/office/officeart/2009/3/layout/HorizontalOrganizationChart"/>
    <dgm:cxn modelId="{DFEE0069-9A35-4062-895D-BB908820D016}" type="presParOf" srcId="{D265BE15-4C8D-48BE-87A2-65B7DDE82EBB}" destId="{28B45A3C-028B-4715-8F77-47A5124934D6}" srcOrd="1" destOrd="0" presId="urn:microsoft.com/office/officeart/2009/3/layout/HorizontalOrganizationChart"/>
    <dgm:cxn modelId="{845B7777-7ED4-4733-8D52-D8C0B77DF6BE}" type="presParOf" srcId="{D265BE15-4C8D-48BE-87A2-65B7DDE82EBB}" destId="{96A50040-B696-44A1-A138-C8AFB7974ED9}" srcOrd="2" destOrd="0" presId="urn:microsoft.com/office/officeart/2009/3/layout/HorizontalOrganizationChart"/>
    <dgm:cxn modelId="{052F9E08-0961-4A76-B2DA-B958C930B049}" type="presParOf" srcId="{5E22AE84-E1AB-49B8-BE17-D37C27D651E4}" destId="{FFD656E8-5BCD-46C0-9CA6-B5A03874F64C}" srcOrd="4" destOrd="0" presId="urn:microsoft.com/office/officeart/2009/3/layout/HorizontalOrganizationChart"/>
    <dgm:cxn modelId="{84AB1C9D-F82B-4074-B5F5-F25F3D062840}" type="presParOf" srcId="{5E22AE84-E1AB-49B8-BE17-D37C27D651E4}" destId="{4187084C-2256-459B-8E4C-F27CC9BBCD86}" srcOrd="5" destOrd="0" presId="urn:microsoft.com/office/officeart/2009/3/layout/HorizontalOrganizationChart"/>
    <dgm:cxn modelId="{3FBE1BFF-BAD3-4882-A45B-9D8147232FAE}" type="presParOf" srcId="{4187084C-2256-459B-8E4C-F27CC9BBCD86}" destId="{D1E4FCEA-FA15-4025-A4A9-CC2CAAA375A2}" srcOrd="0" destOrd="0" presId="urn:microsoft.com/office/officeart/2009/3/layout/HorizontalOrganizationChart"/>
    <dgm:cxn modelId="{0CF69CD4-C8EA-4355-BD21-089D4EF76852}" type="presParOf" srcId="{D1E4FCEA-FA15-4025-A4A9-CC2CAAA375A2}" destId="{1528D402-F101-457B-98ED-CC2DAD44D764}" srcOrd="0" destOrd="0" presId="urn:microsoft.com/office/officeart/2009/3/layout/HorizontalOrganizationChart"/>
    <dgm:cxn modelId="{791DE308-C36E-4285-9652-4CB4569BD694}" type="presParOf" srcId="{D1E4FCEA-FA15-4025-A4A9-CC2CAAA375A2}" destId="{8052C21F-1D66-42B2-A0E7-37EBB1508AAE}" srcOrd="1" destOrd="0" presId="urn:microsoft.com/office/officeart/2009/3/layout/HorizontalOrganizationChart"/>
    <dgm:cxn modelId="{4EB1B339-007B-4027-AA22-BDA019320929}" type="presParOf" srcId="{4187084C-2256-459B-8E4C-F27CC9BBCD86}" destId="{ED7ED85A-F41B-4DF1-B319-3149DF004D47}" srcOrd="1" destOrd="0" presId="urn:microsoft.com/office/officeart/2009/3/layout/HorizontalOrganizationChart"/>
    <dgm:cxn modelId="{1EFE09CF-EBE6-4B79-9239-D4E1DADE0218}" type="presParOf" srcId="{4187084C-2256-459B-8E4C-F27CC9BBCD86}" destId="{6958155B-D17A-4922-8C9D-836E91CB2D5B}" srcOrd="2" destOrd="0" presId="urn:microsoft.com/office/officeart/2009/3/layout/HorizontalOrganizationChart"/>
    <dgm:cxn modelId="{036DDA32-023D-432E-9257-45ABEF127D17}" type="presParOf" srcId="{5E22AE84-E1AB-49B8-BE17-D37C27D651E4}" destId="{7BBCB629-4F45-4A16-8D99-7A79890D9B9F}" srcOrd="6" destOrd="0" presId="urn:microsoft.com/office/officeart/2009/3/layout/HorizontalOrganizationChart"/>
    <dgm:cxn modelId="{65946C40-2DDD-4533-AA0A-FE947799411F}" type="presParOf" srcId="{5E22AE84-E1AB-49B8-BE17-D37C27D651E4}" destId="{F68F61FD-1C06-4EDB-9393-319C142636F8}" srcOrd="7" destOrd="0" presId="urn:microsoft.com/office/officeart/2009/3/layout/HorizontalOrganizationChart"/>
    <dgm:cxn modelId="{ED20B50E-F0EC-4F0B-8B53-6EF5BA180646}" type="presParOf" srcId="{F68F61FD-1C06-4EDB-9393-319C142636F8}" destId="{9AFBCB05-57D9-4DBC-BEE7-324EB8E4DFF8}" srcOrd="0" destOrd="0" presId="urn:microsoft.com/office/officeart/2009/3/layout/HorizontalOrganizationChart"/>
    <dgm:cxn modelId="{782FADDB-45AB-4EB6-A262-C2C639029D8E}" type="presParOf" srcId="{9AFBCB05-57D9-4DBC-BEE7-324EB8E4DFF8}" destId="{2DA50FD6-456D-4E75-B2F4-E873C3D77C61}" srcOrd="0" destOrd="0" presId="urn:microsoft.com/office/officeart/2009/3/layout/HorizontalOrganizationChart"/>
    <dgm:cxn modelId="{9BDE823A-14D8-4BD9-A88A-C68247D651EE}" type="presParOf" srcId="{9AFBCB05-57D9-4DBC-BEE7-324EB8E4DFF8}" destId="{81914495-D1DF-4620-94BC-E0D57B79EA82}" srcOrd="1" destOrd="0" presId="urn:microsoft.com/office/officeart/2009/3/layout/HorizontalOrganizationChart"/>
    <dgm:cxn modelId="{6236223A-73CB-48D3-8B4C-F0CF04C4970C}" type="presParOf" srcId="{F68F61FD-1C06-4EDB-9393-319C142636F8}" destId="{32FAD109-C6CC-4F8C-BDE6-7D32DD21B6F3}" srcOrd="1" destOrd="0" presId="urn:microsoft.com/office/officeart/2009/3/layout/HorizontalOrganizationChart"/>
    <dgm:cxn modelId="{1E7E7BC4-782E-47A1-9C9E-27A6EAEDC9B1}" type="presParOf" srcId="{F68F61FD-1C06-4EDB-9393-319C142636F8}" destId="{1A6C9781-3DEA-469A-858F-254AE7CF207F}" srcOrd="2" destOrd="0" presId="urn:microsoft.com/office/officeart/2009/3/layout/HorizontalOrganizationChart"/>
    <dgm:cxn modelId="{3659E819-5E92-47B9-9606-40CF79081852}" type="presParOf" srcId="{5E22AE84-E1AB-49B8-BE17-D37C27D651E4}" destId="{C050B977-E345-4C14-8433-F5B925457518}" srcOrd="8" destOrd="0" presId="urn:microsoft.com/office/officeart/2009/3/layout/HorizontalOrganizationChart"/>
    <dgm:cxn modelId="{BF165A8C-FF38-44CC-947F-712C856AE416}" type="presParOf" srcId="{5E22AE84-E1AB-49B8-BE17-D37C27D651E4}" destId="{1CA9C3C5-B03C-4CE9-97BE-301779CF4D3E}" srcOrd="9" destOrd="0" presId="urn:microsoft.com/office/officeart/2009/3/layout/HorizontalOrganizationChart"/>
    <dgm:cxn modelId="{82ED59D0-9CFC-4203-AB05-9714E2A80427}" type="presParOf" srcId="{1CA9C3C5-B03C-4CE9-97BE-301779CF4D3E}" destId="{CBB8A148-49AD-461B-B6B3-F052BF182845}" srcOrd="0" destOrd="0" presId="urn:microsoft.com/office/officeart/2009/3/layout/HorizontalOrganizationChart"/>
    <dgm:cxn modelId="{D844327F-9B7E-469C-8499-C5E057A2560C}" type="presParOf" srcId="{CBB8A148-49AD-461B-B6B3-F052BF182845}" destId="{FA0CE879-AB1B-41D8-8604-CB8264D26512}" srcOrd="0" destOrd="0" presId="urn:microsoft.com/office/officeart/2009/3/layout/HorizontalOrganizationChart"/>
    <dgm:cxn modelId="{D06385A0-41A6-4AEB-9429-57AB0AF40D01}" type="presParOf" srcId="{CBB8A148-49AD-461B-B6B3-F052BF182845}" destId="{BDF6BC52-18FB-494C-9DB0-0948346BE25C}" srcOrd="1" destOrd="0" presId="urn:microsoft.com/office/officeart/2009/3/layout/HorizontalOrganizationChart"/>
    <dgm:cxn modelId="{3800FB69-D300-4F2E-A7EC-254481BAA589}" type="presParOf" srcId="{1CA9C3C5-B03C-4CE9-97BE-301779CF4D3E}" destId="{F00C71F6-1C2F-467E-BB26-D53C35C52F27}" srcOrd="1" destOrd="0" presId="urn:microsoft.com/office/officeart/2009/3/layout/HorizontalOrganizationChart"/>
    <dgm:cxn modelId="{A75EBB94-6C09-4635-B8AD-8A5DFC140C0F}" type="presParOf" srcId="{1CA9C3C5-B03C-4CE9-97BE-301779CF4D3E}" destId="{6CB9384D-0EB1-4914-A5DC-0739A3B3F58C}" srcOrd="2" destOrd="0" presId="urn:microsoft.com/office/officeart/2009/3/layout/HorizontalOrganizationChart"/>
    <dgm:cxn modelId="{ACA88206-3D5C-49CB-94C6-B0964DD85908}" type="presParOf" srcId="{5E22AE84-E1AB-49B8-BE17-D37C27D651E4}" destId="{CD01B051-5E94-4C80-A825-7EDBA19AB404}" srcOrd="10" destOrd="0" presId="urn:microsoft.com/office/officeart/2009/3/layout/HorizontalOrganizationChart"/>
    <dgm:cxn modelId="{70437449-9B29-4868-AFD9-84664183A11B}" type="presParOf" srcId="{5E22AE84-E1AB-49B8-BE17-D37C27D651E4}" destId="{EC1107D1-B0F3-40BA-8DBB-EE1FA360D1C7}" srcOrd="11" destOrd="0" presId="urn:microsoft.com/office/officeart/2009/3/layout/HorizontalOrganizationChart"/>
    <dgm:cxn modelId="{BA863780-4A12-4660-9B69-82F97F05610C}" type="presParOf" srcId="{EC1107D1-B0F3-40BA-8DBB-EE1FA360D1C7}" destId="{3C1748CB-8437-445C-B614-AD40C340C0C0}" srcOrd="0" destOrd="0" presId="urn:microsoft.com/office/officeart/2009/3/layout/HorizontalOrganizationChart"/>
    <dgm:cxn modelId="{F4678C2A-BA3C-4D07-B47E-CE08813C2F93}" type="presParOf" srcId="{3C1748CB-8437-445C-B614-AD40C340C0C0}" destId="{DAE28363-C8E4-48B6-AD85-DAF178AB7BE3}" srcOrd="0" destOrd="0" presId="urn:microsoft.com/office/officeart/2009/3/layout/HorizontalOrganizationChart"/>
    <dgm:cxn modelId="{C0B021EC-5A3D-45B5-8FA3-7FF97A029FC1}" type="presParOf" srcId="{3C1748CB-8437-445C-B614-AD40C340C0C0}" destId="{DC28A29F-B7D4-4EBD-8232-9B28BDB442F1}" srcOrd="1" destOrd="0" presId="urn:microsoft.com/office/officeart/2009/3/layout/HorizontalOrganizationChart"/>
    <dgm:cxn modelId="{B1415ADF-286D-4F63-BDB9-404F5F326D9B}" type="presParOf" srcId="{EC1107D1-B0F3-40BA-8DBB-EE1FA360D1C7}" destId="{6B264AB3-CD07-4687-8219-EC303764EF34}" srcOrd="1" destOrd="0" presId="urn:microsoft.com/office/officeart/2009/3/layout/HorizontalOrganizationChart"/>
    <dgm:cxn modelId="{97FA4FAD-D05D-4D11-B910-88E9B4DAD478}" type="presParOf" srcId="{EC1107D1-B0F3-40BA-8DBB-EE1FA360D1C7}" destId="{3518B06A-56DD-4D46-8B5B-76D32DF3CC45}" srcOrd="2" destOrd="0" presId="urn:microsoft.com/office/officeart/2009/3/layout/HorizontalOrganizationChart"/>
    <dgm:cxn modelId="{BC4095CF-3006-4140-82D6-1714925DB11E}" type="presParOf" srcId="{5E22AE84-E1AB-49B8-BE17-D37C27D651E4}" destId="{7B1D70B0-148B-44AB-B7F4-58E94625F241}" srcOrd="12" destOrd="0" presId="urn:microsoft.com/office/officeart/2009/3/layout/HorizontalOrganizationChart"/>
    <dgm:cxn modelId="{774B7479-CE12-4343-A613-BC278CC7FC60}" type="presParOf" srcId="{5E22AE84-E1AB-49B8-BE17-D37C27D651E4}" destId="{CCE016BC-1069-40EB-81DD-0BDC7EBE0A39}" srcOrd="13" destOrd="0" presId="urn:microsoft.com/office/officeart/2009/3/layout/HorizontalOrganizationChart"/>
    <dgm:cxn modelId="{57F9EBEC-D56A-4495-8382-BA5A172A98D7}" type="presParOf" srcId="{CCE016BC-1069-40EB-81DD-0BDC7EBE0A39}" destId="{9A4B0798-A482-4087-B1C3-40238F0282F2}" srcOrd="0" destOrd="0" presId="urn:microsoft.com/office/officeart/2009/3/layout/HorizontalOrganizationChart"/>
    <dgm:cxn modelId="{AD7919B7-C57E-4657-B666-6BB6266C1071}" type="presParOf" srcId="{9A4B0798-A482-4087-B1C3-40238F0282F2}" destId="{4C3F0C53-1213-4ADC-9164-F4A19C4AAF70}" srcOrd="0" destOrd="0" presId="urn:microsoft.com/office/officeart/2009/3/layout/HorizontalOrganizationChart"/>
    <dgm:cxn modelId="{789253E5-6835-4BBE-B04D-A15B20F10E2C}" type="presParOf" srcId="{9A4B0798-A482-4087-B1C3-40238F0282F2}" destId="{E329411B-4720-40EA-A4E9-7FBA06126904}" srcOrd="1" destOrd="0" presId="urn:microsoft.com/office/officeart/2009/3/layout/HorizontalOrganizationChart"/>
    <dgm:cxn modelId="{FB5A9D8C-E860-44BF-8D4A-3D6527155A0A}" type="presParOf" srcId="{CCE016BC-1069-40EB-81DD-0BDC7EBE0A39}" destId="{52E59F14-2869-4AD5-B0E4-D5141FBCB37C}" srcOrd="1" destOrd="0" presId="urn:microsoft.com/office/officeart/2009/3/layout/HorizontalOrganizationChart"/>
    <dgm:cxn modelId="{A350E7BE-4A8A-4D74-903C-093299BF25A2}" type="presParOf" srcId="{CCE016BC-1069-40EB-81DD-0BDC7EBE0A39}" destId="{BC6D6A3D-152E-4D99-AA4F-D1E8E209BCCB}" srcOrd="2" destOrd="0" presId="urn:microsoft.com/office/officeart/2009/3/layout/HorizontalOrganizationChart"/>
    <dgm:cxn modelId="{2680CEDA-08F9-4EA8-B5E1-26A871DFD8E9}" type="presParOf" srcId="{FFEDF350-D46E-4959-8544-215FD76E26E2}" destId="{1F1ABC72-8ADD-4F0F-BEAF-70898B743CC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1D864-F655-44C9-A45B-3E8E447AF08F}">
      <dsp:nvSpPr>
        <dsp:cNvPr id="0" name=""/>
        <dsp:cNvSpPr/>
      </dsp:nvSpPr>
      <dsp:spPr>
        <a:xfrm>
          <a:off x="4019601" y="4999335"/>
          <a:ext cx="365194" cy="1570335"/>
        </a:xfrm>
        <a:custGeom>
          <a:avLst/>
          <a:gdLst/>
          <a:ahLst/>
          <a:cxnLst/>
          <a:rect l="0" t="0" r="0" b="0"/>
          <a:pathLst>
            <a:path>
              <a:moveTo>
                <a:pt x="0" y="0"/>
              </a:moveTo>
              <a:lnTo>
                <a:pt x="182597" y="0"/>
              </a:lnTo>
              <a:lnTo>
                <a:pt x="182597" y="1570335"/>
              </a:lnTo>
              <a:lnTo>
                <a:pt x="365194" y="157033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D06081-E8B9-4481-A220-83A839937B9C}">
      <dsp:nvSpPr>
        <dsp:cNvPr id="0" name=""/>
        <dsp:cNvSpPr/>
      </dsp:nvSpPr>
      <dsp:spPr>
        <a:xfrm>
          <a:off x="4019601" y="4999335"/>
          <a:ext cx="365194" cy="785167"/>
        </a:xfrm>
        <a:custGeom>
          <a:avLst/>
          <a:gdLst/>
          <a:ahLst/>
          <a:cxnLst/>
          <a:rect l="0" t="0" r="0" b="0"/>
          <a:pathLst>
            <a:path>
              <a:moveTo>
                <a:pt x="0" y="0"/>
              </a:moveTo>
              <a:lnTo>
                <a:pt x="182597" y="0"/>
              </a:lnTo>
              <a:lnTo>
                <a:pt x="182597" y="785167"/>
              </a:lnTo>
              <a:lnTo>
                <a:pt x="365194" y="78516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23D161-A42E-43F8-B9C3-B29598F0605D}">
      <dsp:nvSpPr>
        <dsp:cNvPr id="0" name=""/>
        <dsp:cNvSpPr/>
      </dsp:nvSpPr>
      <dsp:spPr>
        <a:xfrm>
          <a:off x="4019601" y="4953615"/>
          <a:ext cx="365194" cy="91440"/>
        </a:xfrm>
        <a:custGeom>
          <a:avLst/>
          <a:gdLst/>
          <a:ahLst/>
          <a:cxnLst/>
          <a:rect l="0" t="0" r="0" b="0"/>
          <a:pathLst>
            <a:path>
              <a:moveTo>
                <a:pt x="0" y="45720"/>
              </a:moveTo>
              <a:lnTo>
                <a:pt x="365194"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427D50-E838-47C4-AB62-5ADEAB32FCD9}">
      <dsp:nvSpPr>
        <dsp:cNvPr id="0" name=""/>
        <dsp:cNvSpPr/>
      </dsp:nvSpPr>
      <dsp:spPr>
        <a:xfrm>
          <a:off x="4019601" y="4214167"/>
          <a:ext cx="365194" cy="785167"/>
        </a:xfrm>
        <a:custGeom>
          <a:avLst/>
          <a:gdLst/>
          <a:ahLst/>
          <a:cxnLst/>
          <a:rect l="0" t="0" r="0" b="0"/>
          <a:pathLst>
            <a:path>
              <a:moveTo>
                <a:pt x="0" y="785167"/>
              </a:moveTo>
              <a:lnTo>
                <a:pt x="182597" y="785167"/>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868811-05F1-475D-955C-E855ECF648A5}">
      <dsp:nvSpPr>
        <dsp:cNvPr id="0" name=""/>
        <dsp:cNvSpPr/>
      </dsp:nvSpPr>
      <dsp:spPr>
        <a:xfrm>
          <a:off x="4019601" y="3429000"/>
          <a:ext cx="365194" cy="1570335"/>
        </a:xfrm>
        <a:custGeom>
          <a:avLst/>
          <a:gdLst/>
          <a:ahLst/>
          <a:cxnLst/>
          <a:rect l="0" t="0" r="0" b="0"/>
          <a:pathLst>
            <a:path>
              <a:moveTo>
                <a:pt x="0" y="1570335"/>
              </a:moveTo>
              <a:lnTo>
                <a:pt x="182597" y="1570335"/>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BBE519-12FE-4DAF-AED2-140F229A3BF2}">
      <dsp:nvSpPr>
        <dsp:cNvPr id="0" name=""/>
        <dsp:cNvSpPr/>
      </dsp:nvSpPr>
      <dsp:spPr>
        <a:xfrm>
          <a:off x="1828436" y="2840124"/>
          <a:ext cx="365194" cy="2159210"/>
        </a:xfrm>
        <a:custGeom>
          <a:avLst/>
          <a:gdLst/>
          <a:ahLst/>
          <a:cxnLst/>
          <a:rect l="0" t="0" r="0" b="0"/>
          <a:pathLst>
            <a:path>
              <a:moveTo>
                <a:pt x="0" y="0"/>
              </a:moveTo>
              <a:lnTo>
                <a:pt x="182597" y="0"/>
              </a:lnTo>
              <a:lnTo>
                <a:pt x="182597" y="2159210"/>
              </a:lnTo>
              <a:lnTo>
                <a:pt x="365194" y="215921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4E1426-4CDA-4411-88AB-8E292DC7D6D9}">
      <dsp:nvSpPr>
        <dsp:cNvPr id="0" name=""/>
        <dsp:cNvSpPr/>
      </dsp:nvSpPr>
      <dsp:spPr>
        <a:xfrm>
          <a:off x="1828436" y="2840124"/>
          <a:ext cx="365194" cy="196291"/>
        </a:xfrm>
        <a:custGeom>
          <a:avLst/>
          <a:gdLst/>
          <a:ahLst/>
          <a:cxnLst/>
          <a:rect l="0" t="0" r="0" b="0"/>
          <a:pathLst>
            <a:path>
              <a:moveTo>
                <a:pt x="0" y="0"/>
              </a:moveTo>
              <a:lnTo>
                <a:pt x="182597" y="0"/>
              </a:lnTo>
              <a:lnTo>
                <a:pt x="182597" y="196291"/>
              </a:lnTo>
              <a:lnTo>
                <a:pt x="365194" y="1962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8802D8-3CB8-483C-9395-C0AABC947EDF}">
      <dsp:nvSpPr>
        <dsp:cNvPr id="0" name=""/>
        <dsp:cNvSpPr/>
      </dsp:nvSpPr>
      <dsp:spPr>
        <a:xfrm>
          <a:off x="4019601" y="2251248"/>
          <a:ext cx="365194" cy="392583"/>
        </a:xfrm>
        <a:custGeom>
          <a:avLst/>
          <a:gdLst/>
          <a:ahLst/>
          <a:cxnLst/>
          <a:rect l="0" t="0" r="0" b="0"/>
          <a:pathLst>
            <a:path>
              <a:moveTo>
                <a:pt x="0" y="0"/>
              </a:moveTo>
              <a:lnTo>
                <a:pt x="182597" y="0"/>
              </a:lnTo>
              <a:lnTo>
                <a:pt x="182597" y="392583"/>
              </a:lnTo>
              <a:lnTo>
                <a:pt x="365194" y="39258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744E59-15CA-4D05-9A4E-E55BCB326F27}">
      <dsp:nvSpPr>
        <dsp:cNvPr id="0" name=""/>
        <dsp:cNvSpPr/>
      </dsp:nvSpPr>
      <dsp:spPr>
        <a:xfrm>
          <a:off x="4019601" y="1858664"/>
          <a:ext cx="365194" cy="392583"/>
        </a:xfrm>
        <a:custGeom>
          <a:avLst/>
          <a:gdLst/>
          <a:ahLst/>
          <a:cxnLst/>
          <a:rect l="0" t="0" r="0" b="0"/>
          <a:pathLst>
            <a:path>
              <a:moveTo>
                <a:pt x="0" y="392583"/>
              </a:moveTo>
              <a:lnTo>
                <a:pt x="182597" y="392583"/>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ACFCA4-3B17-4F40-93C7-B5155201F781}">
      <dsp:nvSpPr>
        <dsp:cNvPr id="0" name=""/>
        <dsp:cNvSpPr/>
      </dsp:nvSpPr>
      <dsp:spPr>
        <a:xfrm>
          <a:off x="1828436" y="2251248"/>
          <a:ext cx="365194" cy="588875"/>
        </a:xfrm>
        <a:custGeom>
          <a:avLst/>
          <a:gdLst/>
          <a:ahLst/>
          <a:cxnLst/>
          <a:rect l="0" t="0" r="0" b="0"/>
          <a:pathLst>
            <a:path>
              <a:moveTo>
                <a:pt x="0" y="588875"/>
              </a:moveTo>
              <a:lnTo>
                <a:pt x="182597" y="588875"/>
              </a:lnTo>
              <a:lnTo>
                <a:pt x="182597" y="0"/>
              </a:lnTo>
              <a:lnTo>
                <a:pt x="36519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207240-C0E6-41FE-9FCA-002B8013F185}">
      <dsp:nvSpPr>
        <dsp:cNvPr id="0" name=""/>
        <dsp:cNvSpPr/>
      </dsp:nvSpPr>
      <dsp:spPr>
        <a:xfrm>
          <a:off x="4019601" y="680913"/>
          <a:ext cx="365194" cy="392583"/>
        </a:xfrm>
        <a:custGeom>
          <a:avLst/>
          <a:gdLst/>
          <a:ahLst/>
          <a:cxnLst/>
          <a:rect l="0" t="0" r="0" b="0"/>
          <a:pathLst>
            <a:path>
              <a:moveTo>
                <a:pt x="0" y="0"/>
              </a:moveTo>
              <a:lnTo>
                <a:pt x="182597" y="0"/>
              </a:lnTo>
              <a:lnTo>
                <a:pt x="182597" y="392583"/>
              </a:lnTo>
              <a:lnTo>
                <a:pt x="365194" y="39258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8A02E8-7A4E-473A-8729-05B0AFB15C9D}">
      <dsp:nvSpPr>
        <dsp:cNvPr id="0" name=""/>
        <dsp:cNvSpPr/>
      </dsp:nvSpPr>
      <dsp:spPr>
        <a:xfrm>
          <a:off x="4019601" y="288329"/>
          <a:ext cx="365194" cy="392583"/>
        </a:xfrm>
        <a:custGeom>
          <a:avLst/>
          <a:gdLst/>
          <a:ahLst/>
          <a:cxnLst/>
          <a:rect l="0" t="0" r="0" b="0"/>
          <a:pathLst>
            <a:path>
              <a:moveTo>
                <a:pt x="0" y="392583"/>
              </a:moveTo>
              <a:lnTo>
                <a:pt x="182597" y="392583"/>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DA631E-F6A5-4F07-AE9B-81CEDDCE75D2}">
      <dsp:nvSpPr>
        <dsp:cNvPr id="0" name=""/>
        <dsp:cNvSpPr/>
      </dsp:nvSpPr>
      <dsp:spPr>
        <a:xfrm>
          <a:off x="1828436" y="680913"/>
          <a:ext cx="365194" cy="2159210"/>
        </a:xfrm>
        <a:custGeom>
          <a:avLst/>
          <a:gdLst/>
          <a:ahLst/>
          <a:cxnLst/>
          <a:rect l="0" t="0" r="0" b="0"/>
          <a:pathLst>
            <a:path>
              <a:moveTo>
                <a:pt x="0" y="2159210"/>
              </a:moveTo>
              <a:lnTo>
                <a:pt x="182597" y="2159210"/>
              </a:lnTo>
              <a:lnTo>
                <a:pt x="182597" y="0"/>
              </a:lnTo>
              <a:lnTo>
                <a:pt x="36519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D4D58E-D126-4E97-87E3-9435AA748E19}">
      <dsp:nvSpPr>
        <dsp:cNvPr id="0" name=""/>
        <dsp:cNvSpPr/>
      </dsp:nvSpPr>
      <dsp:spPr>
        <a:xfrm>
          <a:off x="2464" y="2561663"/>
          <a:ext cx="1825971" cy="556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Base year data:</a:t>
          </a:r>
        </a:p>
      </dsp:txBody>
      <dsp:txXfrm>
        <a:off x="2464" y="2561663"/>
        <a:ext cx="1825971" cy="556921"/>
      </dsp:txXfrm>
    </dsp:sp>
    <dsp:sp modelId="{C9609E3C-6E47-4013-9A14-440FE5BEB813}">
      <dsp:nvSpPr>
        <dsp:cNvPr id="0" name=""/>
        <dsp:cNvSpPr/>
      </dsp:nvSpPr>
      <dsp:spPr>
        <a:xfrm>
          <a:off x="2193630" y="402452"/>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Activity</a:t>
          </a:r>
        </a:p>
      </dsp:txBody>
      <dsp:txXfrm>
        <a:off x="2193630" y="402452"/>
        <a:ext cx="1825971" cy="556921"/>
      </dsp:txXfrm>
    </dsp:sp>
    <dsp:sp modelId="{AB12C268-67EE-4FDF-A87A-0E273608076B}">
      <dsp:nvSpPr>
        <dsp:cNvPr id="0" name=""/>
        <dsp:cNvSpPr/>
      </dsp:nvSpPr>
      <dsp:spPr>
        <a:xfrm>
          <a:off x="4384795" y="9868"/>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Freight tonne km</a:t>
          </a:r>
        </a:p>
      </dsp:txBody>
      <dsp:txXfrm>
        <a:off x="4384795" y="9868"/>
        <a:ext cx="1825971" cy="556921"/>
      </dsp:txXfrm>
    </dsp:sp>
    <dsp:sp modelId="{4E79214B-AE78-4A18-BF84-9B8E3F6105F1}">
      <dsp:nvSpPr>
        <dsp:cNvPr id="0" name=""/>
        <dsp:cNvSpPr/>
      </dsp:nvSpPr>
      <dsp:spPr>
        <a:xfrm>
          <a:off x="4384795" y="795036"/>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err="1"/>
            <a:t>Passsenger</a:t>
          </a:r>
          <a:r>
            <a:rPr lang="en-SG" sz="1500" kern="1200" dirty="0"/>
            <a:t> km</a:t>
          </a:r>
        </a:p>
      </dsp:txBody>
      <dsp:txXfrm>
        <a:off x="4384795" y="795036"/>
        <a:ext cx="1825971" cy="556921"/>
      </dsp:txXfrm>
    </dsp:sp>
    <dsp:sp modelId="{9B140528-1195-40A0-999B-8041A8CEED55}">
      <dsp:nvSpPr>
        <dsp:cNvPr id="0" name=""/>
        <dsp:cNvSpPr/>
      </dsp:nvSpPr>
      <dsp:spPr>
        <a:xfrm>
          <a:off x="2193630" y="1972787"/>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Energy</a:t>
          </a:r>
        </a:p>
      </dsp:txBody>
      <dsp:txXfrm>
        <a:off x="2193630" y="1972787"/>
        <a:ext cx="1825971" cy="556921"/>
      </dsp:txXfrm>
    </dsp:sp>
    <dsp:sp modelId="{BC9CBE9A-F4A2-4A21-9D53-4EC382D0FEDD}">
      <dsp:nvSpPr>
        <dsp:cNvPr id="0" name=""/>
        <dsp:cNvSpPr/>
      </dsp:nvSpPr>
      <dsp:spPr>
        <a:xfrm>
          <a:off x="4384795" y="1580204"/>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Energy use by drive type (road only)</a:t>
          </a:r>
        </a:p>
      </dsp:txBody>
      <dsp:txXfrm>
        <a:off x="4384795" y="1580204"/>
        <a:ext cx="1825971" cy="556921"/>
      </dsp:txXfrm>
    </dsp:sp>
    <dsp:sp modelId="{952258F3-7A3E-439D-A889-C893A783FC7F}">
      <dsp:nvSpPr>
        <dsp:cNvPr id="0" name=""/>
        <dsp:cNvSpPr/>
      </dsp:nvSpPr>
      <dsp:spPr>
        <a:xfrm>
          <a:off x="4384795" y="2365371"/>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Energy use by fuel type</a:t>
          </a:r>
        </a:p>
      </dsp:txBody>
      <dsp:txXfrm>
        <a:off x="4384795" y="2365371"/>
        <a:ext cx="1825971" cy="556921"/>
      </dsp:txXfrm>
    </dsp:sp>
    <dsp:sp modelId="{A6DB2E35-A91B-4895-B749-B5B7F47454F3}">
      <dsp:nvSpPr>
        <dsp:cNvPr id="0" name=""/>
        <dsp:cNvSpPr/>
      </dsp:nvSpPr>
      <dsp:spPr>
        <a:xfrm>
          <a:off x="2193630" y="2757955"/>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Stocks (road only)</a:t>
          </a:r>
        </a:p>
      </dsp:txBody>
      <dsp:txXfrm>
        <a:off x="2193630" y="2757955"/>
        <a:ext cx="1825971" cy="556921"/>
      </dsp:txXfrm>
    </dsp:sp>
    <dsp:sp modelId="{3AE5A43E-07B9-4637-95D2-B27F2399A626}">
      <dsp:nvSpPr>
        <dsp:cNvPr id="0" name=""/>
        <dsp:cNvSpPr/>
      </dsp:nvSpPr>
      <dsp:spPr>
        <a:xfrm>
          <a:off x="2193630" y="4720874"/>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Other factors</a:t>
          </a:r>
        </a:p>
      </dsp:txBody>
      <dsp:txXfrm>
        <a:off x="2193630" y="4720874"/>
        <a:ext cx="1825971" cy="556921"/>
      </dsp:txXfrm>
    </dsp:sp>
    <dsp:sp modelId="{BA2A8497-6940-4B72-878A-0D81DFD00DF7}">
      <dsp:nvSpPr>
        <dsp:cNvPr id="0" name=""/>
        <dsp:cNvSpPr/>
      </dsp:nvSpPr>
      <dsp:spPr>
        <a:xfrm>
          <a:off x="4384795" y="3150539"/>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Turnover rates (road only)</a:t>
          </a:r>
        </a:p>
      </dsp:txBody>
      <dsp:txXfrm>
        <a:off x="4384795" y="3150539"/>
        <a:ext cx="1825971" cy="556921"/>
      </dsp:txXfrm>
    </dsp:sp>
    <dsp:sp modelId="{DBE83B29-5E1E-467E-A745-7B27708AFD8C}">
      <dsp:nvSpPr>
        <dsp:cNvPr id="0" name=""/>
        <dsp:cNvSpPr/>
      </dsp:nvSpPr>
      <dsp:spPr>
        <a:xfrm>
          <a:off x="4384795" y="3935707"/>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Occupancy and load factors (road only)</a:t>
          </a:r>
        </a:p>
      </dsp:txBody>
      <dsp:txXfrm>
        <a:off x="4384795" y="3935707"/>
        <a:ext cx="1825971" cy="556921"/>
      </dsp:txXfrm>
    </dsp:sp>
    <dsp:sp modelId="{478FA14F-17B9-4C3C-B3CD-A9A00FD127CD}">
      <dsp:nvSpPr>
        <dsp:cNvPr id="0" name=""/>
        <dsp:cNvSpPr/>
      </dsp:nvSpPr>
      <dsp:spPr>
        <a:xfrm>
          <a:off x="4384795" y="4720874"/>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New vehicle efficiency (road only)</a:t>
          </a:r>
        </a:p>
      </dsp:txBody>
      <dsp:txXfrm>
        <a:off x="4384795" y="4720874"/>
        <a:ext cx="1825971" cy="556921"/>
      </dsp:txXfrm>
    </dsp:sp>
    <dsp:sp modelId="{5DF909A4-D1DD-4AAF-BFEC-DC2028097CB7}">
      <dsp:nvSpPr>
        <dsp:cNvPr id="0" name=""/>
        <dsp:cNvSpPr/>
      </dsp:nvSpPr>
      <dsp:spPr>
        <a:xfrm>
          <a:off x="4384795" y="5506042"/>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Fuel mixing (e.g. biofuel mix %)</a:t>
          </a:r>
        </a:p>
      </dsp:txBody>
      <dsp:txXfrm>
        <a:off x="4384795" y="5506042"/>
        <a:ext cx="1825971" cy="556921"/>
      </dsp:txXfrm>
    </dsp:sp>
    <dsp:sp modelId="{72D08835-297A-4D3F-AFF0-01081D88A8DD}">
      <dsp:nvSpPr>
        <dsp:cNvPr id="0" name=""/>
        <dsp:cNvSpPr/>
      </dsp:nvSpPr>
      <dsp:spPr>
        <a:xfrm>
          <a:off x="4384795" y="6291209"/>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Hybrid electricity usage % (road only)</a:t>
          </a:r>
        </a:p>
      </dsp:txBody>
      <dsp:txXfrm>
        <a:off x="4384795" y="6291209"/>
        <a:ext cx="1825971" cy="556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D70B0-148B-44AB-B7F4-58E94625F241}">
      <dsp:nvSpPr>
        <dsp:cNvPr id="0" name=""/>
        <dsp:cNvSpPr/>
      </dsp:nvSpPr>
      <dsp:spPr>
        <a:xfrm>
          <a:off x="3144770" y="3765864"/>
          <a:ext cx="475135" cy="2729844"/>
        </a:xfrm>
        <a:custGeom>
          <a:avLst/>
          <a:gdLst/>
          <a:ahLst/>
          <a:cxnLst/>
          <a:rect l="0" t="0" r="0" b="0"/>
          <a:pathLst>
            <a:path>
              <a:moveTo>
                <a:pt x="0" y="0"/>
              </a:moveTo>
              <a:lnTo>
                <a:pt x="237567" y="0"/>
              </a:lnTo>
              <a:lnTo>
                <a:pt x="237567" y="2729844"/>
              </a:lnTo>
              <a:lnTo>
                <a:pt x="475135" y="272984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01B051-5E94-4C80-A825-7EDBA19AB404}">
      <dsp:nvSpPr>
        <dsp:cNvPr id="0" name=""/>
        <dsp:cNvSpPr/>
      </dsp:nvSpPr>
      <dsp:spPr>
        <a:xfrm>
          <a:off x="3144770" y="3765864"/>
          <a:ext cx="452566" cy="1862457"/>
        </a:xfrm>
        <a:custGeom>
          <a:avLst/>
          <a:gdLst/>
          <a:ahLst/>
          <a:cxnLst/>
          <a:rect l="0" t="0" r="0" b="0"/>
          <a:pathLst>
            <a:path>
              <a:moveTo>
                <a:pt x="0" y="0"/>
              </a:moveTo>
              <a:lnTo>
                <a:pt x="214998" y="0"/>
              </a:lnTo>
              <a:lnTo>
                <a:pt x="214998" y="1862457"/>
              </a:lnTo>
              <a:lnTo>
                <a:pt x="452566" y="186245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0B977-E345-4C14-8433-F5B925457518}">
      <dsp:nvSpPr>
        <dsp:cNvPr id="0" name=""/>
        <dsp:cNvSpPr/>
      </dsp:nvSpPr>
      <dsp:spPr>
        <a:xfrm>
          <a:off x="3144770" y="3765864"/>
          <a:ext cx="475135" cy="1021540"/>
        </a:xfrm>
        <a:custGeom>
          <a:avLst/>
          <a:gdLst/>
          <a:ahLst/>
          <a:cxnLst/>
          <a:rect l="0" t="0" r="0" b="0"/>
          <a:pathLst>
            <a:path>
              <a:moveTo>
                <a:pt x="0" y="0"/>
              </a:moveTo>
              <a:lnTo>
                <a:pt x="237567" y="0"/>
              </a:lnTo>
              <a:lnTo>
                <a:pt x="237567" y="1021540"/>
              </a:lnTo>
              <a:lnTo>
                <a:pt x="475135" y="102154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BCB629-4F45-4A16-8D99-7A79890D9B9F}">
      <dsp:nvSpPr>
        <dsp:cNvPr id="0" name=""/>
        <dsp:cNvSpPr/>
      </dsp:nvSpPr>
      <dsp:spPr>
        <a:xfrm>
          <a:off x="3144770" y="3720144"/>
          <a:ext cx="475135" cy="91440"/>
        </a:xfrm>
        <a:custGeom>
          <a:avLst/>
          <a:gdLst/>
          <a:ahLst/>
          <a:cxnLst/>
          <a:rect l="0" t="0" r="0" b="0"/>
          <a:pathLst>
            <a:path>
              <a:moveTo>
                <a:pt x="0" y="45720"/>
              </a:moveTo>
              <a:lnTo>
                <a:pt x="475135"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D656E8-5BCD-46C0-9CA6-B5A03874F64C}">
      <dsp:nvSpPr>
        <dsp:cNvPr id="0" name=""/>
        <dsp:cNvSpPr/>
      </dsp:nvSpPr>
      <dsp:spPr>
        <a:xfrm>
          <a:off x="3144770" y="2744324"/>
          <a:ext cx="475135" cy="1021540"/>
        </a:xfrm>
        <a:custGeom>
          <a:avLst/>
          <a:gdLst/>
          <a:ahLst/>
          <a:cxnLst/>
          <a:rect l="0" t="0" r="0" b="0"/>
          <a:pathLst>
            <a:path>
              <a:moveTo>
                <a:pt x="0" y="1021540"/>
              </a:moveTo>
              <a:lnTo>
                <a:pt x="237567" y="1021540"/>
              </a:lnTo>
              <a:lnTo>
                <a:pt x="237567" y="0"/>
              </a:lnTo>
              <a:lnTo>
                <a:pt x="475135"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E2868D-86CE-409D-AE51-CC1B6DFDC8DE}">
      <dsp:nvSpPr>
        <dsp:cNvPr id="0" name=""/>
        <dsp:cNvSpPr/>
      </dsp:nvSpPr>
      <dsp:spPr>
        <a:xfrm>
          <a:off x="3144770" y="1656854"/>
          <a:ext cx="479648" cy="2109010"/>
        </a:xfrm>
        <a:custGeom>
          <a:avLst/>
          <a:gdLst/>
          <a:ahLst/>
          <a:cxnLst/>
          <a:rect l="0" t="0" r="0" b="0"/>
          <a:pathLst>
            <a:path>
              <a:moveTo>
                <a:pt x="0" y="2109010"/>
              </a:moveTo>
              <a:lnTo>
                <a:pt x="242081" y="2109010"/>
              </a:lnTo>
              <a:lnTo>
                <a:pt x="242081" y="0"/>
              </a:lnTo>
              <a:lnTo>
                <a:pt x="47964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800E45-2D00-443A-A9F2-7B253BEE1480}">
      <dsp:nvSpPr>
        <dsp:cNvPr id="0" name=""/>
        <dsp:cNvSpPr/>
      </dsp:nvSpPr>
      <dsp:spPr>
        <a:xfrm>
          <a:off x="3144770" y="655319"/>
          <a:ext cx="465774" cy="3110545"/>
        </a:xfrm>
        <a:custGeom>
          <a:avLst/>
          <a:gdLst/>
          <a:ahLst/>
          <a:cxnLst/>
          <a:rect l="0" t="0" r="0" b="0"/>
          <a:pathLst>
            <a:path>
              <a:moveTo>
                <a:pt x="0" y="3110545"/>
              </a:moveTo>
              <a:lnTo>
                <a:pt x="228207" y="3110545"/>
              </a:lnTo>
              <a:lnTo>
                <a:pt x="228207" y="0"/>
              </a:lnTo>
              <a:lnTo>
                <a:pt x="46577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B55234-EFD3-408B-BBDD-FA7314023644}">
      <dsp:nvSpPr>
        <dsp:cNvPr id="0" name=""/>
        <dsp:cNvSpPr/>
      </dsp:nvSpPr>
      <dsp:spPr>
        <a:xfrm>
          <a:off x="769095" y="3403574"/>
          <a:ext cx="2375675" cy="724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Growth rates and user defined inputs</a:t>
          </a:r>
        </a:p>
      </dsp:txBody>
      <dsp:txXfrm>
        <a:off x="769095" y="3403574"/>
        <a:ext cx="2375675" cy="724581"/>
      </dsp:txXfrm>
    </dsp:sp>
    <dsp:sp modelId="{CFFDC020-AC09-4416-82C9-F242D797D1DE}">
      <dsp:nvSpPr>
        <dsp:cNvPr id="0" name=""/>
        <dsp:cNvSpPr/>
      </dsp:nvSpPr>
      <dsp:spPr>
        <a:xfrm>
          <a:off x="3610545" y="293029"/>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Demand/supply side fuel mixing</a:t>
          </a:r>
        </a:p>
      </dsp:txBody>
      <dsp:txXfrm>
        <a:off x="3610545" y="293029"/>
        <a:ext cx="2375675" cy="724581"/>
      </dsp:txXfrm>
    </dsp:sp>
    <dsp:sp modelId="{F8924A8D-3A68-4BB9-9178-C2B82FBB6853}">
      <dsp:nvSpPr>
        <dsp:cNvPr id="0" name=""/>
        <dsp:cNvSpPr/>
      </dsp:nvSpPr>
      <dsp:spPr>
        <a:xfrm>
          <a:off x="3624419" y="1294563"/>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a:t>Activity growth rate</a:t>
          </a:r>
          <a:endParaRPr lang="en-SG" sz="2300" kern="1200" dirty="0"/>
        </a:p>
      </dsp:txBody>
      <dsp:txXfrm>
        <a:off x="3624419" y="1294563"/>
        <a:ext cx="2375675" cy="724581"/>
      </dsp:txXfrm>
    </dsp:sp>
    <dsp:sp modelId="{1528D402-F101-457B-98ED-CC2DAD44D764}">
      <dsp:nvSpPr>
        <dsp:cNvPr id="0" name=""/>
        <dsp:cNvSpPr/>
      </dsp:nvSpPr>
      <dsp:spPr>
        <a:xfrm>
          <a:off x="3619906" y="2382033"/>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Turnover growth rates</a:t>
          </a:r>
        </a:p>
      </dsp:txBody>
      <dsp:txXfrm>
        <a:off x="3619906" y="2382033"/>
        <a:ext cx="2375675" cy="724581"/>
      </dsp:txXfrm>
    </dsp:sp>
    <dsp:sp modelId="{2DA50FD6-456D-4E75-B2F4-E873C3D77C61}">
      <dsp:nvSpPr>
        <dsp:cNvPr id="0" name=""/>
        <dsp:cNvSpPr/>
      </dsp:nvSpPr>
      <dsp:spPr>
        <a:xfrm>
          <a:off x="3619906" y="3403574"/>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Occupancy and load factors growth</a:t>
          </a:r>
        </a:p>
      </dsp:txBody>
      <dsp:txXfrm>
        <a:off x="3619906" y="3403574"/>
        <a:ext cx="2375675" cy="724581"/>
      </dsp:txXfrm>
    </dsp:sp>
    <dsp:sp modelId="{FA0CE879-AB1B-41D8-8604-CB8264D26512}">
      <dsp:nvSpPr>
        <dsp:cNvPr id="0" name=""/>
        <dsp:cNvSpPr/>
      </dsp:nvSpPr>
      <dsp:spPr>
        <a:xfrm>
          <a:off x="3619906" y="4425114"/>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New vehicle efficiency growth</a:t>
          </a:r>
        </a:p>
      </dsp:txBody>
      <dsp:txXfrm>
        <a:off x="3619906" y="4425114"/>
        <a:ext cx="2375675" cy="724581"/>
      </dsp:txXfrm>
    </dsp:sp>
    <dsp:sp modelId="{DAE28363-C8E4-48B6-AD85-DAF178AB7BE3}">
      <dsp:nvSpPr>
        <dsp:cNvPr id="0" name=""/>
        <dsp:cNvSpPr/>
      </dsp:nvSpPr>
      <dsp:spPr>
        <a:xfrm>
          <a:off x="3597337" y="5266031"/>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Non road efficiency growth </a:t>
          </a:r>
        </a:p>
      </dsp:txBody>
      <dsp:txXfrm>
        <a:off x="3597337" y="5266031"/>
        <a:ext cx="2375675" cy="724581"/>
      </dsp:txXfrm>
    </dsp:sp>
    <dsp:sp modelId="{4C3F0C53-1213-4ADC-9164-F4A19C4AAF70}">
      <dsp:nvSpPr>
        <dsp:cNvPr id="0" name=""/>
        <dsp:cNvSpPr/>
      </dsp:nvSpPr>
      <dsp:spPr>
        <a:xfrm>
          <a:off x="3619906" y="6133418"/>
          <a:ext cx="2375675" cy="724581"/>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Vehicle sales share </a:t>
          </a:r>
        </a:p>
      </dsp:txBody>
      <dsp:txXfrm>
        <a:off x="3619906" y="6133418"/>
        <a:ext cx="2375675" cy="72458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83E97-F64F-4682-9913-79CE9DD67B8D}"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6D876-29AB-498F-B931-06158B4302E6}" type="slidenum">
              <a:rPr lang="en-US" smtClean="0"/>
              <a:t>‹#›</a:t>
            </a:fld>
            <a:endParaRPr lang="en-US"/>
          </a:p>
        </p:txBody>
      </p:sp>
    </p:spTree>
    <p:extLst>
      <p:ext uri="{BB962C8B-B14F-4D97-AF65-F5344CB8AC3E}">
        <p14:creationId xmlns:p14="http://schemas.microsoft.com/office/powerpoint/2010/main" val="275111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for data categories, define a set of categories like vehicle type, drive type, fuel types, </a:t>
            </a:r>
            <a:r>
              <a:rPr lang="en-US" dirty="0" err="1"/>
              <a:t>etc</a:t>
            </a:r>
            <a:r>
              <a:rPr lang="en-US" dirty="0"/>
              <a:t>, but keep the possible categories within them and operations on them as open as possible. For example, avoid keeping data limited to a prespecified set of fuel types so it’s easy to introduce new fuel types later. </a:t>
            </a:r>
          </a:p>
          <a:p>
            <a:endParaRPr lang="en-US" dirty="0"/>
          </a:p>
        </p:txBody>
      </p:sp>
      <p:sp>
        <p:nvSpPr>
          <p:cNvPr id="4" name="Slide Number Placeholder 3"/>
          <p:cNvSpPr>
            <a:spLocks noGrp="1"/>
          </p:cNvSpPr>
          <p:nvPr>
            <p:ph type="sldNum" sz="quarter" idx="5"/>
          </p:nvPr>
        </p:nvSpPr>
        <p:spPr/>
        <p:txBody>
          <a:bodyPr/>
          <a:lstStyle/>
          <a:p>
            <a:fld id="{E176D876-29AB-498F-B931-06158B4302E6}" type="slidenum">
              <a:rPr lang="en-US" smtClean="0"/>
              <a:t>5</a:t>
            </a:fld>
            <a:endParaRPr lang="en-US"/>
          </a:p>
        </p:txBody>
      </p:sp>
    </p:spTree>
    <p:extLst>
      <p:ext uri="{BB962C8B-B14F-4D97-AF65-F5344CB8AC3E}">
        <p14:creationId xmlns:p14="http://schemas.microsoft.com/office/powerpoint/2010/main" val="11526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There are a lot of variables to consider when trying to forecast the share of new vehicles in each drive type for a each vehicle type for each year for each economy. Sometimes it is possible to determine exactly what share of Light vehicle we expect to be EV’s by 2030, but sometimes we just want there to be ‘a bit more than what we have forecasted already’… I’ve made it so you can ‘add 1’ using the user adjustments, but I think it would be better to create tools that require the user to state exactly how much of each thing they want.</a:t>
            </a:r>
          </a:p>
          <a:p>
            <a:endParaRPr lang="en-SG" dirty="0"/>
          </a:p>
        </p:txBody>
      </p:sp>
      <p:sp>
        <p:nvSpPr>
          <p:cNvPr id="4" name="Slide Number Placeholder 3"/>
          <p:cNvSpPr>
            <a:spLocks noGrp="1"/>
          </p:cNvSpPr>
          <p:nvPr>
            <p:ph type="sldNum" sz="quarter" idx="5"/>
          </p:nvPr>
        </p:nvSpPr>
        <p:spPr/>
        <p:txBody>
          <a:bodyPr/>
          <a:lstStyle/>
          <a:p>
            <a:fld id="{E176D876-29AB-498F-B931-06158B4302E6}" type="slidenum">
              <a:rPr lang="en-US" smtClean="0"/>
              <a:t>13</a:t>
            </a:fld>
            <a:endParaRPr lang="en-US"/>
          </a:p>
        </p:txBody>
      </p:sp>
    </p:spTree>
    <p:extLst>
      <p:ext uri="{BB962C8B-B14F-4D97-AF65-F5344CB8AC3E}">
        <p14:creationId xmlns:p14="http://schemas.microsoft.com/office/powerpoint/2010/main" val="133632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C461-DDE2-9235-3801-FB45F1EE4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74F9F8-F723-FBA6-CA4C-06ACF2397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B62676-C124-5DA1-2C56-27414662B9AA}"/>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5" name="Footer Placeholder 4">
            <a:extLst>
              <a:ext uri="{FF2B5EF4-FFF2-40B4-BE49-F238E27FC236}">
                <a16:creationId xmlns:a16="http://schemas.microsoft.com/office/drawing/2014/main" id="{56BD37BA-F3E6-75AF-0B67-51288A3EC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06C7B-2233-8454-B3E0-CDCC98506FF1}"/>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234654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5190-7885-1252-1C6A-ABD03DED2B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802C5-3E7D-3CB8-DD5F-714B37197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97AE3-837A-D5CA-0DC7-BB46DFE753CD}"/>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5" name="Footer Placeholder 4">
            <a:extLst>
              <a:ext uri="{FF2B5EF4-FFF2-40B4-BE49-F238E27FC236}">
                <a16:creationId xmlns:a16="http://schemas.microsoft.com/office/drawing/2014/main" id="{926E5BF2-04FD-99BB-9F2F-36F3C3CDE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61CCB-E3BB-EE25-1F73-E74FAD7AA15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65904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DABC4-64DF-B242-1836-A29550FAAA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C2387C-4868-218C-3D92-436B5A04E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A36FD-1193-0631-1174-2566A0C602B2}"/>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5" name="Footer Placeholder 4">
            <a:extLst>
              <a:ext uri="{FF2B5EF4-FFF2-40B4-BE49-F238E27FC236}">
                <a16:creationId xmlns:a16="http://schemas.microsoft.com/office/drawing/2014/main" id="{F74797A2-6C9B-1C85-D1DD-31AE770DF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7A8E-6BEB-82EA-6362-6B9EA30BCC8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237595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0F26-FFC2-63C0-5096-F8231AE1B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FE6B5-94C9-302A-0AA5-06EEE0486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F8D57-F79D-3BAF-11CF-9FB2EC475A2C}"/>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5" name="Footer Placeholder 4">
            <a:extLst>
              <a:ext uri="{FF2B5EF4-FFF2-40B4-BE49-F238E27FC236}">
                <a16:creationId xmlns:a16="http://schemas.microsoft.com/office/drawing/2014/main" id="{8BAC9BD9-DFDD-9D4A-F6F1-64611D621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261BD-714C-D195-250F-95AA88FA5368}"/>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17283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48D3-BF30-28D1-2E28-4DC704F11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6900BC-EF3D-BC21-DA48-41B80B4A46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F8288-B4E5-4DE6-86E5-6A09190DB86A}"/>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5" name="Footer Placeholder 4">
            <a:extLst>
              <a:ext uri="{FF2B5EF4-FFF2-40B4-BE49-F238E27FC236}">
                <a16:creationId xmlns:a16="http://schemas.microsoft.com/office/drawing/2014/main" id="{39D4B73F-1CAF-5678-1F71-53578351B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5363A-7835-0D16-6103-10A7C878BA34}"/>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85907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3CA3-75F1-B3AE-EF4F-E47506BB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B09D-80E2-AA0C-CFF0-1AF6BD503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E5F91-65E3-34C1-CE98-40EB525EE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0ACED-045A-F64C-B0BC-943EB047B4B4}"/>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6" name="Footer Placeholder 5">
            <a:extLst>
              <a:ext uri="{FF2B5EF4-FFF2-40B4-BE49-F238E27FC236}">
                <a16:creationId xmlns:a16="http://schemas.microsoft.com/office/drawing/2014/main" id="{16437887-F0F0-739A-D471-09F3EC11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1249C-EC65-4DE0-BB81-A458844B9D8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76468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7C0A-63DF-62F8-3481-9BD4A7E1E2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C55C5-E443-2BB6-E7CC-FF43CCC18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E470A-6BE5-05BA-C90A-744D90BD37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E44239-BC5C-D9DF-ACD3-0F6922F50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4BC23B-EA4F-2178-88CC-6AE20C8828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634C3-1424-365D-D4F1-CBB49F48B12A}"/>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8" name="Footer Placeholder 7">
            <a:extLst>
              <a:ext uri="{FF2B5EF4-FFF2-40B4-BE49-F238E27FC236}">
                <a16:creationId xmlns:a16="http://schemas.microsoft.com/office/drawing/2014/main" id="{959F415A-C787-5B7C-D63A-672CE6AA1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E6666-7524-FE9D-5B6A-6AF8C974675A}"/>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23800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AFE9-2E22-6CDC-14BC-FC01763CDD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596BD-5B7F-B4D4-338A-058BD5ED1CDF}"/>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4" name="Footer Placeholder 3">
            <a:extLst>
              <a:ext uri="{FF2B5EF4-FFF2-40B4-BE49-F238E27FC236}">
                <a16:creationId xmlns:a16="http://schemas.microsoft.com/office/drawing/2014/main" id="{8E6BD79C-5C12-D1C6-D675-F2FBE18337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9DE87-3B21-A857-0ECC-7AC1A06F662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393968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1625A-BE51-67C3-9EB7-04FCD25FFF31}"/>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3" name="Footer Placeholder 2">
            <a:extLst>
              <a:ext uri="{FF2B5EF4-FFF2-40B4-BE49-F238E27FC236}">
                <a16:creationId xmlns:a16="http://schemas.microsoft.com/office/drawing/2014/main" id="{A37389FA-5182-FB47-8621-847BDD4B32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36B576-C0C4-57CA-C063-2F21E298B42A}"/>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324790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899-4F38-FBCB-58D6-04330CD6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EC0C1-7BAC-BCAA-74FA-EAFAD5822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044ADD-2F67-9583-4F77-6AAAA55E3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48590-1311-04F8-81F6-5EF7EB79BD89}"/>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6" name="Footer Placeholder 5">
            <a:extLst>
              <a:ext uri="{FF2B5EF4-FFF2-40B4-BE49-F238E27FC236}">
                <a16:creationId xmlns:a16="http://schemas.microsoft.com/office/drawing/2014/main" id="{D6144F4C-CA1A-2D02-CE01-32B515D40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981FC-4796-1299-1497-79B7549BADF9}"/>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56618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1CA9-4E25-7699-B2FD-FC6CE8F97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F215C0-167B-5988-D19D-455C3B518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3EEDF-012D-1BD7-2263-89AE65F82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B7919-C73F-751D-5978-9AE173BFF9B2}"/>
              </a:ext>
            </a:extLst>
          </p:cNvPr>
          <p:cNvSpPr>
            <a:spLocks noGrp="1"/>
          </p:cNvSpPr>
          <p:nvPr>
            <p:ph type="dt" sz="half" idx="10"/>
          </p:nvPr>
        </p:nvSpPr>
        <p:spPr/>
        <p:txBody>
          <a:bodyPr/>
          <a:lstStyle/>
          <a:p>
            <a:fld id="{17FB5843-0BFB-47EB-B97C-D0A00382D2AD}" type="datetimeFigureOut">
              <a:rPr lang="en-US" smtClean="0"/>
              <a:t>9/15/2022</a:t>
            </a:fld>
            <a:endParaRPr lang="en-US"/>
          </a:p>
        </p:txBody>
      </p:sp>
      <p:sp>
        <p:nvSpPr>
          <p:cNvPr id="6" name="Footer Placeholder 5">
            <a:extLst>
              <a:ext uri="{FF2B5EF4-FFF2-40B4-BE49-F238E27FC236}">
                <a16:creationId xmlns:a16="http://schemas.microsoft.com/office/drawing/2014/main" id="{BEA5C465-87AD-208B-D26A-706597521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EDB40-1BE1-1E6F-562F-1B32F10B3F72}"/>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48829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C73A7-C3A5-3C04-CE3E-D9A4B95E8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44380-9334-ADCA-3589-293BE2CBA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7A53C-1A47-B213-1160-1A11A7286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B5843-0BFB-47EB-B97C-D0A00382D2AD}" type="datetimeFigureOut">
              <a:rPr lang="en-US" smtClean="0"/>
              <a:t>9/15/2022</a:t>
            </a:fld>
            <a:endParaRPr lang="en-US"/>
          </a:p>
        </p:txBody>
      </p:sp>
      <p:sp>
        <p:nvSpPr>
          <p:cNvPr id="5" name="Footer Placeholder 4">
            <a:extLst>
              <a:ext uri="{FF2B5EF4-FFF2-40B4-BE49-F238E27FC236}">
                <a16:creationId xmlns:a16="http://schemas.microsoft.com/office/drawing/2014/main" id="{ECC73FB5-1D65-B709-2460-729C3D4CB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CDAD7A-B878-AE34-680C-9EFA5CEED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B6DE3-98E1-4067-A423-4CFE4B117D3E}" type="slidenum">
              <a:rPr lang="en-US" smtClean="0"/>
              <a:t>‹#›</a:t>
            </a:fld>
            <a:endParaRPr lang="en-US"/>
          </a:p>
        </p:txBody>
      </p:sp>
    </p:spTree>
    <p:extLst>
      <p:ext uri="{BB962C8B-B14F-4D97-AF65-F5344CB8AC3E}">
        <p14:creationId xmlns:p14="http://schemas.microsoft.com/office/powerpoint/2010/main" val="161383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sia-pacific-energy-research-centre/transport_model_9th_edition/wik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F952-E3A7-853A-BB47-7B66C75700FC}"/>
              </a:ext>
            </a:extLst>
          </p:cNvPr>
          <p:cNvSpPr>
            <a:spLocks noGrp="1"/>
          </p:cNvSpPr>
          <p:nvPr>
            <p:ph type="ctrTitle"/>
          </p:nvPr>
        </p:nvSpPr>
        <p:spPr/>
        <p:txBody>
          <a:bodyPr/>
          <a:lstStyle/>
          <a:p>
            <a:r>
              <a:rPr lang="en-US" dirty="0"/>
              <a:t>Creating the transport model</a:t>
            </a:r>
          </a:p>
        </p:txBody>
      </p:sp>
      <p:sp>
        <p:nvSpPr>
          <p:cNvPr id="3" name="Subtitle 2">
            <a:extLst>
              <a:ext uri="{FF2B5EF4-FFF2-40B4-BE49-F238E27FC236}">
                <a16:creationId xmlns:a16="http://schemas.microsoft.com/office/drawing/2014/main" id="{B90A895F-C053-F638-2147-BEA4B9C5C5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194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DFC0-EAF2-B13D-FB8A-257BFF3383A3}"/>
              </a:ext>
            </a:extLst>
          </p:cNvPr>
          <p:cNvSpPr>
            <a:spLocks noGrp="1"/>
          </p:cNvSpPr>
          <p:nvPr>
            <p:ph type="title"/>
          </p:nvPr>
        </p:nvSpPr>
        <p:spPr/>
        <p:txBody>
          <a:bodyPr/>
          <a:lstStyle/>
          <a:p>
            <a:r>
              <a:rPr lang="en-US" dirty="0"/>
              <a:t>Vehicle sales distribution</a:t>
            </a:r>
            <a:endParaRPr lang="en-SG" dirty="0"/>
          </a:p>
        </p:txBody>
      </p:sp>
      <p:sp>
        <p:nvSpPr>
          <p:cNvPr id="3" name="Content Placeholder 2">
            <a:extLst>
              <a:ext uri="{FF2B5EF4-FFF2-40B4-BE49-F238E27FC236}">
                <a16:creationId xmlns:a16="http://schemas.microsoft.com/office/drawing/2014/main" id="{E9ADE592-037F-9112-A39A-71AD82121258}"/>
              </a:ext>
            </a:extLst>
          </p:cNvPr>
          <p:cNvSpPr>
            <a:spLocks noGrp="1"/>
          </p:cNvSpPr>
          <p:nvPr>
            <p:ph idx="1"/>
          </p:nvPr>
        </p:nvSpPr>
        <p:spPr/>
        <p:txBody>
          <a:bodyPr>
            <a:normAutofit fontScale="92500" lnSpcReduction="20000"/>
          </a:bodyPr>
          <a:lstStyle/>
          <a:p>
            <a:r>
              <a:rPr lang="en-US" dirty="0"/>
              <a:t>The way new stocks are allocated each year is:</a:t>
            </a:r>
          </a:p>
          <a:p>
            <a:pPr lvl="1"/>
            <a:r>
              <a:rPr lang="en-US" dirty="0"/>
              <a:t>Distribution of sales for each vehicle/drive type within passenger or freight transport that adds up to 1</a:t>
            </a:r>
          </a:p>
          <a:p>
            <a:pPr lvl="1"/>
            <a:r>
              <a:rPr lang="en-US" dirty="0"/>
              <a:t>Each year there is a set amount of activity that needs to be satisfied by transport in each transport type. The stock sales distribution determines what vehicles and drives the activity is satisfied by.</a:t>
            </a:r>
          </a:p>
          <a:p>
            <a:pPr lvl="2"/>
            <a:r>
              <a:rPr lang="en-US" dirty="0"/>
              <a:t>Using the expected activity per vehicle stock (varies with </a:t>
            </a:r>
            <a:r>
              <a:rPr lang="en-US" dirty="0" err="1"/>
              <a:t>occupany_load_rate</a:t>
            </a:r>
            <a:r>
              <a:rPr lang="en-US" dirty="0"/>
              <a:t>), calculate the amount of new stocks needed to calculate that new activity.</a:t>
            </a:r>
          </a:p>
          <a:p>
            <a:pPr lvl="2"/>
            <a:r>
              <a:rPr lang="en-US" dirty="0"/>
              <a:t>New activity needed each year is the sum of turnover, surplus stocks and activity growth from macro growth.</a:t>
            </a:r>
          </a:p>
          <a:p>
            <a:r>
              <a:rPr lang="en-US" dirty="0"/>
              <a:t>Chose this way because it is:</a:t>
            </a:r>
          </a:p>
          <a:p>
            <a:pPr lvl="1"/>
            <a:r>
              <a:rPr lang="en-US" dirty="0"/>
              <a:t>Semi-realistic view of real world</a:t>
            </a:r>
          </a:p>
          <a:p>
            <a:pPr lvl="1"/>
            <a:r>
              <a:rPr lang="en-US" dirty="0"/>
              <a:t>Easy to think about when working with the input data (vehicle sales distribution)</a:t>
            </a:r>
          </a:p>
          <a:p>
            <a:pPr lvl="1"/>
            <a:r>
              <a:rPr lang="en-US" dirty="0"/>
              <a:t>Can identify what distribution of sales are actually needed to reach goals.</a:t>
            </a:r>
          </a:p>
          <a:p>
            <a:pPr lvl="2"/>
            <a:endParaRPr lang="en-US" dirty="0"/>
          </a:p>
        </p:txBody>
      </p:sp>
    </p:spTree>
    <p:extLst>
      <p:ext uri="{BB962C8B-B14F-4D97-AF65-F5344CB8AC3E}">
        <p14:creationId xmlns:p14="http://schemas.microsoft.com/office/powerpoint/2010/main" val="348997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ED3F-14D5-72D8-23B6-824BE1BF87B1}"/>
              </a:ext>
            </a:extLst>
          </p:cNvPr>
          <p:cNvSpPr>
            <a:spLocks noGrp="1"/>
          </p:cNvSpPr>
          <p:nvPr>
            <p:ph type="title"/>
          </p:nvPr>
        </p:nvSpPr>
        <p:spPr/>
        <p:txBody>
          <a:bodyPr/>
          <a:lstStyle/>
          <a:p>
            <a:r>
              <a:rPr lang="en-US" dirty="0"/>
              <a:t>What happens if there is negative growth?</a:t>
            </a:r>
          </a:p>
        </p:txBody>
      </p:sp>
      <p:sp>
        <p:nvSpPr>
          <p:cNvPr id="3" name="Content Placeholder 2">
            <a:extLst>
              <a:ext uri="{FF2B5EF4-FFF2-40B4-BE49-F238E27FC236}">
                <a16:creationId xmlns:a16="http://schemas.microsoft.com/office/drawing/2014/main" id="{1DD14953-39B3-BF21-57C5-4E172AFB111B}"/>
              </a:ext>
            </a:extLst>
          </p:cNvPr>
          <p:cNvSpPr>
            <a:spLocks noGrp="1"/>
          </p:cNvSpPr>
          <p:nvPr>
            <p:ph idx="1"/>
          </p:nvPr>
        </p:nvSpPr>
        <p:spPr/>
        <p:txBody>
          <a:bodyPr/>
          <a:lstStyle/>
          <a:p>
            <a:r>
              <a:rPr lang="en-US" dirty="0"/>
              <a:t>Surplus stocks are used to model this. It is unlikely they will ever be used but it seems important to consider. </a:t>
            </a:r>
          </a:p>
          <a:p>
            <a:r>
              <a:rPr lang="en-US" dirty="0"/>
              <a:t>Unfortunately it makes things a bit more complicated in the model. One day I will go back over this and consider whether its important enough to keep </a:t>
            </a:r>
            <a:r>
              <a:rPr lang="en-US"/>
              <a:t>in version 2.</a:t>
            </a:r>
            <a:endParaRPr lang="en-US" dirty="0"/>
          </a:p>
        </p:txBody>
      </p:sp>
    </p:spTree>
    <p:extLst>
      <p:ext uri="{BB962C8B-B14F-4D97-AF65-F5344CB8AC3E}">
        <p14:creationId xmlns:p14="http://schemas.microsoft.com/office/powerpoint/2010/main" val="19850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3577-E2AB-FB93-9F8F-E110364C7CAB}"/>
              </a:ext>
            </a:extLst>
          </p:cNvPr>
          <p:cNvSpPr>
            <a:spLocks noGrp="1"/>
          </p:cNvSpPr>
          <p:nvPr>
            <p:ph type="title"/>
          </p:nvPr>
        </p:nvSpPr>
        <p:spPr/>
        <p:txBody>
          <a:bodyPr/>
          <a:lstStyle/>
          <a:p>
            <a:r>
              <a:rPr lang="en-US" dirty="0"/>
              <a:t>Output analysis</a:t>
            </a:r>
          </a:p>
        </p:txBody>
      </p:sp>
      <p:sp>
        <p:nvSpPr>
          <p:cNvPr id="3" name="Content Placeholder 2">
            <a:extLst>
              <a:ext uri="{FF2B5EF4-FFF2-40B4-BE49-F238E27FC236}">
                <a16:creationId xmlns:a16="http://schemas.microsoft.com/office/drawing/2014/main" id="{6D5BD97B-1020-CF3D-DA31-47E320A8BD0D}"/>
              </a:ext>
            </a:extLst>
          </p:cNvPr>
          <p:cNvSpPr>
            <a:spLocks noGrp="1"/>
          </p:cNvSpPr>
          <p:nvPr>
            <p:ph idx="1"/>
          </p:nvPr>
        </p:nvSpPr>
        <p:spPr/>
        <p:txBody>
          <a:bodyPr/>
          <a:lstStyle/>
          <a:p>
            <a:r>
              <a:rPr lang="en-US" dirty="0"/>
              <a:t>Can create further data using things like battery price forecast and, emissions factors.</a:t>
            </a:r>
          </a:p>
          <a:p>
            <a:r>
              <a:rPr lang="en-US" dirty="0"/>
              <a:t>Can look at the amount of EV’s required to meet goals like 100% EVs in California by 2035. Can then adjust growth rates or user adjustments in input data to make scenarios where this happens.</a:t>
            </a:r>
          </a:p>
          <a:p>
            <a:r>
              <a:rPr lang="en-US" dirty="0"/>
              <a:t>Have scripts written to create standardized graphs from outputs. As I create more and more graphs, this will get easier because I wont need to write the code again.</a:t>
            </a:r>
          </a:p>
        </p:txBody>
      </p:sp>
    </p:spTree>
    <p:extLst>
      <p:ext uri="{BB962C8B-B14F-4D97-AF65-F5344CB8AC3E}">
        <p14:creationId xmlns:p14="http://schemas.microsoft.com/office/powerpoint/2010/main" val="176010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DB19-BC76-AD63-E5A2-8DAD66465427}"/>
              </a:ext>
            </a:extLst>
          </p:cNvPr>
          <p:cNvSpPr>
            <a:spLocks noGrp="1"/>
          </p:cNvSpPr>
          <p:nvPr>
            <p:ph type="title"/>
          </p:nvPr>
        </p:nvSpPr>
        <p:spPr/>
        <p:txBody>
          <a:bodyPr/>
          <a:lstStyle/>
          <a:p>
            <a:r>
              <a:rPr lang="en-US" dirty="0"/>
              <a:t>Some issues I am still unhappy about</a:t>
            </a:r>
          </a:p>
        </p:txBody>
      </p:sp>
      <p:sp>
        <p:nvSpPr>
          <p:cNvPr id="3" name="Content Placeholder 2">
            <a:extLst>
              <a:ext uri="{FF2B5EF4-FFF2-40B4-BE49-F238E27FC236}">
                <a16:creationId xmlns:a16="http://schemas.microsoft.com/office/drawing/2014/main" id="{87688FBB-0805-21D6-633A-D9F85206D4AD}"/>
              </a:ext>
            </a:extLst>
          </p:cNvPr>
          <p:cNvSpPr>
            <a:spLocks noGrp="1"/>
          </p:cNvSpPr>
          <p:nvPr>
            <p:ph idx="1"/>
          </p:nvPr>
        </p:nvSpPr>
        <p:spPr/>
        <p:txBody>
          <a:bodyPr>
            <a:normAutofit/>
          </a:bodyPr>
          <a:lstStyle/>
          <a:p>
            <a:r>
              <a:rPr lang="en-US" dirty="0"/>
              <a:t>Fuel mixing for demand vs supply side. Not natural to understand.</a:t>
            </a:r>
          </a:p>
          <a:p>
            <a:pPr lvl="1"/>
            <a:r>
              <a:rPr lang="en-US" dirty="0"/>
              <a:t>To represent the way that biofuels are mixed there is supply side mixing for any fuel that is used in the demand side. </a:t>
            </a:r>
          </a:p>
          <a:p>
            <a:pPr lvl="1"/>
            <a:r>
              <a:rPr lang="en-US" dirty="0"/>
              <a:t>E.g. for a diesel internal combustion car, the demand side mix will put all use into diesel. However, the supply side mix is applied afterwards and may split all the diesel use into 0.05 biodiesel and 0.95 for diesel.</a:t>
            </a:r>
          </a:p>
          <a:p>
            <a:r>
              <a:rPr lang="en-US" dirty="0"/>
              <a:t>Most of my time is/was spent on data cleaning ):</a:t>
            </a:r>
          </a:p>
          <a:p>
            <a:endParaRPr lang="en-US" dirty="0"/>
          </a:p>
        </p:txBody>
      </p:sp>
    </p:spTree>
    <p:extLst>
      <p:ext uri="{BB962C8B-B14F-4D97-AF65-F5344CB8AC3E}">
        <p14:creationId xmlns:p14="http://schemas.microsoft.com/office/powerpoint/2010/main" val="120606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02CB-EB31-D570-DB6F-EF850747F26F}"/>
              </a:ext>
            </a:extLst>
          </p:cNvPr>
          <p:cNvSpPr>
            <a:spLocks noGrp="1"/>
          </p:cNvSpPr>
          <p:nvPr>
            <p:ph type="title"/>
          </p:nvPr>
        </p:nvSpPr>
        <p:spPr/>
        <p:txBody>
          <a:bodyPr/>
          <a:lstStyle/>
          <a:p>
            <a:r>
              <a:rPr lang="en-US" dirty="0"/>
              <a:t>Working with other transport </a:t>
            </a:r>
            <a:r>
              <a:rPr lang="en-US" dirty="0" err="1"/>
              <a:t>modellors</a:t>
            </a:r>
            <a:r>
              <a:rPr lang="en-US" dirty="0"/>
              <a:t> around the world</a:t>
            </a:r>
            <a:endParaRPr lang="en-SG" dirty="0"/>
          </a:p>
        </p:txBody>
      </p:sp>
      <p:sp>
        <p:nvSpPr>
          <p:cNvPr id="3" name="Content Placeholder 2">
            <a:extLst>
              <a:ext uri="{FF2B5EF4-FFF2-40B4-BE49-F238E27FC236}">
                <a16:creationId xmlns:a16="http://schemas.microsoft.com/office/drawing/2014/main" id="{E9702FC4-FB01-A0A2-14A1-571D00B1957E}"/>
              </a:ext>
            </a:extLst>
          </p:cNvPr>
          <p:cNvSpPr>
            <a:spLocks noGrp="1"/>
          </p:cNvSpPr>
          <p:nvPr>
            <p:ph idx="1"/>
          </p:nvPr>
        </p:nvSpPr>
        <p:spPr/>
        <p:txBody>
          <a:bodyPr/>
          <a:lstStyle/>
          <a:p>
            <a:r>
              <a:rPr lang="en-US" dirty="0"/>
              <a:t>To do</a:t>
            </a:r>
            <a:endParaRPr lang="en-SG" dirty="0"/>
          </a:p>
        </p:txBody>
      </p:sp>
    </p:spTree>
    <p:extLst>
      <p:ext uri="{BB962C8B-B14F-4D97-AF65-F5344CB8AC3E}">
        <p14:creationId xmlns:p14="http://schemas.microsoft.com/office/powerpoint/2010/main" val="155690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0811-52CA-30E2-A76E-868F3CEF9C1D}"/>
              </a:ext>
            </a:extLst>
          </p:cNvPr>
          <p:cNvSpPr>
            <a:spLocks noGrp="1"/>
          </p:cNvSpPr>
          <p:nvPr>
            <p:ph type="title"/>
          </p:nvPr>
        </p:nvSpPr>
        <p:spPr/>
        <p:txBody>
          <a:bodyPr/>
          <a:lstStyle/>
          <a:p>
            <a:r>
              <a:rPr lang="en-US" dirty="0"/>
              <a:t>Computer generation of input data</a:t>
            </a:r>
            <a:endParaRPr lang="en-SG" dirty="0"/>
          </a:p>
        </p:txBody>
      </p:sp>
      <p:sp>
        <p:nvSpPr>
          <p:cNvPr id="3" name="Content Placeholder 2">
            <a:extLst>
              <a:ext uri="{FF2B5EF4-FFF2-40B4-BE49-F238E27FC236}">
                <a16:creationId xmlns:a16="http://schemas.microsoft.com/office/drawing/2014/main" id="{62D1CBA3-7342-D33A-8A90-C13670F79BCA}"/>
              </a:ext>
            </a:extLst>
          </p:cNvPr>
          <p:cNvSpPr>
            <a:spLocks noGrp="1"/>
          </p:cNvSpPr>
          <p:nvPr>
            <p:ph idx="1"/>
          </p:nvPr>
        </p:nvSpPr>
        <p:spPr/>
        <p:txBody>
          <a:bodyPr/>
          <a:lstStyle/>
          <a:p>
            <a:r>
              <a:rPr lang="en-US" dirty="0"/>
              <a:t>To make things easy I plan to create a lot of input data using code, rather than manual adjustments. </a:t>
            </a:r>
            <a:r>
              <a:rPr lang="en-US" dirty="0" err="1"/>
              <a:t>Becvausae</a:t>
            </a:r>
            <a:r>
              <a:rPr lang="en-US" dirty="0"/>
              <a:t> of the number of inputs this will be </a:t>
            </a:r>
            <a:r>
              <a:rPr lang="en-US" dirty="0" err="1"/>
              <a:t>reallyu</a:t>
            </a:r>
            <a:r>
              <a:rPr lang="en-US" dirty="0"/>
              <a:t> useful.</a:t>
            </a:r>
            <a:endParaRPr lang="en-SG" dirty="0"/>
          </a:p>
        </p:txBody>
      </p:sp>
    </p:spTree>
    <p:extLst>
      <p:ext uri="{BB962C8B-B14F-4D97-AF65-F5344CB8AC3E}">
        <p14:creationId xmlns:p14="http://schemas.microsoft.com/office/powerpoint/2010/main" val="365474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0796-9EA3-06E6-1FA0-DEC2B89C2B67}"/>
              </a:ext>
            </a:extLst>
          </p:cNvPr>
          <p:cNvSpPr>
            <a:spLocks noGrp="1"/>
          </p:cNvSpPr>
          <p:nvPr>
            <p:ph type="title"/>
          </p:nvPr>
        </p:nvSpPr>
        <p:spPr/>
        <p:txBody>
          <a:bodyPr/>
          <a:lstStyle/>
          <a:p>
            <a:r>
              <a:rPr lang="en-US" dirty="0" err="1"/>
              <a:t>Visualising</a:t>
            </a:r>
            <a:r>
              <a:rPr lang="en-US" dirty="0"/>
              <a:t> data </a:t>
            </a:r>
            <a:endParaRPr lang="en-SG" dirty="0"/>
          </a:p>
        </p:txBody>
      </p:sp>
      <p:sp>
        <p:nvSpPr>
          <p:cNvPr id="3" name="Content Placeholder 2">
            <a:extLst>
              <a:ext uri="{FF2B5EF4-FFF2-40B4-BE49-F238E27FC236}">
                <a16:creationId xmlns:a16="http://schemas.microsoft.com/office/drawing/2014/main" id="{BEE9AB89-E9C8-2847-CEA9-F87D20A911EC}"/>
              </a:ext>
            </a:extLst>
          </p:cNvPr>
          <p:cNvSpPr>
            <a:spLocks noGrp="1"/>
          </p:cNvSpPr>
          <p:nvPr>
            <p:ph idx="1"/>
          </p:nvPr>
        </p:nvSpPr>
        <p:spPr/>
        <p:txBody>
          <a:bodyPr/>
          <a:lstStyle/>
          <a:p>
            <a:r>
              <a:rPr lang="en-US" dirty="0"/>
              <a:t>It’s important that it is easy to inspect the outputs from the system. </a:t>
            </a:r>
          </a:p>
          <a:p>
            <a:pPr lvl="1"/>
            <a:r>
              <a:rPr lang="en-US" dirty="0"/>
              <a:t>Useful for my own analysis</a:t>
            </a:r>
          </a:p>
          <a:p>
            <a:pPr lvl="1"/>
            <a:r>
              <a:rPr lang="en-US" dirty="0"/>
              <a:t>Useful for communicating with the economy’s</a:t>
            </a:r>
          </a:p>
          <a:p>
            <a:r>
              <a:rPr lang="en-US" dirty="0"/>
              <a:t>Big effort is being put towards developing easy-to-use plotting of charts I expect I will use often. </a:t>
            </a:r>
          </a:p>
          <a:p>
            <a:pPr lvl="1"/>
            <a:endParaRPr lang="en-SG" dirty="0"/>
          </a:p>
        </p:txBody>
      </p:sp>
    </p:spTree>
    <p:extLst>
      <p:ext uri="{BB962C8B-B14F-4D97-AF65-F5344CB8AC3E}">
        <p14:creationId xmlns:p14="http://schemas.microsoft.com/office/powerpoint/2010/main" val="465814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CBC1-FF39-1BAB-15C0-7F6FE8D5FC0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E28A29D-5E46-6EAB-002A-B3C3C5944FF5}"/>
              </a:ext>
            </a:extLst>
          </p:cNvPr>
          <p:cNvSpPr>
            <a:spLocks noGrp="1"/>
          </p:cNvSpPr>
          <p:nvPr>
            <p:ph idx="1"/>
          </p:nvPr>
        </p:nvSpPr>
        <p:spPr/>
        <p:txBody>
          <a:bodyPr/>
          <a:lstStyle/>
          <a:p>
            <a:r>
              <a:rPr lang="en-US" dirty="0"/>
              <a:t>Often there is no easy way about this, however I think I have learnt some handy tricks:</a:t>
            </a:r>
          </a:p>
          <a:p>
            <a:pPr lvl="1"/>
            <a:r>
              <a:rPr lang="en-US" b="1" dirty="0" err="1"/>
              <a:t>Github</a:t>
            </a:r>
            <a:r>
              <a:rPr lang="en-US" b="1" dirty="0"/>
              <a:t> copilot for code</a:t>
            </a:r>
          </a:p>
          <a:p>
            <a:pPr lvl="2"/>
            <a:r>
              <a:rPr lang="en-US" dirty="0"/>
              <a:t>Speeds up replicated processes</a:t>
            </a:r>
          </a:p>
          <a:p>
            <a:pPr lvl="2"/>
            <a:r>
              <a:rPr lang="en-US" dirty="0"/>
              <a:t>For new processes you cannot remember in code</a:t>
            </a:r>
          </a:p>
          <a:p>
            <a:pPr lvl="1"/>
            <a:r>
              <a:rPr lang="en-US" dirty="0"/>
              <a:t>Keeping copies of the cleaning that you do is important for understanding the quality of your data and in case you need to redo something. This is more difficult when working with spreadsheets only</a:t>
            </a:r>
          </a:p>
          <a:p>
            <a:pPr lvl="1"/>
            <a:r>
              <a:rPr lang="en-US" dirty="0"/>
              <a:t>keeping your goal in mind so that you know when a cleaning process may be too tune consuming and a shortcut should be taken (e.g. working out how accurate your data </a:t>
            </a:r>
            <a:r>
              <a:rPr lang="en-US" b="1" dirty="0"/>
              <a:t>needs</a:t>
            </a:r>
            <a:r>
              <a:rPr lang="en-US" dirty="0"/>
              <a:t> to be)</a:t>
            </a:r>
          </a:p>
          <a:p>
            <a:pPr lvl="1"/>
            <a:endParaRPr lang="en-US" dirty="0"/>
          </a:p>
        </p:txBody>
      </p:sp>
    </p:spTree>
    <p:extLst>
      <p:ext uri="{BB962C8B-B14F-4D97-AF65-F5344CB8AC3E}">
        <p14:creationId xmlns:p14="http://schemas.microsoft.com/office/powerpoint/2010/main" val="24366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5C4-ABD9-C30C-9578-523F3AD538BD}"/>
              </a:ext>
            </a:extLst>
          </p:cNvPr>
          <p:cNvSpPr>
            <a:spLocks noGrp="1"/>
          </p:cNvSpPr>
          <p:nvPr>
            <p:ph type="title"/>
          </p:nvPr>
        </p:nvSpPr>
        <p:spPr/>
        <p:txBody>
          <a:bodyPr/>
          <a:lstStyle/>
          <a:p>
            <a:r>
              <a:rPr lang="en-US" dirty="0"/>
              <a:t>Keeping track of changes made and information</a:t>
            </a:r>
          </a:p>
        </p:txBody>
      </p:sp>
      <p:sp>
        <p:nvSpPr>
          <p:cNvPr id="3" name="Content Placeholder 2">
            <a:extLst>
              <a:ext uri="{FF2B5EF4-FFF2-40B4-BE49-F238E27FC236}">
                <a16:creationId xmlns:a16="http://schemas.microsoft.com/office/drawing/2014/main" id="{F3F4B92C-4395-C224-E42D-607A8D4F164B}"/>
              </a:ext>
            </a:extLst>
          </p:cNvPr>
          <p:cNvSpPr>
            <a:spLocks noGrp="1"/>
          </p:cNvSpPr>
          <p:nvPr>
            <p:ph idx="1"/>
          </p:nvPr>
        </p:nvSpPr>
        <p:spPr>
          <a:xfrm>
            <a:off x="838200" y="1842403"/>
            <a:ext cx="10515600" cy="4351338"/>
          </a:xfrm>
        </p:spPr>
        <p:txBody>
          <a:bodyPr/>
          <a:lstStyle/>
          <a:p>
            <a:r>
              <a:rPr lang="en-US" dirty="0"/>
              <a:t>We need to be able to state what assumptions we have made so keeping an archive of all input data for each scenario is important. By keeping all input data in one dataframe or spreadsheet, this will be more easy.</a:t>
            </a:r>
          </a:p>
          <a:p>
            <a:pPr lvl="1"/>
            <a:r>
              <a:rPr lang="en-US" dirty="0"/>
              <a:t>Also using the date and time that the model was run as an ID for the input and output data is a good trick.</a:t>
            </a:r>
          </a:p>
          <a:p>
            <a:pPr lvl="1"/>
            <a:r>
              <a:rPr lang="en-US" dirty="0"/>
              <a:t>Once you build this kind of system it’s easy to replicate. </a:t>
            </a:r>
          </a:p>
        </p:txBody>
      </p:sp>
    </p:spTree>
    <p:extLst>
      <p:ext uri="{BB962C8B-B14F-4D97-AF65-F5344CB8AC3E}">
        <p14:creationId xmlns:p14="http://schemas.microsoft.com/office/powerpoint/2010/main" val="276149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8642-C28B-AC08-5023-B16479C1FB16}"/>
              </a:ext>
            </a:extLst>
          </p:cNvPr>
          <p:cNvSpPr>
            <a:spLocks noGrp="1"/>
          </p:cNvSpPr>
          <p:nvPr>
            <p:ph type="title"/>
          </p:nvPr>
        </p:nvSpPr>
        <p:spPr/>
        <p:txBody>
          <a:bodyPr/>
          <a:lstStyle/>
          <a:p>
            <a:r>
              <a:rPr lang="en-US" dirty="0"/>
              <a:t>The importance of clear documentation</a:t>
            </a:r>
          </a:p>
        </p:txBody>
      </p:sp>
      <p:sp>
        <p:nvSpPr>
          <p:cNvPr id="3" name="Content Placeholder 2">
            <a:extLst>
              <a:ext uri="{FF2B5EF4-FFF2-40B4-BE49-F238E27FC236}">
                <a16:creationId xmlns:a16="http://schemas.microsoft.com/office/drawing/2014/main" id="{A8A87CE7-C426-210E-4685-888064719C29}"/>
              </a:ext>
            </a:extLst>
          </p:cNvPr>
          <p:cNvSpPr>
            <a:spLocks noGrp="1"/>
          </p:cNvSpPr>
          <p:nvPr>
            <p:ph idx="1"/>
          </p:nvPr>
        </p:nvSpPr>
        <p:spPr/>
        <p:txBody>
          <a:bodyPr>
            <a:normAutofit lnSpcReduction="10000"/>
          </a:bodyPr>
          <a:lstStyle/>
          <a:p>
            <a:r>
              <a:rPr lang="en-US" dirty="0"/>
              <a:t>What I like to do:</a:t>
            </a:r>
          </a:p>
          <a:p>
            <a:pPr lvl="1"/>
            <a:r>
              <a:rPr lang="en-US" dirty="0"/>
              <a:t>Take shortcuts at the sacrifice of tidiness</a:t>
            </a:r>
          </a:p>
          <a:p>
            <a:pPr lvl="1"/>
            <a:r>
              <a:rPr lang="en-US" dirty="0"/>
              <a:t>Don’t be scared of keeping something vague if there is a clear way the reader can learn about it by using the system.</a:t>
            </a:r>
          </a:p>
          <a:p>
            <a:pPr lvl="2"/>
            <a:r>
              <a:rPr lang="en-US" dirty="0"/>
              <a:t>Can easily get bogged down in defining how variables are calculated, but if the code is clear, the user can just find the calculation in the code. Plus this encourages them to read the code, which can be the hardest step.</a:t>
            </a:r>
          </a:p>
          <a:p>
            <a:pPr lvl="2"/>
            <a:r>
              <a:rPr lang="en-US" dirty="0"/>
              <a:t>Things like reasons for naming a folder ‘workflow’ should be self explanatory and if they aren’t then the folder isnt named correctly</a:t>
            </a:r>
          </a:p>
          <a:p>
            <a:pPr lvl="1"/>
            <a:r>
              <a:rPr lang="en-US" dirty="0"/>
              <a:t>Rely on formatting, styles, tables and flow charts.</a:t>
            </a:r>
          </a:p>
          <a:p>
            <a:pPr lvl="1"/>
            <a:r>
              <a:rPr lang="en-US" dirty="0"/>
              <a:t>Try to avoid explaining ‘why’ if this can be explained by showing ‘how’.</a:t>
            </a:r>
          </a:p>
          <a:p>
            <a:pPr lvl="2"/>
            <a:r>
              <a:rPr lang="en-US" dirty="0"/>
              <a:t>There are many ways of </a:t>
            </a:r>
            <a:r>
              <a:rPr lang="en-US" dirty="0" err="1"/>
              <a:t>clacualting</a:t>
            </a:r>
            <a:r>
              <a:rPr lang="en-US" dirty="0"/>
              <a:t> something, but if something is done correctly then showing how it is done often will explain itself.</a:t>
            </a:r>
          </a:p>
          <a:p>
            <a:pPr lvl="1"/>
            <a:endParaRPr lang="en-US" dirty="0"/>
          </a:p>
        </p:txBody>
      </p:sp>
    </p:spTree>
    <p:extLst>
      <p:ext uri="{BB962C8B-B14F-4D97-AF65-F5344CB8AC3E}">
        <p14:creationId xmlns:p14="http://schemas.microsoft.com/office/powerpoint/2010/main" val="88083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9B4E-B8F0-502F-260B-838D1488F22A}"/>
              </a:ext>
            </a:extLst>
          </p:cNvPr>
          <p:cNvSpPr>
            <a:spLocks noGrp="1"/>
          </p:cNvSpPr>
          <p:nvPr>
            <p:ph type="title"/>
          </p:nvPr>
        </p:nvSpPr>
        <p:spPr>
          <a:xfrm>
            <a:off x="838200" y="365126"/>
            <a:ext cx="10515600" cy="315912"/>
          </a:xfrm>
        </p:spPr>
        <p:txBody>
          <a:bodyPr>
            <a:normAutofit fontScale="90000"/>
          </a:bodyPr>
          <a:lstStyle/>
          <a:p>
            <a:r>
              <a:rPr lang="en-US" dirty="0"/>
              <a:t>To do list</a:t>
            </a:r>
            <a:br>
              <a:rPr lang="en-US" dirty="0"/>
            </a:br>
            <a:endParaRPr lang="en-SG" dirty="0"/>
          </a:p>
        </p:txBody>
      </p:sp>
      <p:sp>
        <p:nvSpPr>
          <p:cNvPr id="3" name="Content Placeholder 2">
            <a:extLst>
              <a:ext uri="{FF2B5EF4-FFF2-40B4-BE49-F238E27FC236}">
                <a16:creationId xmlns:a16="http://schemas.microsoft.com/office/drawing/2014/main" id="{00F38FBD-3A83-5545-6DB5-CA4929B32FA2}"/>
              </a:ext>
            </a:extLst>
          </p:cNvPr>
          <p:cNvSpPr>
            <a:spLocks noGrp="1"/>
          </p:cNvSpPr>
          <p:nvPr>
            <p:ph idx="1"/>
          </p:nvPr>
        </p:nvSpPr>
        <p:spPr>
          <a:xfrm>
            <a:off x="838200" y="681038"/>
            <a:ext cx="10515600" cy="5495925"/>
          </a:xfrm>
        </p:spPr>
        <p:txBody>
          <a:bodyPr>
            <a:normAutofit fontScale="55000" lnSpcReduction="20000"/>
          </a:bodyPr>
          <a:lstStyle/>
          <a:p>
            <a:r>
              <a:rPr lang="en-US" dirty="0"/>
              <a:t>Implementation of </a:t>
            </a:r>
            <a:r>
              <a:rPr lang="en-US" dirty="0" err="1"/>
              <a:t>wfh</a:t>
            </a:r>
            <a:r>
              <a:rPr lang="en-US" dirty="0"/>
              <a:t> in transport model vs buildings model.</a:t>
            </a:r>
            <a:endParaRPr lang="en-SG" dirty="0"/>
          </a:p>
          <a:p>
            <a:r>
              <a:rPr lang="en-SG" dirty="0"/>
              <a:t>Create easy </a:t>
            </a:r>
            <a:r>
              <a:rPr lang="en-SG" dirty="0" err="1"/>
              <a:t>visualistations</a:t>
            </a:r>
            <a:r>
              <a:rPr lang="en-SG" dirty="0"/>
              <a:t> file for communicating with people outside the model (e.g. EGEEC efficiency meetings, outlook scenario planning, presentations, etc.)</a:t>
            </a:r>
          </a:p>
          <a:p>
            <a:r>
              <a:rPr lang="en-SG" dirty="0"/>
              <a:t>Double check sales </a:t>
            </a:r>
            <a:r>
              <a:rPr lang="en-SG" dirty="0" err="1"/>
              <a:t>dists</a:t>
            </a:r>
            <a:r>
              <a:rPr lang="en-SG" dirty="0"/>
              <a:t> with 8</a:t>
            </a:r>
            <a:r>
              <a:rPr lang="en-SG" baseline="30000" dirty="0"/>
              <a:t>th</a:t>
            </a:r>
            <a:endParaRPr lang="en-SG" dirty="0"/>
          </a:p>
          <a:p>
            <a:r>
              <a:rPr lang="en-SG" dirty="0"/>
              <a:t>Replicate an economy, maybe Thailand. </a:t>
            </a:r>
          </a:p>
          <a:p>
            <a:pPr lvl="1"/>
            <a:r>
              <a:rPr lang="en-SG" dirty="0"/>
              <a:t>Then I will have an idea of how long it would take to configure a run and also how accurate the model is to what we expect </a:t>
            </a:r>
          </a:p>
          <a:p>
            <a:pPr lvl="2"/>
            <a:r>
              <a:rPr lang="en-SG" dirty="0"/>
              <a:t>Time </a:t>
            </a:r>
            <a:r>
              <a:rPr lang="en-SG" dirty="0" err="1"/>
              <a:t>estiamtes</a:t>
            </a:r>
            <a:endParaRPr lang="en-SG" dirty="0"/>
          </a:p>
          <a:p>
            <a:pPr lvl="2"/>
            <a:r>
              <a:rPr lang="en-SG" dirty="0" err="1"/>
              <a:t>Accruacy</a:t>
            </a:r>
            <a:endParaRPr lang="en-SG" dirty="0"/>
          </a:p>
          <a:p>
            <a:r>
              <a:rPr lang="en-SG" dirty="0"/>
              <a:t>What others will need from my output:</a:t>
            </a:r>
          </a:p>
          <a:p>
            <a:pPr lvl="1"/>
            <a:r>
              <a:rPr lang="en-SG" dirty="0"/>
              <a:t>Electricity for power model</a:t>
            </a:r>
          </a:p>
          <a:p>
            <a:r>
              <a:rPr lang="en-SG" dirty="0"/>
              <a:t>Contact </a:t>
            </a:r>
            <a:r>
              <a:rPr lang="en-SG" dirty="0" err="1"/>
              <a:t>adb</a:t>
            </a:r>
            <a:endParaRPr lang="en-SG" dirty="0"/>
          </a:p>
          <a:p>
            <a:r>
              <a:rPr lang="en-SG" dirty="0"/>
              <a:t>Work out how well iTEM works</a:t>
            </a:r>
          </a:p>
          <a:p>
            <a:r>
              <a:rPr lang="en-SG" dirty="0"/>
              <a:t>Non road vehicles and agricultural model</a:t>
            </a:r>
          </a:p>
          <a:p>
            <a:r>
              <a:rPr lang="en-SG" dirty="0"/>
              <a:t>Is the identity of the model still a ‘knowledge based’ model? </a:t>
            </a:r>
          </a:p>
          <a:p>
            <a:r>
              <a:rPr lang="en-SG" dirty="0"/>
              <a:t>Create a way to scale the data according to what may be happening in other models, e.g. increasing </a:t>
            </a:r>
            <a:r>
              <a:rPr lang="en-SG" dirty="0" err="1"/>
              <a:t>ev</a:t>
            </a:r>
            <a:r>
              <a:rPr lang="en-SG" dirty="0"/>
              <a:t> use, will increase mining, increasing agriculture may increase non road use?</a:t>
            </a:r>
          </a:p>
          <a:p>
            <a:r>
              <a:rPr lang="en-SG" dirty="0"/>
              <a:t>How to show effect of an economy focusing more on trains. Perhaps need some shifting of activity between the non-road and road model?</a:t>
            </a:r>
          </a:p>
          <a:p>
            <a:pPr lvl="1"/>
            <a:r>
              <a:rPr lang="en-SG" dirty="0"/>
              <a:t>Could just incorporate it into the vehicle sales share model, and set travel km per stock to 1 for all non road? </a:t>
            </a:r>
          </a:p>
          <a:p>
            <a:r>
              <a:rPr lang="en-SG" dirty="0"/>
              <a:t>Incorp 2w into freight data </a:t>
            </a:r>
            <a:r>
              <a:rPr lang="en-SG" dirty="0" err="1"/>
              <a:t>somewhow</a:t>
            </a:r>
            <a:endParaRPr lang="en-SG" dirty="0"/>
          </a:p>
          <a:p>
            <a:r>
              <a:rPr lang="en-SG" dirty="0"/>
              <a:t>Do we need a sort of S curve for activity growth based on stocks/population?</a:t>
            </a:r>
          </a:p>
        </p:txBody>
      </p:sp>
    </p:spTree>
    <p:extLst>
      <p:ext uri="{BB962C8B-B14F-4D97-AF65-F5344CB8AC3E}">
        <p14:creationId xmlns:p14="http://schemas.microsoft.com/office/powerpoint/2010/main" val="419914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5B6B-25A0-21E7-B7D3-37EA71A537C3}"/>
              </a:ext>
            </a:extLst>
          </p:cNvPr>
          <p:cNvSpPr>
            <a:spLocks noGrp="1"/>
          </p:cNvSpPr>
          <p:nvPr>
            <p:ph type="title"/>
          </p:nvPr>
        </p:nvSpPr>
        <p:spPr/>
        <p:txBody>
          <a:bodyPr/>
          <a:lstStyle/>
          <a:p>
            <a:r>
              <a:rPr lang="en-US" dirty="0"/>
              <a:t>Intention</a:t>
            </a:r>
            <a:endParaRPr lang="en-SG" dirty="0"/>
          </a:p>
        </p:txBody>
      </p:sp>
      <p:sp>
        <p:nvSpPr>
          <p:cNvPr id="3" name="Content Placeholder 2">
            <a:extLst>
              <a:ext uri="{FF2B5EF4-FFF2-40B4-BE49-F238E27FC236}">
                <a16:creationId xmlns:a16="http://schemas.microsoft.com/office/drawing/2014/main" id="{E69A1986-D2AA-C7E2-DF2B-A15B811767F2}"/>
              </a:ext>
            </a:extLst>
          </p:cNvPr>
          <p:cNvSpPr>
            <a:spLocks noGrp="1"/>
          </p:cNvSpPr>
          <p:nvPr>
            <p:ph idx="1"/>
          </p:nvPr>
        </p:nvSpPr>
        <p:spPr/>
        <p:txBody>
          <a:bodyPr/>
          <a:lstStyle/>
          <a:p>
            <a:r>
              <a:rPr lang="en-US" dirty="0"/>
              <a:t>Focus on the most important outputs from the model. How can I provide forecasts of those? (stocks and energy use)</a:t>
            </a:r>
          </a:p>
          <a:p>
            <a:r>
              <a:rPr lang="en-US" dirty="0"/>
              <a:t>Make it </a:t>
            </a:r>
            <a:r>
              <a:rPr lang="en-US" i="1" dirty="0"/>
              <a:t>relatively </a:t>
            </a:r>
            <a:r>
              <a:rPr lang="en-US" dirty="0"/>
              <a:t>easy to use/understand.</a:t>
            </a:r>
          </a:p>
          <a:p>
            <a:r>
              <a:rPr lang="en-US" dirty="0"/>
              <a:t>Make a model that can be used as a </a:t>
            </a:r>
            <a:r>
              <a:rPr lang="en-US" b="1" dirty="0"/>
              <a:t>model</a:t>
            </a:r>
            <a:r>
              <a:rPr lang="en-US" dirty="0"/>
              <a:t> not a single use forecaster.</a:t>
            </a:r>
          </a:p>
          <a:p>
            <a:r>
              <a:rPr lang="en-US" dirty="0"/>
              <a:t>Produce good documentation/methodology documents so that I can communicate my model with others (in and out of APERC)</a:t>
            </a:r>
          </a:p>
        </p:txBody>
      </p:sp>
    </p:spTree>
    <p:extLst>
      <p:ext uri="{BB962C8B-B14F-4D97-AF65-F5344CB8AC3E}">
        <p14:creationId xmlns:p14="http://schemas.microsoft.com/office/powerpoint/2010/main" val="190361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34B7-4159-18C9-DA95-6BF6B5C92331}"/>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0D02CB8E-CE01-0811-64D9-927A1A5BEC47}"/>
              </a:ext>
            </a:extLst>
          </p:cNvPr>
          <p:cNvSpPr>
            <a:spLocks noGrp="1"/>
          </p:cNvSpPr>
          <p:nvPr>
            <p:ph idx="1"/>
          </p:nvPr>
        </p:nvSpPr>
        <p:spPr/>
        <p:txBody>
          <a:bodyPr/>
          <a:lstStyle/>
          <a:p>
            <a:r>
              <a:rPr lang="en-US" dirty="0"/>
              <a:t>Simple coding style (scripts, line by line)</a:t>
            </a:r>
          </a:p>
          <a:p>
            <a:r>
              <a:rPr lang="en-US" dirty="0">
                <a:hlinkClick r:id="rId2"/>
              </a:rPr>
              <a:t>https://github.com/asia-pacific-energy-research-centre/transport_model_9th_edition/wiki</a:t>
            </a:r>
            <a:endParaRPr lang="en-US" dirty="0"/>
          </a:p>
          <a:p>
            <a:pPr lvl="1"/>
            <a:r>
              <a:rPr lang="en-US" dirty="0"/>
              <a:t>Publicly accessible</a:t>
            </a:r>
          </a:p>
          <a:p>
            <a:r>
              <a:rPr lang="en-US" dirty="0"/>
              <a:t>Documentation documents</a:t>
            </a:r>
          </a:p>
          <a:p>
            <a:pPr lvl="1"/>
            <a:r>
              <a:rPr lang="en-US" dirty="0"/>
              <a:t>Excel simulation of model</a:t>
            </a:r>
          </a:p>
          <a:p>
            <a:pPr lvl="1"/>
            <a:r>
              <a:rPr lang="en-US" dirty="0"/>
              <a:t>Word document</a:t>
            </a:r>
          </a:p>
        </p:txBody>
      </p:sp>
    </p:spTree>
    <p:extLst>
      <p:ext uri="{BB962C8B-B14F-4D97-AF65-F5344CB8AC3E}">
        <p14:creationId xmlns:p14="http://schemas.microsoft.com/office/powerpoint/2010/main" val="25193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5984-B7FC-1AB4-B8D8-BE082C3A862D}"/>
              </a:ext>
            </a:extLst>
          </p:cNvPr>
          <p:cNvSpPr>
            <a:spLocks noGrp="1"/>
          </p:cNvSpPr>
          <p:nvPr>
            <p:ph type="title"/>
          </p:nvPr>
        </p:nvSpPr>
        <p:spPr/>
        <p:txBody>
          <a:bodyPr/>
          <a:lstStyle/>
          <a:p>
            <a:r>
              <a:rPr lang="en-US" dirty="0"/>
              <a:t>Thinking in terms of systems</a:t>
            </a:r>
          </a:p>
        </p:txBody>
      </p:sp>
      <p:sp>
        <p:nvSpPr>
          <p:cNvPr id="3" name="Content Placeholder 2">
            <a:extLst>
              <a:ext uri="{FF2B5EF4-FFF2-40B4-BE49-F238E27FC236}">
                <a16:creationId xmlns:a16="http://schemas.microsoft.com/office/drawing/2014/main" id="{0099168C-DD3D-EBED-0F5C-147DEBCDC360}"/>
              </a:ext>
            </a:extLst>
          </p:cNvPr>
          <p:cNvSpPr>
            <a:spLocks noGrp="1"/>
          </p:cNvSpPr>
          <p:nvPr>
            <p:ph idx="1"/>
          </p:nvPr>
        </p:nvSpPr>
        <p:spPr/>
        <p:txBody>
          <a:bodyPr/>
          <a:lstStyle/>
          <a:p>
            <a:r>
              <a:rPr lang="en-US" dirty="0"/>
              <a:t>Develop systems to replace manual processes with a goal of saving time in the long run</a:t>
            </a:r>
          </a:p>
          <a:p>
            <a:pPr lvl="1"/>
            <a:r>
              <a:rPr lang="en-US" dirty="0"/>
              <a:t>E.g. base year variable </a:t>
            </a:r>
          </a:p>
          <a:p>
            <a:r>
              <a:rPr lang="en-US" dirty="0"/>
              <a:t>Create systems that are simple but cover possible future needs.</a:t>
            </a:r>
          </a:p>
          <a:p>
            <a:r>
              <a:rPr lang="en-US" dirty="0"/>
              <a:t>Create systems with the intention that you will reuse them</a:t>
            </a:r>
          </a:p>
          <a:p>
            <a:r>
              <a:rPr lang="en-US" dirty="0"/>
              <a:t>Create systems that abstract the tasks you need to think about, so you can think about the research instead.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43262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DD90-3045-49BA-6D76-0A0618094905}"/>
              </a:ext>
            </a:extLst>
          </p:cNvPr>
          <p:cNvSpPr>
            <a:spLocks noGrp="1"/>
          </p:cNvSpPr>
          <p:nvPr>
            <p:ph type="title"/>
          </p:nvPr>
        </p:nvSpPr>
        <p:spPr/>
        <p:txBody>
          <a:bodyPr/>
          <a:lstStyle/>
          <a:p>
            <a:r>
              <a:rPr lang="en-SG" dirty="0"/>
              <a:t>Things it would help me for us to focus on</a:t>
            </a:r>
          </a:p>
        </p:txBody>
      </p:sp>
      <p:sp>
        <p:nvSpPr>
          <p:cNvPr id="3" name="Content Placeholder 2">
            <a:extLst>
              <a:ext uri="{FF2B5EF4-FFF2-40B4-BE49-F238E27FC236}">
                <a16:creationId xmlns:a16="http://schemas.microsoft.com/office/drawing/2014/main" id="{13B6C549-ABDD-4252-4C4A-3416B4FED7E8}"/>
              </a:ext>
            </a:extLst>
          </p:cNvPr>
          <p:cNvSpPr>
            <a:spLocks noGrp="1"/>
          </p:cNvSpPr>
          <p:nvPr>
            <p:ph idx="1"/>
          </p:nvPr>
        </p:nvSpPr>
        <p:spPr/>
        <p:txBody>
          <a:bodyPr/>
          <a:lstStyle/>
          <a:p>
            <a:r>
              <a:rPr lang="en-SG" dirty="0"/>
              <a:t>Choosing a base year</a:t>
            </a:r>
          </a:p>
          <a:p>
            <a:pPr lvl="1"/>
            <a:r>
              <a:rPr lang="en-SG" dirty="0"/>
              <a:t>It seems that if we don’t choose 2019 as base year, we should choose 2023, but this will be difficult to guarantee data for.</a:t>
            </a:r>
          </a:p>
          <a:p>
            <a:pPr lvl="1"/>
            <a:r>
              <a:rPr lang="en-SG" dirty="0"/>
              <a:t>Important because it is important to know what years I need data for when I ask people for it</a:t>
            </a:r>
          </a:p>
          <a:p>
            <a:pPr lvl="1"/>
            <a:endParaRPr lang="en-SG" dirty="0"/>
          </a:p>
        </p:txBody>
      </p:sp>
    </p:spTree>
    <p:extLst>
      <p:ext uri="{BB962C8B-B14F-4D97-AF65-F5344CB8AC3E}">
        <p14:creationId xmlns:p14="http://schemas.microsoft.com/office/powerpoint/2010/main" val="410334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FC33-CC7F-E749-8517-36B58F1387E3}"/>
              </a:ext>
            </a:extLst>
          </p:cNvPr>
          <p:cNvSpPr>
            <a:spLocks noGrp="1"/>
          </p:cNvSpPr>
          <p:nvPr>
            <p:ph type="title"/>
          </p:nvPr>
        </p:nvSpPr>
        <p:spPr>
          <a:xfrm>
            <a:off x="417688" y="-216570"/>
            <a:ext cx="10515600" cy="1325563"/>
          </a:xfrm>
        </p:spPr>
        <p:txBody>
          <a:bodyPr>
            <a:normAutofit/>
          </a:bodyPr>
          <a:lstStyle/>
          <a:p>
            <a:r>
              <a:rPr lang="en-US" sz="3200" dirty="0"/>
              <a:t>Next few slides: Columns, variables and inputs</a:t>
            </a:r>
          </a:p>
        </p:txBody>
      </p:sp>
      <p:graphicFrame>
        <p:nvGraphicFramePr>
          <p:cNvPr id="6" name="Content Placeholder 5">
            <a:extLst>
              <a:ext uri="{FF2B5EF4-FFF2-40B4-BE49-F238E27FC236}">
                <a16:creationId xmlns:a16="http://schemas.microsoft.com/office/drawing/2014/main" id="{0EC16208-4193-E86B-65ED-BD8ED95750CE}"/>
              </a:ext>
            </a:extLst>
          </p:cNvPr>
          <p:cNvGraphicFramePr>
            <a:graphicFrameLocks noGrp="1"/>
          </p:cNvGraphicFramePr>
          <p:nvPr>
            <p:ph idx="1"/>
            <p:extLst>
              <p:ext uri="{D42A27DB-BD31-4B8C-83A1-F6EECF244321}">
                <p14:modId xmlns:p14="http://schemas.microsoft.com/office/powerpoint/2010/main" val="4263840725"/>
              </p:ext>
            </p:extLst>
          </p:nvPr>
        </p:nvGraphicFramePr>
        <p:xfrm>
          <a:off x="417688" y="709863"/>
          <a:ext cx="11686079" cy="5991728"/>
        </p:xfrm>
        <a:graphic>
          <a:graphicData uri="http://schemas.openxmlformats.org/drawingml/2006/table">
            <a:tbl>
              <a:tblPr firstRow="1" firstCol="1" bandRow="1">
                <a:tableStyleId>{5C22544A-7EE6-4342-B048-85BDC9FD1C3A}</a:tableStyleId>
              </a:tblPr>
              <a:tblGrid>
                <a:gridCol w="3173583">
                  <a:extLst>
                    <a:ext uri="{9D8B030D-6E8A-4147-A177-3AD203B41FA5}">
                      <a16:colId xmlns:a16="http://schemas.microsoft.com/office/drawing/2014/main" val="2130842530"/>
                    </a:ext>
                  </a:extLst>
                </a:gridCol>
                <a:gridCol w="4196475">
                  <a:extLst>
                    <a:ext uri="{9D8B030D-6E8A-4147-A177-3AD203B41FA5}">
                      <a16:colId xmlns:a16="http://schemas.microsoft.com/office/drawing/2014/main" val="2380569343"/>
                    </a:ext>
                  </a:extLst>
                </a:gridCol>
                <a:gridCol w="4316021">
                  <a:extLst>
                    <a:ext uri="{9D8B030D-6E8A-4147-A177-3AD203B41FA5}">
                      <a16:colId xmlns:a16="http://schemas.microsoft.com/office/drawing/2014/main" val="4003598703"/>
                    </a:ext>
                  </a:extLst>
                </a:gridCol>
              </a:tblGrid>
              <a:tr h="269894">
                <a:tc>
                  <a:txBody>
                    <a:bodyPr/>
                    <a:lstStyle/>
                    <a:p>
                      <a:pPr marL="0" marR="0">
                        <a:lnSpc>
                          <a:spcPct val="107000"/>
                        </a:lnSpc>
                        <a:spcBef>
                          <a:spcPts val="0"/>
                        </a:spcBef>
                        <a:spcAft>
                          <a:spcPts val="0"/>
                        </a:spcAft>
                      </a:pPr>
                      <a:r>
                        <a:rPr lang="en-US" sz="1600">
                          <a:effectLst/>
                        </a:rPr>
                        <a:t>Category/column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Format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2078256"/>
                  </a:ext>
                </a:extLst>
              </a:tr>
              <a:tr h="269894">
                <a:tc>
                  <a:txBody>
                    <a:bodyPr/>
                    <a:lstStyle/>
                    <a:p>
                      <a:pPr marL="0" marR="0">
                        <a:lnSpc>
                          <a:spcPct val="107000"/>
                        </a:lnSpc>
                        <a:spcBef>
                          <a:spcPts val="0"/>
                        </a:spcBef>
                        <a:spcAft>
                          <a:spcPts val="0"/>
                        </a:spcAft>
                      </a:pPr>
                      <a:r>
                        <a:rPr lang="en-US" sz="1600">
                          <a:effectLst/>
                        </a:rPr>
                        <a:t>Year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2038625"/>
                  </a:ext>
                </a:extLst>
              </a:tr>
              <a:tr h="1032897">
                <a:tc>
                  <a:txBody>
                    <a:bodyPr/>
                    <a:lstStyle/>
                    <a:p>
                      <a:pPr marL="0" marR="0">
                        <a:lnSpc>
                          <a:spcPct val="107000"/>
                        </a:lnSpc>
                        <a:spcBef>
                          <a:spcPts val="0"/>
                        </a:spcBef>
                        <a:spcAft>
                          <a:spcPts val="0"/>
                        </a:spcAft>
                      </a:pPr>
                      <a:r>
                        <a:rPr lang="en-US" sz="1600">
                          <a:effectLst/>
                        </a:rPr>
                        <a:t>Economy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labelled with APERC naming convention, eg, 01_AUS = Australia. There is a mapping from these codes to their real names in the config/utilities folder.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The same format as the economy labels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1951363"/>
                  </a:ext>
                </a:extLst>
              </a:tr>
              <a:tr h="269894">
                <a:tc>
                  <a:txBody>
                    <a:bodyPr/>
                    <a:lstStyle/>
                    <a:p>
                      <a:pPr marL="0" marR="0">
                        <a:lnSpc>
                          <a:spcPct val="107000"/>
                        </a:lnSpc>
                        <a:spcBef>
                          <a:spcPts val="0"/>
                        </a:spcBef>
                        <a:spcAft>
                          <a:spcPts val="0"/>
                        </a:spcAft>
                      </a:pPr>
                      <a:r>
                        <a:rPr lang="en-US" sz="1600">
                          <a:effectLst/>
                        </a:rPr>
                        <a:t>Transport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either 'Passenger' or 'Freight'.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2069422"/>
                  </a:ext>
                </a:extLst>
              </a:tr>
              <a:tr h="269894">
                <a:tc>
                  <a:txBody>
                    <a:bodyPr/>
                    <a:lstStyle/>
                    <a:p>
                      <a:pPr marL="0" marR="0">
                        <a:lnSpc>
                          <a:spcPct val="107000"/>
                        </a:lnSpc>
                        <a:spcBef>
                          <a:spcPts val="0"/>
                        </a:spcBef>
                        <a:spcAft>
                          <a:spcPts val="0"/>
                        </a:spcAft>
                      </a:pPr>
                      <a:r>
                        <a:rPr lang="en-US" sz="1600">
                          <a:effectLst/>
                        </a:rPr>
                        <a:t>Medium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either of ['road', 'air', 'ship', 'rail']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8587852"/>
                  </a:ext>
                </a:extLst>
              </a:tr>
              <a:tr h="771784">
                <a:tc>
                  <a:txBody>
                    <a:bodyPr/>
                    <a:lstStyle/>
                    <a:p>
                      <a:pPr marL="0" marR="0">
                        <a:lnSpc>
                          <a:spcPct val="107000"/>
                        </a:lnSpc>
                        <a:spcBef>
                          <a:spcPts val="0"/>
                        </a:spcBef>
                        <a:spcAft>
                          <a:spcPts val="0"/>
                        </a:spcAft>
                      </a:pPr>
                      <a:r>
                        <a:rPr lang="en-US" sz="1600">
                          <a:effectLst/>
                        </a:rPr>
                        <a:t>Vehicle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if the medium is not road, this is the medium, but if the medium is road, it can be one of ['2w', '</a:t>
                      </a:r>
                      <a:r>
                        <a:rPr lang="en-US" sz="1600" dirty="0" err="1">
                          <a:effectLst/>
                        </a:rPr>
                        <a:t>ht</a:t>
                      </a:r>
                      <a:r>
                        <a:rPr lang="en-US" sz="1600" dirty="0">
                          <a:effectLst/>
                        </a:rPr>
                        <a:t>', '</a:t>
                      </a:r>
                      <a:r>
                        <a:rPr lang="en-US" sz="1600" dirty="0" err="1">
                          <a:effectLst/>
                        </a:rPr>
                        <a:t>lt</a:t>
                      </a:r>
                      <a:r>
                        <a:rPr lang="en-US" sz="1600" dirty="0">
                          <a:effectLst/>
                        </a:rPr>
                        <a:t>', 'lv']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2337469"/>
                  </a:ext>
                </a:extLst>
              </a:tr>
              <a:tr h="1032897">
                <a:tc>
                  <a:txBody>
                    <a:bodyPr/>
                    <a:lstStyle/>
                    <a:p>
                      <a:pPr marL="0" marR="0">
                        <a:lnSpc>
                          <a:spcPct val="107000"/>
                        </a:lnSpc>
                        <a:spcBef>
                          <a:spcPts val="0"/>
                        </a:spcBef>
                        <a:spcAft>
                          <a:spcPts val="0"/>
                        </a:spcAft>
                      </a:pPr>
                      <a:r>
                        <a:rPr lang="en-US" sz="1600">
                          <a:effectLst/>
                        </a:rPr>
                        <a:t>Drive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if the medium is not road, this is the medium, but if the medium is road, it can be one of ['d', 'g', '</a:t>
                      </a:r>
                      <a:r>
                        <a:rPr lang="en-US" sz="1600" dirty="0" err="1">
                          <a:effectLst/>
                        </a:rPr>
                        <a:t>bev</a:t>
                      </a:r>
                      <a:r>
                        <a:rPr lang="en-US" sz="1600" dirty="0">
                          <a:effectLst/>
                        </a:rPr>
                        <a:t>', '</a:t>
                      </a:r>
                      <a:r>
                        <a:rPr lang="en-US" sz="1600" dirty="0" err="1">
                          <a:effectLst/>
                        </a:rPr>
                        <a:t>cng</a:t>
                      </a:r>
                      <a:r>
                        <a:rPr lang="en-US" sz="1600" dirty="0">
                          <a:effectLst/>
                        </a:rPr>
                        <a:t>', '</a:t>
                      </a:r>
                      <a:r>
                        <a:rPr lang="en-US" sz="1600" dirty="0" err="1">
                          <a:effectLst/>
                        </a:rPr>
                        <a:t>phevg</a:t>
                      </a:r>
                      <a:r>
                        <a:rPr lang="en-US" sz="1600" dirty="0">
                          <a:effectLst/>
                        </a:rPr>
                        <a:t>', '</a:t>
                      </a:r>
                      <a:r>
                        <a:rPr lang="en-US" sz="1600" dirty="0" err="1">
                          <a:effectLst/>
                        </a:rPr>
                        <a:t>phevd</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725505"/>
                  </a:ext>
                </a:extLst>
              </a:tr>
              <a:tr h="269894">
                <a:tc>
                  <a:txBody>
                    <a:bodyPr/>
                    <a:lstStyle/>
                    <a:p>
                      <a:pPr marL="0" marR="0">
                        <a:lnSpc>
                          <a:spcPct val="107000"/>
                        </a:lnSpc>
                        <a:spcBef>
                          <a:spcPts val="0"/>
                        </a:spcBef>
                        <a:spcAft>
                          <a:spcPts val="0"/>
                        </a:spcAft>
                      </a:pPr>
                      <a:r>
                        <a:rPr lang="en-US" sz="1600">
                          <a:effectLst/>
                        </a:rPr>
                        <a:t>Scenario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One of the scenarios used in the model.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Begins with Capital letter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6666855"/>
                  </a:ext>
                </a:extLst>
              </a:tr>
              <a:tr h="1294008">
                <a:tc>
                  <a:txBody>
                    <a:bodyPr/>
                    <a:lstStyle/>
                    <a:p>
                      <a:pPr marL="0" marR="0">
                        <a:lnSpc>
                          <a:spcPct val="107000"/>
                        </a:lnSpc>
                        <a:spcBef>
                          <a:spcPts val="0"/>
                        </a:spcBef>
                        <a:spcAft>
                          <a:spcPts val="0"/>
                        </a:spcAft>
                      </a:pPr>
                      <a:r>
                        <a:rPr lang="en-US" sz="1600" dirty="0">
                          <a:effectLst/>
                        </a:rPr>
                        <a:t>Fuel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Any fuel type used in the transport system. Fuel type named using the APERC naming conventions. The mappings for these to other naming conventions used in APERC should be in ./config/utilities/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717628"/>
                  </a:ext>
                </a:extLst>
              </a:tr>
              <a:tr h="510672">
                <a:tc>
                  <a:txBody>
                    <a:bodyPr/>
                    <a:lstStyle/>
                    <a:p>
                      <a:pPr marL="0" marR="0">
                        <a:lnSpc>
                          <a:spcPct val="107000"/>
                        </a:lnSpc>
                        <a:spcBef>
                          <a:spcPts val="0"/>
                        </a:spcBef>
                        <a:spcAft>
                          <a:spcPts val="0"/>
                        </a:spcAft>
                      </a:pPr>
                      <a:r>
                        <a:rPr lang="en-US" sz="1600">
                          <a:effectLst/>
                        </a:rPr>
                        <a:t>Measure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 label to describe what measure the data is 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All in lower case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5430928"/>
                  </a:ext>
                </a:extLst>
              </a:tr>
            </a:tbl>
          </a:graphicData>
        </a:graphic>
      </p:graphicFrame>
      <p:sp>
        <p:nvSpPr>
          <p:cNvPr id="3" name="TextBox 2">
            <a:extLst>
              <a:ext uri="{FF2B5EF4-FFF2-40B4-BE49-F238E27FC236}">
                <a16:creationId xmlns:a16="http://schemas.microsoft.com/office/drawing/2014/main" id="{B6985B83-8AC1-392E-E6C6-5A795F46E93A}"/>
              </a:ext>
            </a:extLst>
          </p:cNvPr>
          <p:cNvSpPr txBox="1"/>
          <p:nvPr/>
        </p:nvSpPr>
        <p:spPr>
          <a:xfrm>
            <a:off x="7327232" y="1792705"/>
            <a:ext cx="4295273" cy="2308324"/>
          </a:xfrm>
          <a:prstGeom prst="rect">
            <a:avLst/>
          </a:prstGeom>
          <a:solidFill>
            <a:schemeClr val="bg1"/>
          </a:solidFill>
        </p:spPr>
        <p:txBody>
          <a:bodyPr wrap="square" rtlCol="0">
            <a:spAutoFit/>
          </a:bodyPr>
          <a:lstStyle/>
          <a:p>
            <a:r>
              <a:rPr lang="en-US" dirty="0"/>
              <a:t>There are ?4000? Rows per economy in the first year. So it can be difficult to guarantee data quality. For this reason I have tried to cut as many unnecessary variables as possible, while keeping what I thought was expected from the model, i.e. a stocks output.</a:t>
            </a:r>
          </a:p>
          <a:p>
            <a:endParaRPr lang="en-SG" dirty="0"/>
          </a:p>
        </p:txBody>
      </p:sp>
    </p:spTree>
    <p:extLst>
      <p:ext uri="{BB962C8B-B14F-4D97-AF65-F5344CB8AC3E}">
        <p14:creationId xmlns:p14="http://schemas.microsoft.com/office/powerpoint/2010/main" val="162608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A8B5CC-207C-FEFD-0F93-0F860C2D1E3D}"/>
              </a:ext>
            </a:extLst>
          </p:cNvPr>
          <p:cNvSpPr txBox="1"/>
          <p:nvPr/>
        </p:nvSpPr>
        <p:spPr>
          <a:xfrm>
            <a:off x="8304728" y="382390"/>
            <a:ext cx="3537316" cy="923330"/>
          </a:xfrm>
          <a:prstGeom prst="rect">
            <a:avLst/>
          </a:prstGeom>
          <a:noFill/>
        </p:spPr>
        <p:txBody>
          <a:bodyPr wrap="square">
            <a:spAutoFit/>
          </a:bodyPr>
          <a:lstStyle/>
          <a:p>
            <a:pPr marL="285750" indent="-285750">
              <a:buFont typeface="Arial" panose="020B0604020202020204" pitchFamily="34" charset="0"/>
              <a:buChar char="•"/>
            </a:pPr>
            <a:r>
              <a:rPr lang="en-US" dirty="0"/>
              <a:t>The output is the same as the base year data, forecasted to the maximum year.</a:t>
            </a:r>
          </a:p>
        </p:txBody>
      </p:sp>
      <p:graphicFrame>
        <p:nvGraphicFramePr>
          <p:cNvPr id="3" name="Diagram 2">
            <a:extLst>
              <a:ext uri="{FF2B5EF4-FFF2-40B4-BE49-F238E27FC236}">
                <a16:creationId xmlns:a16="http://schemas.microsoft.com/office/drawing/2014/main" id="{DB327D16-88AC-5CE4-2B71-C2F2C49730EC}"/>
              </a:ext>
            </a:extLst>
          </p:cNvPr>
          <p:cNvGraphicFramePr/>
          <p:nvPr>
            <p:extLst>
              <p:ext uri="{D42A27DB-BD31-4B8C-83A1-F6EECF244321}">
                <p14:modId xmlns:p14="http://schemas.microsoft.com/office/powerpoint/2010/main" val="2994254390"/>
              </p:ext>
            </p:extLst>
          </p:nvPr>
        </p:nvGraphicFramePr>
        <p:xfrm>
          <a:off x="890954" y="0"/>
          <a:ext cx="621323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78C21CA-11A7-CD16-DFB9-B38F56B6A716}"/>
              </a:ext>
            </a:extLst>
          </p:cNvPr>
          <p:cNvGraphicFramePr/>
          <p:nvPr>
            <p:extLst>
              <p:ext uri="{D42A27DB-BD31-4B8C-83A1-F6EECF244321}">
                <p14:modId xmlns:p14="http://schemas.microsoft.com/office/powerpoint/2010/main" val="870170620"/>
              </p:ext>
            </p:extLst>
          </p:nvPr>
        </p:nvGraphicFramePr>
        <p:xfrm>
          <a:off x="462455" y="0"/>
          <a:ext cx="708981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A839D2E-473D-7678-2D5C-4F2E63E682EA}"/>
              </a:ext>
            </a:extLst>
          </p:cNvPr>
          <p:cNvSpPr txBox="1"/>
          <p:nvPr/>
        </p:nvSpPr>
        <p:spPr>
          <a:xfrm>
            <a:off x="6953956" y="835378"/>
            <a:ext cx="3804355" cy="3416320"/>
          </a:xfrm>
          <a:prstGeom prst="rect">
            <a:avLst/>
          </a:prstGeom>
          <a:noFill/>
        </p:spPr>
        <p:txBody>
          <a:bodyPr wrap="square" rtlCol="0">
            <a:spAutoFit/>
          </a:bodyPr>
          <a:lstStyle/>
          <a:p>
            <a:r>
              <a:rPr lang="en-US" dirty="0"/>
              <a:t>These can all be defined by the user before running the model. </a:t>
            </a:r>
          </a:p>
          <a:p>
            <a:pPr marL="285750" indent="-285750">
              <a:buFont typeface="Arial" panose="020B0604020202020204" pitchFamily="34" charset="0"/>
              <a:buChar char="•"/>
            </a:pPr>
            <a:r>
              <a:rPr lang="en-US" sz="1800" i="1" dirty="0"/>
              <a:t>Some are unlikely to be changed, such as turnover and occupancy, but some have a lot of effect on the output from the model, such as vehicle sales share and efficiency growth.</a:t>
            </a:r>
          </a:p>
          <a:p>
            <a:endParaRPr lang="en-US" dirty="0"/>
          </a:p>
          <a:p>
            <a:r>
              <a:rPr lang="en-US" dirty="0"/>
              <a:t>They can also just be set to 1 or 0 so that they have no effect. This reduces complexity at no cost.</a:t>
            </a:r>
          </a:p>
        </p:txBody>
      </p:sp>
    </p:spTree>
    <p:extLst>
      <p:ext uri="{BB962C8B-B14F-4D97-AF65-F5344CB8AC3E}">
        <p14:creationId xmlns:p14="http://schemas.microsoft.com/office/powerpoint/2010/main" val="139849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2015</Words>
  <Application>Microsoft Office PowerPoint</Application>
  <PresentationFormat>Widescreen</PresentationFormat>
  <Paragraphs>157</Paragraphs>
  <Slides>19</Slides>
  <Notes>2</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Creating the transport model</vt:lpstr>
      <vt:lpstr>To do list </vt:lpstr>
      <vt:lpstr>Intention</vt:lpstr>
      <vt:lpstr>Documentation</vt:lpstr>
      <vt:lpstr>Thinking in terms of systems</vt:lpstr>
      <vt:lpstr>Things it would help me for us to focus on</vt:lpstr>
      <vt:lpstr>Next few slides: Columns, variables and inputs</vt:lpstr>
      <vt:lpstr>PowerPoint Presentation</vt:lpstr>
      <vt:lpstr>PowerPoint Presentation</vt:lpstr>
      <vt:lpstr>Vehicle sales distribution</vt:lpstr>
      <vt:lpstr>What happens if there is negative growth?</vt:lpstr>
      <vt:lpstr>Output analysis</vt:lpstr>
      <vt:lpstr>Some issues I am still unhappy about</vt:lpstr>
      <vt:lpstr>Working with other transport modellors around the world</vt:lpstr>
      <vt:lpstr>Computer generation of input data</vt:lpstr>
      <vt:lpstr>Visualising data </vt:lpstr>
      <vt:lpstr>Data cleaning</vt:lpstr>
      <vt:lpstr>Keeping track of changes made and information</vt:lpstr>
      <vt:lpstr>The importance of clear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the transport model</dc:title>
  <dc:creator>Finbar MAUNSELL</dc:creator>
  <cp:lastModifiedBy>Finbar MAUNSELL</cp:lastModifiedBy>
  <cp:revision>6</cp:revision>
  <dcterms:created xsi:type="dcterms:W3CDTF">2022-08-31T06:12:26Z</dcterms:created>
  <dcterms:modified xsi:type="dcterms:W3CDTF">2022-09-15T09:13:29Z</dcterms:modified>
</cp:coreProperties>
</file>