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313" r:id="rId4"/>
    <p:sldId id="325" r:id="rId5"/>
    <p:sldId id="335" r:id="rId6"/>
    <p:sldId id="332" r:id="rId7"/>
    <p:sldId id="333" r:id="rId8"/>
    <p:sldId id="334" r:id="rId9"/>
    <p:sldId id="323" r:id="rId10"/>
    <p:sldId id="32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488B"/>
    <a:srgbClr val="E8EB79"/>
    <a:srgbClr val="F8F9D7"/>
    <a:srgbClr val="E5E8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5" d="100"/>
          <a:sy n="75" d="100"/>
        </p:scale>
        <p:origin x="-124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550C-C27E-4825-8A37-0747F8CB90C7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208D2-4219-4D4E-B825-73E190DE5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98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C5DA-88A5-408C-A2EA-8828F3283BA1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428394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785-5281-4328-980C-934C74B4E0DB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24932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B6A6-CDE2-4E23-896F-0A4203D28468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11477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8370"/>
            <a:ext cx="7704856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9CE2-8BCD-4495-80CD-131EEE3ED8EC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22846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F8F3-583F-489C-9FCF-70C0D0709F97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25519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681E-399D-40A6-AF5F-3A59E0BC0B4E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39620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796B-597B-4A11-8991-8D79A85065A4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16564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5F7D-A46C-4A49-9A59-D77D82A86DAB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7277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F691-AEDF-4386-AB06-5841B6568019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212756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4C83-9299-4549-8B55-38AA1FB5F528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317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95C-8FF3-4AC9-83AA-05AA725605CC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xmlns="" val="24623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11DB-F227-4175-B520-40F4045EA6EC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11488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nna.mirochn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48" y="1628800"/>
            <a:ext cx="9144000" cy="1470025"/>
          </a:xfrm>
        </p:spPr>
        <p:txBody>
          <a:bodyPr>
            <a:noAutofit/>
          </a:bodyPr>
          <a:lstStyle/>
          <a:p>
            <a:pPr>
              <a:buSzPct val="45000"/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Environment </a:t>
            </a:r>
            <a:r>
              <a:rPr lang="pl-PL" dirty="0" smtClean="0">
                <a:solidFill>
                  <a:schemeClr val="tx2">
                    <a:satMod val="130000"/>
                  </a:schemeClr>
                </a:solidFill>
              </a:rPr>
              <a:t>of </a:t>
            </a:r>
            <a:r>
              <a:rPr lang="pl-PL" dirty="0" err="1" smtClean="0">
                <a:solidFill>
                  <a:schemeClr val="tx2">
                    <a:satMod val="130000"/>
                  </a:schemeClr>
                </a:solidFill>
              </a:rPr>
              <a:t>the</a:t>
            </a:r>
            <a:r>
              <a:rPr lang="pl-PL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Shape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Grammar Processing 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7632848" cy="3024336"/>
          </a:xfrm>
        </p:spPr>
        <p:txBody>
          <a:bodyPr>
            <a:normAutofit fontScale="25000" lnSpcReduction="20000"/>
          </a:bodyPr>
          <a:lstStyle/>
          <a:p>
            <a:pPr>
              <a:buSzPct val="45000"/>
              <a:defRPr/>
            </a:pPr>
            <a:r>
              <a:rPr lang="pl-PL" sz="6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Author</a:t>
            </a:r>
            <a:r>
              <a:rPr lang="pl-PL" sz="6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pl-PL" sz="9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Joanna Mirochna</a:t>
            </a:r>
            <a:endParaRPr lang="pl-PL" sz="96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pl-PL" sz="9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Joanna.mirochna@gmail.com</a:t>
            </a:r>
            <a:endParaRPr lang="pl-PL" sz="9600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pl-PL" sz="6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Promoter</a:t>
            </a:r>
            <a:r>
              <a:rPr lang="pl-PL" sz="6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pl-PL" sz="9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Maciej </a:t>
            </a:r>
            <a:r>
              <a:rPr lang="pl-PL" sz="9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Paszynski</a:t>
            </a:r>
            <a:endParaRPr lang="pl-PL" sz="9600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pl-PL" sz="9600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96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buSzPct val="45000"/>
              <a:defRPr/>
            </a:pPr>
            <a:r>
              <a:rPr lang="en-US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Department of Computer </a:t>
            </a:r>
            <a:r>
              <a:rPr lang="en-US" sz="96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Science</a:t>
            </a:r>
            <a:endParaRPr lang="en-US" sz="96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buSzPct val="45000"/>
              <a:defRPr/>
            </a:pPr>
            <a:r>
              <a:rPr lang="pl-PL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AGH</a:t>
            </a:r>
            <a:r>
              <a:rPr lang="en-US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University of Science and Technology </a:t>
            </a:r>
            <a:r>
              <a:rPr lang="pl-PL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96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buSzPct val="45000"/>
              <a:defRPr/>
            </a:pPr>
            <a:r>
              <a:rPr lang="pl-PL" sz="960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Krakow</a:t>
            </a:r>
            <a:r>
              <a:rPr lang="en-US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, Poland</a:t>
            </a:r>
          </a:p>
          <a:p>
            <a:pPr lvl="0">
              <a:buSzPct val="45000"/>
              <a:defRPr/>
            </a:pPr>
            <a:endParaRPr lang="en-US" sz="2200" b="1" dirty="0">
              <a:solidFill>
                <a:prstClr val="black"/>
              </a:solidFill>
            </a:endParaRPr>
          </a:p>
          <a:p>
            <a:endParaRPr lang="pl-PL" sz="1400" dirty="0" smtClean="0"/>
          </a:p>
        </p:txBody>
      </p:sp>
      <p:grpSp>
        <p:nvGrpSpPr>
          <p:cNvPr id="12" name="Grupa 11"/>
          <p:cNvGrpSpPr/>
          <p:nvPr/>
        </p:nvGrpSpPr>
        <p:grpSpPr>
          <a:xfrm>
            <a:off x="251520" y="146797"/>
            <a:ext cx="1008112" cy="689915"/>
            <a:chOff x="3733844" y="1319846"/>
            <a:chExt cx="874799" cy="617907"/>
          </a:xfrm>
        </p:grpSpPr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44" y="1319846"/>
              <a:ext cx="801544" cy="57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Prostokąt 8"/>
            <p:cNvSpPr/>
            <p:nvPr/>
          </p:nvSpPr>
          <p:spPr bwMode="auto">
            <a:xfrm>
              <a:off x="4152269" y="1319846"/>
              <a:ext cx="456374" cy="617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50" name="Picture 2" descr="Department of Computer Science AG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60648"/>
            <a:ext cx="1263958" cy="2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08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1400" i="1" dirty="0" smtClean="0"/>
              <a:t>Koncepcja Kaskadowych gramatyk kształtu jako modelu przetwarzania kształtów graficznych w systemach bazujących na zastosowaniu metod półformalnych. </a:t>
            </a:r>
            <a:r>
              <a:rPr lang="pl-PL" sz="1400" dirty="0" smtClean="0"/>
              <a:t>Michał Turek.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i="1" dirty="0" smtClean="0"/>
              <a:t>Shape grammars and the</a:t>
            </a:r>
            <a:r>
              <a:rPr lang="pl-PL" sz="1400" i="1" dirty="0" smtClean="0"/>
              <a:t> </a:t>
            </a:r>
            <a:r>
              <a:rPr lang="en-US" sz="1400" i="1" dirty="0" smtClean="0"/>
              <a:t>generative specification of</a:t>
            </a:r>
            <a:r>
              <a:rPr lang="pl-PL" sz="1400" i="1" dirty="0" smtClean="0"/>
              <a:t> </a:t>
            </a:r>
            <a:r>
              <a:rPr lang="en-US" sz="1400" i="1" dirty="0" smtClean="0"/>
              <a:t>painting and sculpture</a:t>
            </a:r>
            <a:r>
              <a:rPr lang="pl-PL" sz="1400" i="1" dirty="0" smtClean="0"/>
              <a:t>. </a:t>
            </a:r>
            <a:r>
              <a:rPr lang="en-US" sz="1400" dirty="0" smtClean="0"/>
              <a:t>George </a:t>
            </a:r>
            <a:r>
              <a:rPr lang="en-US" sz="1400" dirty="0" err="1" smtClean="0"/>
              <a:t>Stin</a:t>
            </a:r>
            <a:r>
              <a:rPr lang="pl-PL" sz="1400" dirty="0" smtClean="0"/>
              <a:t>y</a:t>
            </a:r>
            <a:r>
              <a:rPr lang="en-US" sz="1400" dirty="0" smtClean="0"/>
              <a:t> and James </a:t>
            </a:r>
            <a:r>
              <a:rPr lang="en-US" sz="1400" dirty="0" err="1" smtClean="0"/>
              <a:t>Gips</a:t>
            </a:r>
            <a:r>
              <a:rPr lang="en-US" sz="1400" dirty="0" smtClean="0"/>
              <a:t>.</a:t>
            </a:r>
            <a:r>
              <a:rPr lang="pl-PL" sz="1400" dirty="0" smtClean="0"/>
              <a:t> </a:t>
            </a:r>
            <a:r>
              <a:rPr lang="en-US" sz="1400" dirty="0" smtClean="0"/>
              <a:t>1972</a:t>
            </a:r>
            <a:r>
              <a:rPr lang="pl-PL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R</a:t>
            </a:r>
            <a:r>
              <a:rPr lang="pl-PL" dirty="0" err="1" smtClean="0"/>
              <a:t>eferences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85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873212" y="0"/>
            <a:ext cx="7812794" cy="836712"/>
          </a:xfrm>
        </p:spPr>
        <p:txBody>
          <a:bodyPr>
            <a:normAutofit/>
          </a:bodyPr>
          <a:lstStyle/>
          <a:p>
            <a:r>
              <a:rPr lang="pl-PL" altLang="en-US" dirty="0" err="1"/>
              <a:t>O</a:t>
            </a:r>
            <a:r>
              <a:rPr lang="pl-PL" altLang="en-US" dirty="0" err="1" smtClean="0"/>
              <a:t>utline</a:t>
            </a:r>
            <a:endParaRPr lang="en-US" altLang="en-US" dirty="0" smtClean="0"/>
          </a:p>
        </p:txBody>
      </p:sp>
      <p:sp>
        <p:nvSpPr>
          <p:cNvPr id="2" name="Prostokąt 1"/>
          <p:cNvSpPr/>
          <p:nvPr/>
        </p:nvSpPr>
        <p:spPr>
          <a:xfrm>
            <a:off x="873212" y="836712"/>
            <a:ext cx="7638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References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4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 smtClean="0"/>
              <a:t>Shapes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widely</a:t>
            </a:r>
            <a:r>
              <a:rPr lang="pl-PL" sz="2000" dirty="0" smtClean="0"/>
              <a:t> </a:t>
            </a:r>
            <a:r>
              <a:rPr lang="pl-PL" sz="2000" dirty="0" err="1" smtClean="0"/>
              <a:t>used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computer </a:t>
            </a:r>
            <a:r>
              <a:rPr lang="pl-PL" sz="2000" dirty="0" err="1" smtClean="0"/>
              <a:t>graphics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The Shape</a:t>
            </a:r>
            <a:r>
              <a:rPr lang="pl-PL" sz="2000" dirty="0" smtClean="0"/>
              <a:t>s</a:t>
            </a:r>
            <a:r>
              <a:rPr lang="en-US" sz="2000" dirty="0" smtClean="0"/>
              <a:t> Grammar Processing Environment will be created as a tool for students, who wants to learn about the Grammar Shaper</a:t>
            </a:r>
          </a:p>
          <a:p>
            <a:pPr marL="0" indent="0">
              <a:buNone/>
            </a:pPr>
            <a:r>
              <a:rPr lang="en-US" sz="2000" dirty="0" smtClean="0"/>
              <a:t>The application will be used to present the </a:t>
            </a:r>
            <a:r>
              <a:rPr lang="pl-PL" sz="2000" dirty="0" err="1" smtClean="0"/>
              <a:t>two-dimensional</a:t>
            </a:r>
            <a:r>
              <a:rPr lang="pl-PL" sz="2000" dirty="0" smtClean="0"/>
              <a:t> </a:t>
            </a:r>
            <a:r>
              <a:rPr lang="en-US" sz="2000" dirty="0" smtClean="0"/>
              <a:t>Grammar Shape and allow to design them </a:t>
            </a:r>
            <a:r>
              <a:rPr lang="en-US" sz="2000" dirty="0" smtClean="0"/>
              <a:t>in</a:t>
            </a:r>
            <a:r>
              <a:rPr lang="pl-PL" sz="2000" dirty="0" smtClean="0"/>
              <a:t> an</a:t>
            </a:r>
            <a:r>
              <a:rPr lang="en-US" sz="2000" dirty="0" smtClean="0"/>
              <a:t> </a:t>
            </a:r>
            <a:r>
              <a:rPr lang="en-US" sz="2000" dirty="0" smtClean="0"/>
              <a:t>easy way</a:t>
            </a: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main</a:t>
            </a:r>
            <a:r>
              <a:rPr lang="pl-PL" sz="2000" dirty="0" smtClean="0"/>
              <a:t> </a:t>
            </a:r>
            <a:r>
              <a:rPr lang="pl-PL" sz="2000" dirty="0" err="1" smtClean="0"/>
              <a:t>purpose</a:t>
            </a:r>
            <a:r>
              <a:rPr lang="pl-PL" sz="2000" dirty="0" smtClean="0"/>
              <a:t>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research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to </a:t>
            </a:r>
            <a:r>
              <a:rPr lang="pl-PL" sz="2000" dirty="0" err="1" smtClean="0"/>
              <a:t>implement</a:t>
            </a:r>
            <a:r>
              <a:rPr lang="pl-PL" sz="2000" dirty="0" smtClean="0"/>
              <a:t> </a:t>
            </a:r>
            <a:r>
              <a:rPr lang="pl-PL" sz="2000" dirty="0" err="1" smtClean="0"/>
              <a:t>optimal</a:t>
            </a:r>
            <a:r>
              <a:rPr lang="pl-PL" sz="2000" dirty="0" smtClean="0"/>
              <a:t> and transparent </a:t>
            </a:r>
            <a:r>
              <a:rPr lang="pl-PL" sz="2000" dirty="0" err="1" smtClean="0"/>
              <a:t>application</a:t>
            </a:r>
            <a:r>
              <a:rPr lang="pl-PL" sz="2000" dirty="0" smtClean="0"/>
              <a:t> for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pl-PL" sz="20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89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 smtClean="0"/>
              <a:t>According</a:t>
            </a:r>
            <a:r>
              <a:rPr lang="pl-PL" sz="2000" dirty="0" smtClean="0"/>
              <a:t> to a </a:t>
            </a:r>
            <a:r>
              <a:rPr lang="pl-PL" sz="2000" dirty="0" err="1" smtClean="0"/>
              <a:t>definition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i="1" dirty="0" err="1" smtClean="0"/>
              <a:t>Grammar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shape</a:t>
            </a:r>
            <a:r>
              <a:rPr lang="pl-PL" sz="2000" i="1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:</a:t>
            </a:r>
          </a:p>
          <a:p>
            <a:pPr marL="0" indent="0" algn="ctr">
              <a:buNone/>
            </a:pPr>
            <a:r>
              <a:rPr lang="pl-PL" sz="2000" dirty="0" smtClean="0"/>
              <a:t>G = &lt;V</a:t>
            </a:r>
            <a:r>
              <a:rPr lang="pl-PL" sz="2000" baseline="-25000" dirty="0" smtClean="0"/>
              <a:t>T</a:t>
            </a:r>
            <a:r>
              <a:rPr lang="pl-PL" sz="2000" dirty="0" smtClean="0"/>
              <a:t>, V</a:t>
            </a:r>
            <a:r>
              <a:rPr lang="pl-PL" sz="2000" baseline="-25000" dirty="0" smtClean="0"/>
              <a:t>M</a:t>
            </a:r>
            <a:r>
              <a:rPr lang="pl-PL" sz="2000" dirty="0" smtClean="0"/>
              <a:t>, R, I&gt;</a:t>
            </a:r>
          </a:p>
          <a:p>
            <a:pPr marL="0" indent="0">
              <a:buNone/>
            </a:pPr>
            <a:r>
              <a:rPr lang="pl-PL" sz="2000" dirty="0" err="1" smtClean="0"/>
              <a:t>Where</a:t>
            </a:r>
            <a:r>
              <a:rPr lang="pl-PL" sz="2000" dirty="0" smtClean="0"/>
              <a:t>:</a:t>
            </a:r>
          </a:p>
          <a:p>
            <a:pPr marL="0" indent="0" algn="ctr">
              <a:buNone/>
            </a:pPr>
            <a:r>
              <a:rPr lang="pl-PL" sz="2000" dirty="0" smtClean="0"/>
              <a:t>V</a:t>
            </a:r>
            <a:r>
              <a:rPr lang="pl-PL" sz="2000" baseline="-25000" dirty="0" smtClean="0"/>
              <a:t>T</a:t>
            </a:r>
            <a:r>
              <a:rPr lang="pl-PL" sz="2000" dirty="0" smtClean="0"/>
              <a:t> - a </a:t>
            </a:r>
            <a:r>
              <a:rPr lang="pl-PL" sz="2000" dirty="0" err="1" smtClean="0"/>
              <a:t>finite</a:t>
            </a:r>
            <a:r>
              <a:rPr lang="pl-PL" sz="2000" dirty="0" smtClean="0"/>
              <a:t> set of terminal </a:t>
            </a:r>
            <a:r>
              <a:rPr lang="pl-PL" sz="2000" dirty="0" err="1" smtClean="0"/>
              <a:t>shapes</a:t>
            </a:r>
            <a:endParaRPr lang="pl-PL" sz="2000" dirty="0" smtClean="0"/>
          </a:p>
          <a:p>
            <a:pPr marL="0" indent="0" algn="ctr">
              <a:buNone/>
            </a:pPr>
            <a:r>
              <a:rPr lang="pl-PL" sz="2000" dirty="0" smtClean="0"/>
              <a:t>V</a:t>
            </a:r>
            <a:r>
              <a:rPr lang="pl-PL" sz="2000" baseline="-25000" dirty="0" smtClean="0"/>
              <a:t>M</a:t>
            </a:r>
            <a:r>
              <a:rPr lang="pl-PL" sz="2000" dirty="0" smtClean="0"/>
              <a:t> – a </a:t>
            </a:r>
            <a:r>
              <a:rPr lang="pl-PL" sz="2000" dirty="0" err="1" smtClean="0"/>
              <a:t>finite</a:t>
            </a:r>
            <a:r>
              <a:rPr lang="pl-PL" sz="2000" dirty="0" smtClean="0"/>
              <a:t> set of no-terminal </a:t>
            </a:r>
            <a:r>
              <a:rPr lang="pl-PL" sz="2000" dirty="0" err="1" smtClean="0"/>
              <a:t>shapes</a:t>
            </a:r>
            <a:r>
              <a:rPr lang="pl-PL" sz="2000" dirty="0" smtClean="0"/>
              <a:t> </a:t>
            </a:r>
          </a:p>
          <a:p>
            <a:pPr marL="0" indent="0" algn="ctr">
              <a:buNone/>
            </a:pPr>
            <a:r>
              <a:rPr lang="pl-PL" sz="2000" dirty="0" smtClean="0"/>
              <a:t>R - a set of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rules</a:t>
            </a:r>
            <a:endParaRPr lang="pl-PL" sz="2000" dirty="0" smtClean="0"/>
          </a:p>
          <a:p>
            <a:pPr marL="0" indent="0" algn="ctr">
              <a:buNone/>
            </a:pPr>
            <a:r>
              <a:rPr lang="pl-PL" sz="2000" dirty="0" smtClean="0"/>
              <a:t>I – an </a:t>
            </a:r>
            <a:r>
              <a:rPr lang="pl-PL" sz="2000" dirty="0" err="1" smtClean="0"/>
              <a:t>initial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(</a:t>
            </a:r>
            <a:r>
              <a:rPr lang="pl-PL" sz="2000" dirty="0" err="1" smtClean="0"/>
              <a:t>Components</a:t>
            </a:r>
            <a:r>
              <a:rPr lang="pl-PL" sz="2000" dirty="0" smtClean="0"/>
              <a:t> of S </a:t>
            </a:r>
            <a:r>
              <a:rPr lang="pl-PL" sz="2000" dirty="0" err="1" smtClean="0"/>
              <a:t>belongs</a:t>
            </a:r>
            <a:r>
              <a:rPr lang="pl-PL" sz="2000" dirty="0" smtClean="0"/>
              <a:t> </a:t>
            </a:r>
            <a:r>
              <a:rPr lang="pl-PL" sz="2000" dirty="0" err="1" smtClean="0"/>
              <a:t>both</a:t>
            </a:r>
            <a:r>
              <a:rPr lang="pl-PL" sz="2000" dirty="0" smtClean="0"/>
              <a:t> to V</a:t>
            </a:r>
            <a:r>
              <a:rPr lang="pl-PL" sz="2000" baseline="-25000" dirty="0" smtClean="0"/>
              <a:t>T</a:t>
            </a:r>
            <a:r>
              <a:rPr lang="pl-PL" sz="2000" dirty="0" smtClean="0"/>
              <a:t> and V</a:t>
            </a:r>
            <a:r>
              <a:rPr lang="pl-PL" sz="2000" baseline="-25000" dirty="0" smtClean="0"/>
              <a:t>M</a:t>
            </a:r>
            <a:r>
              <a:rPr lang="pl-PL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pl-PL" sz="2000" dirty="0" err="1" smtClean="0"/>
              <a:t>Sets</a:t>
            </a:r>
            <a:r>
              <a:rPr lang="pl-PL" sz="2000" dirty="0" smtClean="0"/>
              <a:t> V</a:t>
            </a:r>
            <a:r>
              <a:rPr lang="pl-PL" sz="2000" baseline="-25000" dirty="0" smtClean="0"/>
              <a:t>T</a:t>
            </a:r>
            <a:r>
              <a:rPr lang="pl-PL" sz="2000" dirty="0" smtClean="0"/>
              <a:t> and V</a:t>
            </a:r>
            <a:r>
              <a:rPr lang="pl-PL" sz="2000" baseline="-25000" dirty="0" smtClean="0"/>
              <a:t>M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 err="1" smtClean="0"/>
              <a:t>separable</a:t>
            </a:r>
            <a:r>
              <a:rPr lang="pl-PL" sz="2000" i="1" dirty="0" smtClean="0"/>
              <a:t>.</a:t>
            </a:r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</a:t>
            </a:r>
            <a:r>
              <a:rPr lang="pl-PL" sz="2000" dirty="0" err="1" smtClean="0"/>
              <a:t>generate</a:t>
            </a:r>
            <a:r>
              <a:rPr lang="pl-PL" sz="2000" dirty="0" smtClean="0"/>
              <a:t> </a:t>
            </a:r>
            <a:r>
              <a:rPr lang="pl-PL" sz="2000" dirty="0" smtClean="0"/>
              <a:t>a </a:t>
            </a:r>
            <a:r>
              <a:rPr lang="pl-PL" sz="2000" dirty="0" err="1" smtClean="0"/>
              <a:t>language</a:t>
            </a:r>
            <a:r>
              <a:rPr lang="pl-PL" sz="2000" dirty="0" smtClean="0"/>
              <a:t>, </a:t>
            </a:r>
            <a:r>
              <a:rPr lang="pl-PL" sz="2000" dirty="0" err="1" smtClean="0"/>
              <a:t>which</a:t>
            </a:r>
            <a:r>
              <a:rPr lang="pl-PL" sz="2000" dirty="0" smtClean="0"/>
              <a:t> </a:t>
            </a:r>
            <a:r>
              <a:rPr lang="pl-PL" sz="2000" dirty="0" err="1" smtClean="0"/>
              <a:t>consists</a:t>
            </a:r>
            <a:r>
              <a:rPr lang="pl-PL" sz="2000" dirty="0" smtClean="0"/>
              <a:t> </a:t>
            </a:r>
            <a:r>
              <a:rPr lang="pl-PL" sz="2000" dirty="0" smtClean="0"/>
              <a:t>of </a:t>
            </a:r>
            <a:r>
              <a:rPr lang="pl-PL" sz="2000" dirty="0" err="1" smtClean="0"/>
              <a:t>shape</a:t>
            </a:r>
            <a:r>
              <a:rPr lang="pl-PL" sz="2000" dirty="0" smtClean="0"/>
              <a:t> set, </a:t>
            </a:r>
            <a:r>
              <a:rPr lang="pl-PL" sz="2000" dirty="0" err="1" smtClean="0"/>
              <a:t>created</a:t>
            </a:r>
            <a:r>
              <a:rPr lang="pl-PL" sz="2000" dirty="0" smtClean="0"/>
              <a:t>, </a:t>
            </a:r>
            <a:r>
              <a:rPr lang="pl-PL" sz="2000" dirty="0" err="1" smtClean="0"/>
              <a:t>based</a:t>
            </a:r>
            <a:r>
              <a:rPr lang="pl-PL" sz="2000" dirty="0" smtClean="0"/>
              <a:t> on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initial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P.</a:t>
            </a:r>
          </a:p>
          <a:p>
            <a:pPr marL="0" indent="0">
              <a:buNone/>
            </a:pPr>
            <a:r>
              <a:rPr lang="pl-PL" sz="2000" dirty="0" err="1" smtClean="0"/>
              <a:t>Each</a:t>
            </a:r>
            <a:r>
              <a:rPr lang="pl-PL" sz="2000" dirty="0" smtClean="0"/>
              <a:t> element of </a:t>
            </a:r>
            <a:r>
              <a:rPr lang="pl-PL" sz="2000" dirty="0" err="1" smtClean="0"/>
              <a:t>such</a:t>
            </a:r>
            <a:r>
              <a:rPr lang="pl-PL" sz="2000" dirty="0" smtClean="0"/>
              <a:t> </a:t>
            </a:r>
            <a:r>
              <a:rPr lang="pl-PL" sz="2000" dirty="0" err="1" smtClean="0"/>
              <a:t>language</a:t>
            </a:r>
            <a:r>
              <a:rPr lang="pl-PL" sz="2000" dirty="0" smtClean="0"/>
              <a:t> will be a </a:t>
            </a:r>
            <a:r>
              <a:rPr lang="pl-PL" sz="2000" dirty="0" err="1" smtClean="0"/>
              <a:t>finite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or</a:t>
            </a:r>
            <a:r>
              <a:rPr lang="pl-PL" sz="2000" dirty="0" smtClean="0"/>
              <a:t> part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finite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.</a:t>
            </a: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62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rule</a:t>
            </a:r>
            <a:r>
              <a:rPr lang="pl-PL" sz="2000" dirty="0" smtClean="0"/>
              <a:t> </a:t>
            </a:r>
            <a:r>
              <a:rPr lang="pl-PL" sz="2000" dirty="0" err="1" smtClean="0"/>
              <a:t>can</a:t>
            </a:r>
            <a:r>
              <a:rPr lang="pl-PL" sz="2000" dirty="0" smtClean="0"/>
              <a:t> be </a:t>
            </a:r>
            <a:r>
              <a:rPr lang="pl-PL" sz="2000" dirty="0" err="1" smtClean="0"/>
              <a:t>defined</a:t>
            </a:r>
            <a:r>
              <a:rPr lang="pl-PL" sz="2000" dirty="0" smtClean="0"/>
              <a:t>, by </a:t>
            </a:r>
            <a:r>
              <a:rPr lang="pl-PL" sz="2000" dirty="0" err="1" smtClean="0"/>
              <a:t>expression</a:t>
            </a:r>
            <a:r>
              <a:rPr lang="pl-PL" sz="2000" dirty="0" smtClean="0"/>
              <a:t>: </a:t>
            </a:r>
          </a:p>
          <a:p>
            <a:pPr marL="0" indent="0" algn="ctr">
              <a:buNone/>
            </a:pPr>
            <a:r>
              <a:rPr lang="pl-PL" sz="2000" dirty="0" smtClean="0"/>
              <a:t>A -&gt; B</a:t>
            </a:r>
          </a:p>
          <a:p>
            <a:pPr marL="0" indent="0">
              <a:buNone/>
            </a:pPr>
            <a:r>
              <a:rPr lang="pl-PL" sz="2000" dirty="0" smtClean="0"/>
              <a:t>And </a:t>
            </a: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consists</a:t>
            </a:r>
            <a:r>
              <a:rPr lang="pl-PL" sz="2000" dirty="0" smtClean="0"/>
              <a:t> </a:t>
            </a:r>
            <a:r>
              <a:rPr lang="pl-PL" sz="2000" dirty="0" smtClean="0"/>
              <a:t>of </a:t>
            </a:r>
            <a:r>
              <a:rPr lang="pl-PL" sz="2000" dirty="0" err="1" smtClean="0"/>
              <a:t>Left-Hand</a:t>
            </a:r>
            <a:r>
              <a:rPr lang="pl-PL" sz="2000" dirty="0" smtClean="0"/>
              <a:t> </a:t>
            </a:r>
            <a:r>
              <a:rPr lang="pl-PL" sz="2000" dirty="0" err="1" smtClean="0"/>
              <a:t>Side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(</a:t>
            </a:r>
            <a:r>
              <a:rPr lang="pl-PL" sz="2000" dirty="0" err="1" smtClean="0"/>
              <a:t>here</a:t>
            </a:r>
            <a:r>
              <a:rPr lang="pl-PL" sz="2000" dirty="0" smtClean="0"/>
              <a:t> – A) and </a:t>
            </a:r>
            <a:r>
              <a:rPr lang="pl-PL" sz="2000" dirty="0" err="1" smtClean="0"/>
              <a:t>Right-Hand</a:t>
            </a:r>
            <a:r>
              <a:rPr lang="pl-PL" sz="2000" dirty="0" smtClean="0"/>
              <a:t> </a:t>
            </a:r>
            <a:r>
              <a:rPr lang="pl-PL" sz="2000" dirty="0" err="1" smtClean="0"/>
              <a:t>Side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(</a:t>
            </a:r>
            <a:r>
              <a:rPr lang="pl-PL" sz="2000" dirty="0" err="1" smtClean="0"/>
              <a:t>here</a:t>
            </a:r>
            <a:r>
              <a:rPr lang="pl-PL" sz="2000" dirty="0" smtClean="0"/>
              <a:t> – B).</a:t>
            </a:r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rule</a:t>
            </a:r>
            <a:r>
              <a:rPr lang="pl-PL" sz="2000" dirty="0" smtClean="0"/>
              <a:t> A -&gt; B </a:t>
            </a:r>
            <a:r>
              <a:rPr lang="pl-PL" sz="2000" dirty="0" err="1" smtClean="0"/>
              <a:t>can</a:t>
            </a:r>
            <a:r>
              <a:rPr lang="pl-PL" sz="2000" dirty="0" smtClean="0"/>
              <a:t> be applied to </a:t>
            </a:r>
            <a:r>
              <a:rPr lang="pl-PL" sz="2000" dirty="0" err="1" smtClean="0"/>
              <a:t>shape</a:t>
            </a:r>
            <a:r>
              <a:rPr lang="pl-PL" sz="2000" dirty="0" smtClean="0"/>
              <a:t> C, </a:t>
            </a:r>
            <a:r>
              <a:rPr lang="pl-PL" sz="2000" dirty="0" err="1" smtClean="0"/>
              <a:t>only</a:t>
            </a:r>
            <a:r>
              <a:rPr lang="pl-PL" sz="2000" dirty="0" smtClean="0"/>
              <a:t> </a:t>
            </a: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possible</a:t>
            </a:r>
            <a:r>
              <a:rPr lang="pl-PL" sz="2000" dirty="0" smtClean="0"/>
              <a:t> to </a:t>
            </a:r>
            <a:r>
              <a:rPr lang="pl-PL" sz="2000" dirty="0" err="1" smtClean="0"/>
              <a:t>separate</a:t>
            </a:r>
            <a:r>
              <a:rPr lang="pl-PL" sz="2000" dirty="0" smtClean="0"/>
              <a:t> a </a:t>
            </a:r>
            <a:r>
              <a:rPr lang="pl-PL" sz="2000" dirty="0" err="1" smtClean="0"/>
              <a:t>subshape</a:t>
            </a:r>
            <a:r>
              <a:rPr lang="pl-PL" sz="2000" dirty="0" smtClean="0"/>
              <a:t> </a:t>
            </a:r>
            <a:r>
              <a:rPr lang="pl-PL" sz="2000" dirty="0" smtClean="0"/>
              <a:t>of </a:t>
            </a:r>
            <a:r>
              <a:rPr lang="pl-PL" sz="2000" dirty="0" smtClean="0"/>
              <a:t>C, </a:t>
            </a:r>
            <a:r>
              <a:rPr lang="pl-PL" sz="2000" dirty="0" err="1" smtClean="0"/>
              <a:t>from</a:t>
            </a:r>
            <a:r>
              <a:rPr lang="pl-PL" sz="2000" dirty="0" smtClean="0"/>
              <a:t> A.</a:t>
            </a: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Methodology</a:t>
            </a:r>
          </a:p>
        </p:txBody>
      </p:sp>
      <p:pic>
        <p:nvPicPr>
          <p:cNvPr id="8" name="Obraz 7" descr="ShapeGramm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4040425"/>
            <a:ext cx="4824536" cy="2196887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2987824" y="6237312"/>
            <a:ext cx="3525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smtClean="0">
                <a:cs typeface="Times New Roman" pitchFamily="18" charset="0"/>
              </a:rPr>
              <a:t>An </a:t>
            </a:r>
            <a:r>
              <a:rPr lang="pl-PL" sz="1600" dirty="0" err="1" smtClean="0">
                <a:cs typeface="Times New Roman" pitchFamily="18" charset="0"/>
              </a:rPr>
              <a:t>example</a:t>
            </a:r>
            <a:r>
              <a:rPr lang="pl-PL" sz="1600" dirty="0" smtClean="0">
                <a:cs typeface="Times New Roman" pitchFamily="18" charset="0"/>
              </a:rPr>
              <a:t> of </a:t>
            </a:r>
            <a:r>
              <a:rPr lang="pl-PL" sz="1600" dirty="0" err="1" smtClean="0">
                <a:cs typeface="Times New Roman" pitchFamily="18" charset="0"/>
              </a:rPr>
              <a:t>adding</a:t>
            </a:r>
            <a:r>
              <a:rPr lang="pl-PL" sz="1600" dirty="0" smtClean="0">
                <a:cs typeface="Times New Roman" pitchFamily="18" charset="0"/>
              </a:rPr>
              <a:t> </a:t>
            </a:r>
            <a:r>
              <a:rPr lang="pl-PL" sz="1600" dirty="0" err="1" smtClean="0">
                <a:cs typeface="Times New Roman" pitchFamily="18" charset="0"/>
              </a:rPr>
              <a:t>rule</a:t>
            </a:r>
            <a:r>
              <a:rPr lang="pl-PL" sz="1600" dirty="0" smtClean="0">
                <a:cs typeface="Times New Roman" pitchFamily="18" charset="0"/>
              </a:rPr>
              <a:t> (</a:t>
            </a:r>
            <a:r>
              <a:rPr lang="pl-PL" sz="1600" dirty="0" err="1" smtClean="0"/>
              <a:t>Own</a:t>
            </a:r>
            <a:r>
              <a:rPr lang="pl-PL" sz="1600" dirty="0" smtClean="0"/>
              <a:t> </a:t>
            </a:r>
            <a:r>
              <a:rPr lang="pl-PL" sz="1600" dirty="0" err="1" smtClean="0"/>
              <a:t>source</a:t>
            </a:r>
            <a:r>
              <a:rPr lang="pl-PL" sz="1600" dirty="0" smtClean="0"/>
              <a:t>)</a:t>
            </a:r>
            <a:endParaRPr lang="pl-PL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404279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 smtClean="0"/>
              <a:t>One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already</a:t>
            </a:r>
            <a:r>
              <a:rPr lang="pl-PL" sz="2000" dirty="0" smtClean="0"/>
              <a:t> </a:t>
            </a:r>
            <a:r>
              <a:rPr lang="pl-PL" sz="2000" dirty="0" err="1" smtClean="0"/>
              <a:t>existed</a:t>
            </a:r>
            <a:r>
              <a:rPr lang="pl-PL" sz="2000" dirty="0" smtClean="0"/>
              <a:t> system </a:t>
            </a:r>
            <a:r>
              <a:rPr lang="pl-PL" sz="2000" dirty="0" smtClean="0"/>
              <a:t>for</a:t>
            </a:r>
            <a:r>
              <a:rPr lang="pl-PL" sz="2000" dirty="0" smtClean="0"/>
              <a:t> </a:t>
            </a:r>
            <a:r>
              <a:rPr lang="en-US" sz="2000" dirty="0" smtClean="0"/>
              <a:t>Grammar Shaper </a:t>
            </a:r>
            <a:r>
              <a:rPr lang="pl-PL" sz="2000" dirty="0" smtClean="0"/>
              <a:t>p</a:t>
            </a:r>
            <a:r>
              <a:rPr lang="en-US" sz="2000" dirty="0" err="1" smtClean="0"/>
              <a:t>rocessing</a:t>
            </a:r>
            <a:r>
              <a:rPr lang="en-US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Interpreter.</a:t>
            </a:r>
          </a:p>
          <a:p>
            <a:pPr marL="0" indent="0">
              <a:buNone/>
            </a:pPr>
            <a:r>
              <a:rPr lang="pl-PL" sz="2000" dirty="0" err="1" smtClean="0"/>
              <a:t>It</a:t>
            </a:r>
            <a:r>
              <a:rPr lang="pl-PL" sz="2000" dirty="0" smtClean="0"/>
              <a:t> was </a:t>
            </a:r>
            <a:r>
              <a:rPr lang="pl-PL" sz="2000" dirty="0" err="1" smtClean="0"/>
              <a:t>released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2011 and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compatible</a:t>
            </a:r>
            <a:r>
              <a:rPr lang="pl-PL" sz="2000" dirty="0" smtClean="0"/>
              <a:t>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pl-PL" sz="2000" dirty="0" smtClean="0"/>
              <a:t>Windows System.</a:t>
            </a:r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program </a:t>
            </a:r>
            <a:r>
              <a:rPr lang="pl-PL" sz="2000" dirty="0" err="1" smtClean="0"/>
              <a:t>has</a:t>
            </a:r>
            <a:r>
              <a:rPr lang="pl-PL" sz="2000" dirty="0" smtClean="0"/>
              <a:t> </a:t>
            </a:r>
            <a:r>
              <a:rPr lang="pl-PL" sz="2000" dirty="0" err="1" smtClean="0"/>
              <a:t>obsolete</a:t>
            </a:r>
            <a:r>
              <a:rPr lang="pl-PL" sz="2000" dirty="0" smtClean="0"/>
              <a:t> </a:t>
            </a:r>
            <a:r>
              <a:rPr lang="pl-PL" sz="2000" dirty="0" err="1" smtClean="0"/>
              <a:t>interface</a:t>
            </a:r>
            <a:r>
              <a:rPr lang="pl-PL" sz="2000" dirty="0" smtClean="0"/>
              <a:t> and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inconvenient</a:t>
            </a:r>
            <a:r>
              <a:rPr lang="pl-PL" sz="2000" dirty="0" smtClean="0"/>
              <a:t> to </a:t>
            </a:r>
            <a:r>
              <a:rPr lang="pl-PL" sz="2000" dirty="0" err="1" smtClean="0"/>
              <a:t>use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currently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use</a:t>
            </a:r>
            <a:r>
              <a:rPr lang="pl-PL" sz="2000" dirty="0" smtClean="0"/>
              <a:t> on </a:t>
            </a:r>
            <a:r>
              <a:rPr lang="pl-PL" sz="2000" dirty="0" err="1" smtClean="0"/>
              <a:t>labolatories</a:t>
            </a:r>
            <a:r>
              <a:rPr lang="pl-PL" sz="2000" dirty="0" smtClean="0"/>
              <a:t>, by </a:t>
            </a:r>
            <a:r>
              <a:rPr lang="pl-PL" sz="2000" dirty="0" err="1" smtClean="0"/>
              <a:t>students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was </a:t>
            </a:r>
            <a:r>
              <a:rPr lang="pl-PL" sz="2000" dirty="0" err="1" smtClean="0"/>
              <a:t>also</a:t>
            </a:r>
            <a:r>
              <a:rPr lang="pl-PL" sz="2000" dirty="0" smtClean="0"/>
              <a:t> </a:t>
            </a:r>
            <a:r>
              <a:rPr lang="pl-PL" sz="2000" dirty="0" err="1" smtClean="0"/>
              <a:t>described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Doctoral</a:t>
            </a:r>
            <a:r>
              <a:rPr lang="pl-PL" sz="2000" dirty="0" smtClean="0"/>
              <a:t> </a:t>
            </a:r>
            <a:r>
              <a:rPr lang="pl-PL" sz="2000" dirty="0" err="1" smtClean="0"/>
              <a:t>thesis</a:t>
            </a:r>
            <a:r>
              <a:rPr lang="pl-PL" sz="2000" dirty="0" smtClean="0"/>
              <a:t> </a:t>
            </a:r>
            <a:r>
              <a:rPr lang="pl-PL" sz="2000" dirty="0" smtClean="0"/>
              <a:t>by Michał </a:t>
            </a:r>
            <a:r>
              <a:rPr lang="pl-PL" sz="2000" dirty="0" smtClean="0"/>
              <a:t>Turek.</a:t>
            </a:r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paper </a:t>
            </a:r>
            <a:r>
              <a:rPr lang="pl-PL" sz="2000" dirty="0" err="1" smtClean="0"/>
              <a:t>described</a:t>
            </a:r>
            <a:r>
              <a:rPr lang="pl-PL" sz="2000" dirty="0" smtClean="0"/>
              <a:t> an </a:t>
            </a:r>
            <a:r>
              <a:rPr lang="pl-PL" sz="2000" dirty="0" err="1" smtClean="0"/>
              <a:t>application</a:t>
            </a:r>
            <a:r>
              <a:rPr lang="pl-PL" sz="2000" dirty="0" smtClean="0"/>
              <a:t>, </a:t>
            </a:r>
            <a:r>
              <a:rPr lang="pl-PL" sz="2000" dirty="0" err="1" smtClean="0"/>
              <a:t>designed</a:t>
            </a:r>
            <a:r>
              <a:rPr lang="pl-PL" sz="2000" dirty="0" smtClean="0"/>
              <a:t> for </a:t>
            </a:r>
            <a:r>
              <a:rPr lang="pl-PL" sz="2000" dirty="0" err="1" smtClean="0"/>
              <a:t>three-dimensional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Related work</a:t>
            </a:r>
          </a:p>
        </p:txBody>
      </p:sp>
      <p:pic>
        <p:nvPicPr>
          <p:cNvPr id="5" name="Obraz 4" descr="Przechwytyw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28170"/>
            <a:ext cx="4001641" cy="355701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4644008" y="5157192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 smtClean="0"/>
              <a:t>Screenshot</a:t>
            </a:r>
            <a:r>
              <a:rPr lang="pl-PL" sz="1600" dirty="0" smtClean="0"/>
              <a:t> of </a:t>
            </a:r>
            <a:r>
              <a:rPr lang="pl-PL" sz="1600" dirty="0" err="1" smtClean="0"/>
              <a:t>Shape</a:t>
            </a:r>
            <a:r>
              <a:rPr lang="pl-PL" sz="1600" dirty="0" smtClean="0"/>
              <a:t> </a:t>
            </a:r>
            <a:r>
              <a:rPr lang="pl-PL" sz="1600" dirty="0" err="1" smtClean="0"/>
              <a:t>Grammar</a:t>
            </a:r>
            <a:r>
              <a:rPr lang="pl-PL" sz="1600" dirty="0" smtClean="0"/>
              <a:t> Interpreter (</a:t>
            </a:r>
            <a:r>
              <a:rPr lang="pl-PL" sz="1600" dirty="0" err="1" smtClean="0"/>
              <a:t>Own</a:t>
            </a:r>
            <a:r>
              <a:rPr lang="pl-PL" sz="1600" dirty="0" smtClean="0"/>
              <a:t> </a:t>
            </a:r>
            <a:r>
              <a:rPr lang="pl-PL" sz="1600" dirty="0" err="1" smtClean="0"/>
              <a:t>source</a:t>
            </a:r>
            <a:r>
              <a:rPr lang="pl-PL" sz="1600" dirty="0" smtClean="0"/>
              <a:t>)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xmlns="" val="262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en-US" sz="2000" dirty="0" smtClean="0"/>
              <a:t>Grammar Shaper Processing Environment</a:t>
            </a:r>
            <a:r>
              <a:rPr lang="pl-PL" sz="2000" dirty="0" smtClean="0"/>
              <a:t> will be </a:t>
            </a:r>
            <a:r>
              <a:rPr lang="pl-PL" sz="2000" dirty="0" err="1" smtClean="0"/>
              <a:t>implemented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Java </a:t>
            </a:r>
            <a:r>
              <a:rPr lang="pl-PL" sz="2000" dirty="0" err="1" smtClean="0"/>
              <a:t>language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pl-PL" sz="2000" dirty="0" err="1" smtClean="0"/>
              <a:t>It</a:t>
            </a:r>
            <a:r>
              <a:rPr lang="pl-PL" sz="2000" dirty="0" smtClean="0"/>
              <a:t> will </a:t>
            </a:r>
            <a:r>
              <a:rPr lang="pl-PL" sz="2000" dirty="0" err="1" smtClean="0"/>
              <a:t>include</a:t>
            </a:r>
            <a:r>
              <a:rPr lang="pl-PL" sz="2000" dirty="0" smtClean="0"/>
              <a:t> </a:t>
            </a:r>
            <a:r>
              <a:rPr lang="pl-PL" sz="2000" dirty="0" err="1" smtClean="0"/>
              <a:t>user-friendly</a:t>
            </a:r>
            <a:r>
              <a:rPr lang="pl-PL" sz="2000" dirty="0" smtClean="0"/>
              <a:t> </a:t>
            </a:r>
            <a:r>
              <a:rPr lang="pl-PL" sz="2000" dirty="0" err="1" smtClean="0"/>
              <a:t>interface</a:t>
            </a:r>
            <a:r>
              <a:rPr lang="pl-PL" sz="2000" dirty="0" smtClean="0"/>
              <a:t> and </a:t>
            </a:r>
            <a:r>
              <a:rPr lang="pl-PL" sz="2000" dirty="0" err="1" smtClean="0"/>
              <a:t>possibility</a:t>
            </a:r>
            <a:r>
              <a:rPr lang="pl-PL" sz="2000" dirty="0" smtClean="0"/>
              <a:t> of </a:t>
            </a:r>
            <a:r>
              <a:rPr lang="pl-PL" sz="2000" dirty="0" err="1" smtClean="0"/>
              <a:t>easy</a:t>
            </a:r>
            <a:r>
              <a:rPr lang="pl-PL" sz="2000" dirty="0" smtClean="0"/>
              <a:t> </a:t>
            </a:r>
            <a:r>
              <a:rPr lang="pl-PL" sz="2000" dirty="0" err="1" smtClean="0"/>
              <a:t>defining</a:t>
            </a:r>
            <a:r>
              <a:rPr lang="pl-PL" sz="2000" dirty="0" smtClean="0"/>
              <a:t> of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Environment will </a:t>
            </a:r>
            <a:r>
              <a:rPr lang="pl-PL" sz="2000" dirty="0" err="1" smtClean="0"/>
              <a:t>deliver</a:t>
            </a:r>
            <a:r>
              <a:rPr lang="pl-PL" sz="2000" dirty="0" smtClean="0"/>
              <a:t> </a:t>
            </a:r>
            <a:r>
              <a:rPr lang="pl-PL" sz="2000" dirty="0" err="1" smtClean="0"/>
              <a:t>tree</a:t>
            </a:r>
            <a:r>
              <a:rPr lang="pl-PL" sz="2000" dirty="0" smtClean="0"/>
              <a:t> </a:t>
            </a:r>
            <a:r>
              <a:rPr lang="pl-PL" sz="2000" dirty="0" err="1" smtClean="0"/>
              <a:t>types</a:t>
            </a:r>
            <a:r>
              <a:rPr lang="pl-PL" sz="2000" dirty="0" smtClean="0"/>
              <a:t> of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</a:t>
            </a:r>
            <a:r>
              <a:rPr lang="pl-PL" sz="2000" dirty="0" err="1" smtClean="0"/>
              <a:t>rules</a:t>
            </a:r>
            <a:r>
              <a:rPr lang="pl-PL" sz="2000" dirty="0" smtClean="0"/>
              <a:t>: </a:t>
            </a:r>
            <a:r>
              <a:rPr lang="pl-PL" sz="2000" dirty="0" err="1" smtClean="0"/>
              <a:t>adding</a:t>
            </a:r>
            <a:r>
              <a:rPr lang="pl-PL" sz="2000" dirty="0" smtClean="0"/>
              <a:t>, </a:t>
            </a:r>
            <a:r>
              <a:rPr lang="pl-PL" sz="2000" dirty="0" err="1" smtClean="0"/>
              <a:t>subtituting</a:t>
            </a:r>
            <a:r>
              <a:rPr lang="pl-PL" sz="2000" dirty="0" smtClean="0"/>
              <a:t> and </a:t>
            </a:r>
            <a:r>
              <a:rPr lang="pl-PL" sz="2000" dirty="0" err="1" smtClean="0"/>
              <a:t>modifying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Users</a:t>
            </a:r>
            <a:r>
              <a:rPr lang="pl-PL" sz="2000" dirty="0" smtClean="0"/>
              <a:t>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previous</a:t>
            </a:r>
            <a:r>
              <a:rPr lang="pl-PL" sz="2000" dirty="0" smtClean="0"/>
              <a:t>, </a:t>
            </a:r>
            <a:r>
              <a:rPr lang="pl-PL" sz="2000" dirty="0" err="1" smtClean="0"/>
              <a:t>two-dimensional</a:t>
            </a:r>
            <a:r>
              <a:rPr lang="pl-PL" sz="2000" dirty="0" smtClean="0"/>
              <a:t> program -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Grammar</a:t>
            </a:r>
            <a:r>
              <a:rPr lang="pl-PL" sz="2000" dirty="0" smtClean="0"/>
              <a:t> Interpreter, </a:t>
            </a:r>
            <a:r>
              <a:rPr lang="pl-PL" sz="2000" dirty="0" err="1" smtClean="0"/>
              <a:t>have</a:t>
            </a:r>
            <a:r>
              <a:rPr lang="pl-PL" sz="2000" dirty="0" smtClean="0"/>
              <a:t> to </a:t>
            </a:r>
            <a:r>
              <a:rPr lang="pl-PL" sz="2000" dirty="0" err="1" smtClean="0"/>
              <a:t>provide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shape</a:t>
            </a:r>
            <a:r>
              <a:rPr lang="pl-PL" sz="2000" dirty="0" smtClean="0"/>
              <a:t> </a:t>
            </a:r>
            <a:r>
              <a:rPr lang="pl-PL" sz="2000" dirty="0" err="1" smtClean="0"/>
              <a:t>manually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new</a:t>
            </a:r>
            <a:r>
              <a:rPr lang="pl-PL" sz="2000" dirty="0" smtClean="0"/>
              <a:t> system will </a:t>
            </a:r>
            <a:r>
              <a:rPr lang="pl-PL" sz="2000" dirty="0" err="1" smtClean="0"/>
              <a:t>allow</a:t>
            </a:r>
            <a:r>
              <a:rPr lang="pl-PL" sz="2000" dirty="0" smtClean="0"/>
              <a:t> to </a:t>
            </a:r>
            <a:r>
              <a:rPr lang="pl-PL" sz="2000" dirty="0" err="1" smtClean="0"/>
              <a:t>use</a:t>
            </a:r>
            <a:r>
              <a:rPr lang="pl-PL" sz="2000" dirty="0" smtClean="0"/>
              <a:t> standard </a:t>
            </a:r>
            <a:r>
              <a:rPr lang="pl-PL" sz="2000" dirty="0" err="1" smtClean="0"/>
              <a:t>shapes</a:t>
            </a:r>
            <a:r>
              <a:rPr lang="pl-PL" sz="2000" dirty="0" smtClean="0"/>
              <a:t> </a:t>
            </a:r>
            <a:r>
              <a:rPr lang="pl-PL" sz="2000" dirty="0" err="1" smtClean="0"/>
              <a:t>like</a:t>
            </a:r>
            <a:r>
              <a:rPr lang="pl-PL" sz="2000" dirty="0" smtClean="0"/>
              <a:t> </a:t>
            </a:r>
            <a:r>
              <a:rPr lang="pl-PL" sz="2000" dirty="0" err="1" smtClean="0"/>
              <a:t>squares</a:t>
            </a:r>
            <a:r>
              <a:rPr lang="pl-PL" sz="2000" dirty="0" smtClean="0"/>
              <a:t>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circles</a:t>
            </a:r>
            <a:r>
              <a:rPr lang="pl-PL" sz="2000" dirty="0" smtClean="0"/>
              <a:t>.</a:t>
            </a: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2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/>
          </a:p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…..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2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000" dirty="0" err="1" smtClean="0"/>
              <a:t>Conclusion</a:t>
            </a:r>
            <a:r>
              <a:rPr lang="pl-PL" sz="2000" dirty="0" smtClean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 err="1"/>
              <a:t>Conclusion</a:t>
            </a:r>
            <a:r>
              <a:rPr lang="pl-PL" sz="2000" dirty="0"/>
              <a:t> </a:t>
            </a:r>
            <a:r>
              <a:rPr lang="pl-PL" sz="2000" dirty="0" smtClean="0"/>
              <a:t>2</a:t>
            </a:r>
            <a:endParaRPr lang="pl-PL" sz="2000" dirty="0"/>
          </a:p>
          <a:p>
            <a:pPr marL="514350" indent="-514350">
              <a:buFont typeface="+mj-lt"/>
              <a:buAutoNum type="arabicPeriod"/>
            </a:pPr>
            <a:r>
              <a:rPr lang="pl-PL" sz="2000" dirty="0" smtClean="0"/>
              <a:t>…..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/>
              <a:t>Summary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664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505</Words>
  <Application>Microsoft Office PowerPoint</Application>
  <PresentationFormat>Pokaz na ekranie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  The Environment of the Shape Grammar Processing   </vt:lpstr>
      <vt:lpstr>Outline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Kasztelnik</dc:creator>
  <cp:lastModifiedBy>Asia</cp:lastModifiedBy>
  <cp:revision>300</cp:revision>
  <dcterms:created xsi:type="dcterms:W3CDTF">2013-11-14T06:47:25Z</dcterms:created>
  <dcterms:modified xsi:type="dcterms:W3CDTF">2017-05-29T04:51:27Z</dcterms:modified>
</cp:coreProperties>
</file>