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1920875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6" autoAdjust="0"/>
    <p:restoredTop sz="94660"/>
  </p:normalViewPr>
  <p:slideViewPr>
    <p:cSldViewPr snapToGrid="0">
      <p:cViewPr varScale="1">
        <p:scale>
          <a:sx n="299" d="100"/>
          <a:sy n="299" d="100"/>
        </p:scale>
        <p:origin x="27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66" y="389190"/>
            <a:ext cx="1632744" cy="827922"/>
          </a:xfrm>
        </p:spPr>
        <p:txBody>
          <a:bodyPr anchor="b"/>
          <a:lstStyle>
            <a:lvl1pPr algn="ctr">
              <a:defRPr sz="1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10" y="1249040"/>
            <a:ext cx="1440656" cy="574151"/>
          </a:xfrm>
        </p:spPr>
        <p:txBody>
          <a:bodyPr/>
          <a:lstStyle>
            <a:lvl1pPr marL="0" indent="0" algn="ctr">
              <a:buNone/>
              <a:defRPr sz="504"/>
            </a:lvl1pPr>
            <a:lvl2pPr marL="96058" indent="0" algn="ctr">
              <a:buNone/>
              <a:defRPr sz="420"/>
            </a:lvl2pPr>
            <a:lvl3pPr marL="192115" indent="0" algn="ctr">
              <a:buNone/>
              <a:defRPr sz="378"/>
            </a:lvl3pPr>
            <a:lvl4pPr marL="288173" indent="0" algn="ctr">
              <a:buNone/>
              <a:defRPr sz="336"/>
            </a:lvl4pPr>
            <a:lvl5pPr marL="384231" indent="0" algn="ctr">
              <a:buNone/>
              <a:defRPr sz="336"/>
            </a:lvl5pPr>
            <a:lvl6pPr marL="480289" indent="0" algn="ctr">
              <a:buNone/>
              <a:defRPr sz="336"/>
            </a:lvl6pPr>
            <a:lvl7pPr marL="576346" indent="0" algn="ctr">
              <a:buNone/>
              <a:defRPr sz="336"/>
            </a:lvl7pPr>
            <a:lvl8pPr marL="672404" indent="0" algn="ctr">
              <a:buNone/>
              <a:defRPr sz="336"/>
            </a:lvl8pPr>
            <a:lvl9pPr marL="768462" indent="0" algn="ctr">
              <a:buNone/>
              <a:defRPr sz="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626" y="126610"/>
            <a:ext cx="414189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60" y="126610"/>
            <a:ext cx="1218555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0" y="592868"/>
            <a:ext cx="1656755" cy="989213"/>
          </a:xfrm>
        </p:spPr>
        <p:txBody>
          <a:bodyPr anchor="b"/>
          <a:lstStyle>
            <a:lvl1pPr>
              <a:defRPr sz="1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60" y="1591439"/>
            <a:ext cx="1656755" cy="520204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/>
                </a:solidFill>
              </a:defRPr>
            </a:lvl1pPr>
            <a:lvl2pPr marL="9605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11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173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231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289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34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40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46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60" y="633052"/>
            <a:ext cx="81637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443" y="633052"/>
            <a:ext cx="81637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126611"/>
            <a:ext cx="1656755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1" y="582959"/>
            <a:ext cx="812620" cy="285699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58" indent="0">
              <a:buNone/>
              <a:defRPr sz="420" b="1"/>
            </a:lvl2pPr>
            <a:lvl3pPr marL="192115" indent="0">
              <a:buNone/>
              <a:defRPr sz="378" b="1"/>
            </a:lvl3pPr>
            <a:lvl4pPr marL="288173" indent="0">
              <a:buNone/>
              <a:defRPr sz="336" b="1"/>
            </a:lvl4pPr>
            <a:lvl5pPr marL="384231" indent="0">
              <a:buNone/>
              <a:defRPr sz="336" b="1"/>
            </a:lvl5pPr>
            <a:lvl6pPr marL="480289" indent="0">
              <a:buNone/>
              <a:defRPr sz="336" b="1"/>
            </a:lvl6pPr>
            <a:lvl7pPr marL="576346" indent="0">
              <a:buNone/>
              <a:defRPr sz="336" b="1"/>
            </a:lvl7pPr>
            <a:lvl8pPr marL="672404" indent="0">
              <a:buNone/>
              <a:defRPr sz="336" b="1"/>
            </a:lvl8pPr>
            <a:lvl9pPr marL="768462" indent="0">
              <a:buNone/>
              <a:defRPr sz="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11" y="868658"/>
            <a:ext cx="812620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443" y="582959"/>
            <a:ext cx="816622" cy="285699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58" indent="0">
              <a:buNone/>
              <a:defRPr sz="420" b="1"/>
            </a:lvl2pPr>
            <a:lvl3pPr marL="192115" indent="0">
              <a:buNone/>
              <a:defRPr sz="378" b="1"/>
            </a:lvl3pPr>
            <a:lvl4pPr marL="288173" indent="0">
              <a:buNone/>
              <a:defRPr sz="336" b="1"/>
            </a:lvl4pPr>
            <a:lvl5pPr marL="384231" indent="0">
              <a:buNone/>
              <a:defRPr sz="336" b="1"/>
            </a:lvl5pPr>
            <a:lvl6pPr marL="480289" indent="0">
              <a:buNone/>
              <a:defRPr sz="336" b="1"/>
            </a:lvl6pPr>
            <a:lvl7pPr marL="576346" indent="0">
              <a:buNone/>
              <a:defRPr sz="336" b="1"/>
            </a:lvl7pPr>
            <a:lvl8pPr marL="672404" indent="0">
              <a:buNone/>
              <a:defRPr sz="336" b="1"/>
            </a:lvl8pPr>
            <a:lvl9pPr marL="768462" indent="0">
              <a:buNone/>
              <a:defRPr sz="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443" y="868658"/>
            <a:ext cx="816622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158538"/>
            <a:ext cx="619532" cy="554884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22" y="342399"/>
            <a:ext cx="972443" cy="1689975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10" y="713423"/>
            <a:ext cx="619532" cy="1321703"/>
          </a:xfrm>
        </p:spPr>
        <p:txBody>
          <a:bodyPr/>
          <a:lstStyle>
            <a:lvl1pPr marL="0" indent="0">
              <a:buNone/>
              <a:defRPr sz="336"/>
            </a:lvl1pPr>
            <a:lvl2pPr marL="96058" indent="0">
              <a:buNone/>
              <a:defRPr sz="294"/>
            </a:lvl2pPr>
            <a:lvl3pPr marL="192115" indent="0">
              <a:buNone/>
              <a:defRPr sz="252"/>
            </a:lvl3pPr>
            <a:lvl4pPr marL="288173" indent="0">
              <a:buNone/>
              <a:defRPr sz="210"/>
            </a:lvl4pPr>
            <a:lvl5pPr marL="384231" indent="0">
              <a:buNone/>
              <a:defRPr sz="210"/>
            </a:lvl5pPr>
            <a:lvl6pPr marL="480289" indent="0">
              <a:buNone/>
              <a:defRPr sz="210"/>
            </a:lvl6pPr>
            <a:lvl7pPr marL="576346" indent="0">
              <a:buNone/>
              <a:defRPr sz="210"/>
            </a:lvl7pPr>
            <a:lvl8pPr marL="672404" indent="0">
              <a:buNone/>
              <a:defRPr sz="210"/>
            </a:lvl8pPr>
            <a:lvl9pPr marL="768462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158538"/>
            <a:ext cx="619532" cy="554884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622" y="342399"/>
            <a:ext cx="972443" cy="1689975"/>
          </a:xfrm>
        </p:spPr>
        <p:txBody>
          <a:bodyPr anchor="t"/>
          <a:lstStyle>
            <a:lvl1pPr marL="0" indent="0">
              <a:buNone/>
              <a:defRPr sz="672"/>
            </a:lvl1pPr>
            <a:lvl2pPr marL="96058" indent="0">
              <a:buNone/>
              <a:defRPr sz="588"/>
            </a:lvl2pPr>
            <a:lvl3pPr marL="192115" indent="0">
              <a:buNone/>
              <a:defRPr sz="504"/>
            </a:lvl3pPr>
            <a:lvl4pPr marL="288173" indent="0">
              <a:buNone/>
              <a:defRPr sz="420"/>
            </a:lvl4pPr>
            <a:lvl5pPr marL="384231" indent="0">
              <a:buNone/>
              <a:defRPr sz="420"/>
            </a:lvl5pPr>
            <a:lvl6pPr marL="480289" indent="0">
              <a:buNone/>
              <a:defRPr sz="420"/>
            </a:lvl6pPr>
            <a:lvl7pPr marL="576346" indent="0">
              <a:buNone/>
              <a:defRPr sz="420"/>
            </a:lvl7pPr>
            <a:lvl8pPr marL="672404" indent="0">
              <a:buNone/>
              <a:defRPr sz="420"/>
            </a:lvl8pPr>
            <a:lvl9pPr marL="768462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10" y="713423"/>
            <a:ext cx="619532" cy="1321703"/>
          </a:xfrm>
        </p:spPr>
        <p:txBody>
          <a:bodyPr/>
          <a:lstStyle>
            <a:lvl1pPr marL="0" indent="0">
              <a:buNone/>
              <a:defRPr sz="336"/>
            </a:lvl1pPr>
            <a:lvl2pPr marL="96058" indent="0">
              <a:buNone/>
              <a:defRPr sz="294"/>
            </a:lvl2pPr>
            <a:lvl3pPr marL="192115" indent="0">
              <a:buNone/>
              <a:defRPr sz="252"/>
            </a:lvl3pPr>
            <a:lvl4pPr marL="288173" indent="0">
              <a:buNone/>
              <a:defRPr sz="210"/>
            </a:lvl4pPr>
            <a:lvl5pPr marL="384231" indent="0">
              <a:buNone/>
              <a:defRPr sz="210"/>
            </a:lvl5pPr>
            <a:lvl6pPr marL="480289" indent="0">
              <a:buNone/>
              <a:defRPr sz="210"/>
            </a:lvl6pPr>
            <a:lvl7pPr marL="576346" indent="0">
              <a:buNone/>
              <a:defRPr sz="210"/>
            </a:lvl7pPr>
            <a:lvl8pPr marL="672404" indent="0">
              <a:buNone/>
              <a:defRPr sz="210"/>
            </a:lvl8pPr>
            <a:lvl9pPr marL="768462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60" y="126611"/>
            <a:ext cx="1656755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60" y="633052"/>
            <a:ext cx="1656755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60" y="2204124"/>
            <a:ext cx="43219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E7E-1FB0-4CE5-BC3F-89C7C248796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290" y="2204124"/>
            <a:ext cx="648295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618" y="2204124"/>
            <a:ext cx="43219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6D9B-BA4D-413F-960C-31917B23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192115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29" indent="-48029" algn="l" defTabSz="19211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87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144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202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260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317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375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433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491" indent="-48029" algn="l" defTabSz="192115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58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115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173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231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289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346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404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462" algn="l" defTabSz="192115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4A9E7E-44D6-EC7F-3102-1DB2F0109396}"/>
              </a:ext>
            </a:extLst>
          </p:cNvPr>
          <p:cNvGrpSpPr/>
          <p:nvPr/>
        </p:nvGrpSpPr>
        <p:grpSpPr>
          <a:xfrm>
            <a:off x="-81756" y="-82929"/>
            <a:ext cx="2161444" cy="2516409"/>
            <a:chOff x="-1648424" y="63048"/>
            <a:chExt cx="2321293" cy="27025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B84B42-9969-E101-CCA1-B72B9C72CE37}"/>
                </a:ext>
              </a:extLst>
            </p:cNvPr>
            <p:cNvCxnSpPr>
              <a:cxnSpLocks/>
            </p:cNvCxnSpPr>
            <p:nvPr/>
          </p:nvCxnSpPr>
          <p:spPr>
            <a:xfrm>
              <a:off x="-1362334" y="2456334"/>
              <a:ext cx="18298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FD32E1-3AF8-8077-1E25-8137F52D5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51510" y="200819"/>
              <a:ext cx="5361" cy="2265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0C9C80-644E-4AE7-F477-01AE1A790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01764" y="2134089"/>
              <a:ext cx="594679" cy="256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64B6C8-6EB4-B254-E1ED-AB5142387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184762" y="1334294"/>
              <a:ext cx="490862" cy="8052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09EA98F-D277-8DD8-B7D1-D8B7FCB8A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84762" y="1141737"/>
              <a:ext cx="104659" cy="21931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982433-E38F-5722-C7F0-439B7E521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099012" y="1142413"/>
              <a:ext cx="1280666" cy="67305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15D0AE2-AEB7-4779-6966-CA4597F1D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5926" y="1826034"/>
              <a:ext cx="301230" cy="3149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732DB9-B30B-0E87-9CEE-52C4FC9B8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148781" y="581481"/>
              <a:ext cx="524147" cy="30439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3329A50-E75A-7625-10E4-60A48F909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48338" y="884862"/>
              <a:ext cx="494655" cy="402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2F7EA6-C1D0-2E29-4314-3AB1E1FF9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3683" y="675382"/>
              <a:ext cx="157521" cy="25487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48FB42-7648-EE41-1B61-04ABE7BCAC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4335" y="302567"/>
              <a:ext cx="18173" cy="36729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7B9784-6084-B6AC-9CC5-D58B225B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45311" y="283516"/>
              <a:ext cx="1149149" cy="30351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0CCDFE7-B2E2-82A6-E29B-E91C91E1833A}"/>
                </a:ext>
              </a:extLst>
            </p:cNvPr>
            <p:cNvSpPr txBox="1"/>
            <p:nvPr/>
          </p:nvSpPr>
          <p:spPr>
            <a:xfrm rot="16200000">
              <a:off x="-2653498" y="1142688"/>
              <a:ext cx="2355562" cy="34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0" b="1" dirty="0"/>
                <a:t>Stay Duration (Minute)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5623BF1D-3F54-3EDB-B7CB-4D4E7BA4D136}"/>
                </a:ext>
              </a:extLst>
            </p:cNvPr>
            <p:cNvSpPr/>
            <p:nvPr/>
          </p:nvSpPr>
          <p:spPr>
            <a:xfrm>
              <a:off x="-24134" y="647840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C2C2F9-8E16-4773-A655-F5B8EF58659D}"/>
                </a:ext>
              </a:extLst>
            </p:cNvPr>
            <p:cNvSpPr/>
            <p:nvPr/>
          </p:nvSpPr>
          <p:spPr>
            <a:xfrm>
              <a:off x="-181440" y="905564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FF319D-7685-8BAB-D2F9-8D6980B88453}"/>
                </a:ext>
              </a:extLst>
            </p:cNvPr>
            <p:cNvSpPr/>
            <p:nvPr/>
          </p:nvSpPr>
          <p:spPr>
            <a:xfrm>
              <a:off x="-658374" y="859357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A30F5C9-E4DE-F0CC-6EC7-F669454E99C7}"/>
                </a:ext>
              </a:extLst>
            </p:cNvPr>
            <p:cNvSpPr/>
            <p:nvPr/>
          </p:nvSpPr>
          <p:spPr>
            <a:xfrm>
              <a:off x="-1174803" y="556698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9B5E49-0697-AFB4-7BA8-9122612B1A68}"/>
                </a:ext>
              </a:extLst>
            </p:cNvPr>
            <p:cNvSpPr/>
            <p:nvPr/>
          </p:nvSpPr>
          <p:spPr>
            <a:xfrm>
              <a:off x="-42092" y="261946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7A8C99-AA9C-08DA-C201-CDF035FE3D2D}"/>
                </a:ext>
              </a:extLst>
            </p:cNvPr>
            <p:cNvSpPr/>
            <p:nvPr/>
          </p:nvSpPr>
          <p:spPr>
            <a:xfrm>
              <a:off x="-1206024" y="1321744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B54169-D2D1-D17F-5767-EADEF1F8DD84}"/>
                </a:ext>
              </a:extLst>
            </p:cNvPr>
            <p:cNvSpPr/>
            <p:nvPr/>
          </p:nvSpPr>
          <p:spPr>
            <a:xfrm>
              <a:off x="-1111035" y="1124458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CFBD57A-69A2-632F-6145-281511F4E140}"/>
                </a:ext>
              </a:extLst>
            </p:cNvPr>
            <p:cNvSpPr/>
            <p:nvPr/>
          </p:nvSpPr>
          <p:spPr>
            <a:xfrm>
              <a:off x="153897" y="1799448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21CA26F-38FE-B8F4-3D06-5A3274B6A22A}"/>
                </a:ext>
              </a:extLst>
            </p:cNvPr>
            <p:cNvSpPr/>
            <p:nvPr/>
          </p:nvSpPr>
          <p:spPr>
            <a:xfrm>
              <a:off x="-144443" y="2114780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480943E-7661-97B8-CCA6-6A2143F88B8F}"/>
                </a:ext>
              </a:extLst>
            </p:cNvPr>
            <p:cNvSpPr/>
            <p:nvPr/>
          </p:nvSpPr>
          <p:spPr>
            <a:xfrm>
              <a:off x="-719920" y="2114780"/>
              <a:ext cx="55514" cy="495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AD855E-1861-2FB2-1730-DEC196B47301}"/>
                </a:ext>
              </a:extLst>
            </p:cNvPr>
            <p:cNvSpPr/>
            <p:nvPr/>
          </p:nvSpPr>
          <p:spPr>
            <a:xfrm>
              <a:off x="-514193" y="2367090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B58025-C1CA-FCD7-E402-18CDC985AA94}"/>
                </a:ext>
              </a:extLst>
            </p:cNvPr>
            <p:cNvSpPr/>
            <p:nvPr/>
          </p:nvSpPr>
          <p:spPr>
            <a:xfrm>
              <a:off x="-511771" y="2280697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8F71105-65EF-E371-82E5-9C1C88A0F74D}"/>
                </a:ext>
              </a:extLst>
            </p:cNvPr>
            <p:cNvSpPr/>
            <p:nvPr/>
          </p:nvSpPr>
          <p:spPr>
            <a:xfrm>
              <a:off x="-509797" y="2201173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6E0567-C128-B3AA-FE32-F5408DFEFFFF}"/>
                </a:ext>
              </a:extLst>
            </p:cNvPr>
            <p:cNvSpPr/>
            <p:nvPr/>
          </p:nvSpPr>
          <p:spPr>
            <a:xfrm>
              <a:off x="-507375" y="2114780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1024AC0-006D-3670-742D-6CB16C661552}"/>
                </a:ext>
              </a:extLst>
            </p:cNvPr>
            <p:cNvSpPr/>
            <p:nvPr/>
          </p:nvSpPr>
          <p:spPr>
            <a:xfrm>
              <a:off x="-507375" y="2038236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AA8456-D224-130A-C7A4-4F9C7090BB60}"/>
                </a:ext>
              </a:extLst>
            </p:cNvPr>
            <p:cNvSpPr/>
            <p:nvPr/>
          </p:nvSpPr>
          <p:spPr>
            <a:xfrm>
              <a:off x="-504953" y="1951843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14BD5CA-4725-545E-A52A-5A38CD62E0E1}"/>
                </a:ext>
              </a:extLst>
            </p:cNvPr>
            <p:cNvSpPr/>
            <p:nvPr/>
          </p:nvSpPr>
          <p:spPr>
            <a:xfrm>
              <a:off x="-502979" y="1872319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5FDF804-C801-6CCD-55FF-229BF067D479}"/>
                </a:ext>
              </a:extLst>
            </p:cNvPr>
            <p:cNvSpPr/>
            <p:nvPr/>
          </p:nvSpPr>
          <p:spPr>
            <a:xfrm>
              <a:off x="-500557" y="1785926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CCB576-21ED-AB64-706B-B737D7EEC9C9}"/>
                </a:ext>
              </a:extLst>
            </p:cNvPr>
            <p:cNvSpPr/>
            <p:nvPr/>
          </p:nvSpPr>
          <p:spPr>
            <a:xfrm>
              <a:off x="-500557" y="1700235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E6C95D9-78AC-4C2E-C24C-B3EB1AD832B9}"/>
                </a:ext>
              </a:extLst>
            </p:cNvPr>
            <p:cNvSpPr/>
            <p:nvPr/>
          </p:nvSpPr>
          <p:spPr>
            <a:xfrm>
              <a:off x="-498135" y="1613842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D1EFF5B-219E-E8C5-32AF-04A60CEBFA5E}"/>
                </a:ext>
              </a:extLst>
            </p:cNvPr>
            <p:cNvSpPr/>
            <p:nvPr/>
          </p:nvSpPr>
          <p:spPr>
            <a:xfrm>
              <a:off x="-496161" y="1534318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36BE010-5863-AF94-B930-C90FC800FB1D}"/>
                </a:ext>
              </a:extLst>
            </p:cNvPr>
            <p:cNvSpPr/>
            <p:nvPr/>
          </p:nvSpPr>
          <p:spPr>
            <a:xfrm>
              <a:off x="-493739" y="1447925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D606509-C918-531B-F1C5-F27F6D9DDD43}"/>
                </a:ext>
              </a:extLst>
            </p:cNvPr>
            <p:cNvSpPr/>
            <p:nvPr/>
          </p:nvSpPr>
          <p:spPr>
            <a:xfrm>
              <a:off x="-492766" y="1373593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62E0EA-DA71-125D-FC9B-00F8A2F65D36}"/>
                </a:ext>
              </a:extLst>
            </p:cNvPr>
            <p:cNvSpPr/>
            <p:nvPr/>
          </p:nvSpPr>
          <p:spPr>
            <a:xfrm>
              <a:off x="-490344" y="1287200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C607E59-8207-9BBC-46A5-F1B5D4326C75}"/>
                </a:ext>
              </a:extLst>
            </p:cNvPr>
            <p:cNvSpPr/>
            <p:nvPr/>
          </p:nvSpPr>
          <p:spPr>
            <a:xfrm>
              <a:off x="-488370" y="1207676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6A867029-A1A8-E081-8E22-38365D37286A}"/>
                </a:ext>
              </a:extLst>
            </p:cNvPr>
            <p:cNvSpPr/>
            <p:nvPr/>
          </p:nvSpPr>
          <p:spPr>
            <a:xfrm>
              <a:off x="-485948" y="1121283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833E4072-B8E9-CA8D-A9AD-988D3D33CBA1}"/>
                </a:ext>
              </a:extLst>
            </p:cNvPr>
            <p:cNvSpPr/>
            <p:nvPr/>
          </p:nvSpPr>
          <p:spPr>
            <a:xfrm>
              <a:off x="-485948" y="1044739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DC1F80A-D4E9-E294-29D9-FEA3555CA1AA}"/>
                </a:ext>
              </a:extLst>
            </p:cNvPr>
            <p:cNvSpPr/>
            <p:nvPr/>
          </p:nvSpPr>
          <p:spPr>
            <a:xfrm>
              <a:off x="-483526" y="958346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C8B3D16A-E5DB-9E42-7294-CD4788A0DF61}"/>
                </a:ext>
              </a:extLst>
            </p:cNvPr>
            <p:cNvSpPr/>
            <p:nvPr/>
          </p:nvSpPr>
          <p:spPr>
            <a:xfrm>
              <a:off x="-481552" y="878822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137D269-8FC1-0A05-EAA9-F07AFA911D15}"/>
                </a:ext>
              </a:extLst>
            </p:cNvPr>
            <p:cNvSpPr/>
            <p:nvPr/>
          </p:nvSpPr>
          <p:spPr>
            <a:xfrm>
              <a:off x="-479130" y="792429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6C2E654-01E6-507E-C1EC-264886AF956D}"/>
                </a:ext>
              </a:extLst>
            </p:cNvPr>
            <p:cNvSpPr/>
            <p:nvPr/>
          </p:nvSpPr>
          <p:spPr>
            <a:xfrm>
              <a:off x="-479130" y="706738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D75496F-D590-96BD-62C9-72A2B6796BC5}"/>
                </a:ext>
              </a:extLst>
            </p:cNvPr>
            <p:cNvSpPr/>
            <p:nvPr/>
          </p:nvSpPr>
          <p:spPr>
            <a:xfrm>
              <a:off x="-476708" y="620345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C5D41659-33B8-D1E9-F777-48AECADB232A}"/>
                </a:ext>
              </a:extLst>
            </p:cNvPr>
            <p:cNvSpPr/>
            <p:nvPr/>
          </p:nvSpPr>
          <p:spPr>
            <a:xfrm>
              <a:off x="-474734" y="540821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2ACFE45A-51E8-6D37-1067-539B8CF297CD}"/>
                </a:ext>
              </a:extLst>
            </p:cNvPr>
            <p:cNvSpPr/>
            <p:nvPr/>
          </p:nvSpPr>
          <p:spPr>
            <a:xfrm>
              <a:off x="-472312" y="454428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63089C7-5116-1B83-9849-F0E8F9179370}"/>
                </a:ext>
              </a:extLst>
            </p:cNvPr>
            <p:cNvSpPr/>
            <p:nvPr/>
          </p:nvSpPr>
          <p:spPr>
            <a:xfrm>
              <a:off x="-469137" y="378301"/>
              <a:ext cx="55514" cy="495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1527467-7F08-32A4-E438-65841838C0D6}"/>
                </a:ext>
              </a:extLst>
            </p:cNvPr>
            <p:cNvSpPr/>
            <p:nvPr/>
          </p:nvSpPr>
          <p:spPr>
            <a:xfrm>
              <a:off x="-470338" y="298777"/>
              <a:ext cx="55514" cy="495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6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9535589-093E-2FCC-A4D4-29B021A00036}"/>
                </a:ext>
              </a:extLst>
            </p:cNvPr>
            <p:cNvSpPr txBox="1"/>
            <p:nvPr/>
          </p:nvSpPr>
          <p:spPr>
            <a:xfrm>
              <a:off x="-1452338" y="2420145"/>
              <a:ext cx="2024546" cy="34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90" b="1" dirty="0"/>
                <a:t>Arrival Time (Minute)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1C69CF3-62F0-94ED-808E-7DE6BD2E801C}"/>
                </a:ext>
              </a:extLst>
            </p:cNvPr>
            <p:cNvSpPr txBox="1"/>
            <p:nvPr/>
          </p:nvSpPr>
          <p:spPr>
            <a:xfrm>
              <a:off x="-229378" y="2117448"/>
              <a:ext cx="902247" cy="29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(t, z, 4)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05D3D74-5A57-BBFA-BED1-7E7108C5AEC8}"/>
                </a:ext>
              </a:extLst>
            </p:cNvPr>
            <p:cNvSpPr txBox="1"/>
            <p:nvPr/>
          </p:nvSpPr>
          <p:spPr>
            <a:xfrm>
              <a:off x="-229379" y="1249141"/>
              <a:ext cx="768616" cy="29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(t, z, 12) 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F9A1DAA-CE9B-201A-8EB1-FBD57D3158B7}"/>
                </a:ext>
              </a:extLst>
            </p:cNvPr>
            <p:cNvSpPr txBox="1"/>
            <p:nvPr/>
          </p:nvSpPr>
          <p:spPr>
            <a:xfrm>
              <a:off x="-240656" y="952862"/>
              <a:ext cx="900133" cy="29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(t, z, 19)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9C8613-81F9-7839-E1DD-AD379FE92382}"/>
                </a:ext>
              </a:extLst>
            </p:cNvPr>
            <p:cNvSpPr txBox="1"/>
            <p:nvPr/>
          </p:nvSpPr>
          <p:spPr>
            <a:xfrm>
              <a:off x="-434168" y="63048"/>
              <a:ext cx="956069" cy="29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(t, z, 26) 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3188DB-BC52-0ABD-1E6C-55B52A332C06}"/>
              </a:ext>
            </a:extLst>
          </p:cNvPr>
          <p:cNvCxnSpPr>
            <a:cxnSpLocks/>
            <a:endCxn id="94" idx="6"/>
          </p:cNvCxnSpPr>
          <p:nvPr/>
        </p:nvCxnSpPr>
        <p:spPr>
          <a:xfrm flipH="1">
            <a:off x="1045106" y="1183507"/>
            <a:ext cx="273551" cy="4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B5F92-CCDC-D46F-44E1-C5EE09C9DD90}"/>
              </a:ext>
            </a:extLst>
          </p:cNvPr>
          <p:cNvCxnSpPr>
            <a:cxnSpLocks/>
            <a:endCxn id="302" idx="5"/>
          </p:cNvCxnSpPr>
          <p:nvPr/>
        </p:nvCxnSpPr>
        <p:spPr>
          <a:xfrm flipH="1" flipV="1">
            <a:off x="1048884" y="716061"/>
            <a:ext cx="250727" cy="18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3EB4A7-430E-D1B2-E342-C242656FA38B}"/>
              </a:ext>
            </a:extLst>
          </p:cNvPr>
          <p:cNvCxnSpPr>
            <a:cxnSpLocks/>
          </p:cNvCxnSpPr>
          <p:nvPr/>
        </p:nvCxnSpPr>
        <p:spPr>
          <a:xfrm flipH="1">
            <a:off x="1065057" y="59270"/>
            <a:ext cx="73672" cy="12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F1AF5-667F-4F0F-6C48-17DA040235A2}"/>
              </a:ext>
            </a:extLst>
          </p:cNvPr>
          <p:cNvCxnSpPr>
            <a:cxnSpLocks/>
            <a:endCxn id="82" idx="5"/>
          </p:cNvCxnSpPr>
          <p:nvPr/>
        </p:nvCxnSpPr>
        <p:spPr>
          <a:xfrm flipH="1" flipV="1">
            <a:off x="1024839" y="1866908"/>
            <a:ext cx="295923" cy="115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</TotalTime>
  <Words>38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Imtiazul Haque</dc:creator>
  <cp:lastModifiedBy>Nur Imtiazul Haque</cp:lastModifiedBy>
  <cp:revision>27</cp:revision>
  <dcterms:created xsi:type="dcterms:W3CDTF">2023-10-31T23:59:41Z</dcterms:created>
  <dcterms:modified xsi:type="dcterms:W3CDTF">2023-12-05T15:01:44Z</dcterms:modified>
</cp:coreProperties>
</file>