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Default Extension="gif" ContentType="image/gif"/>
  <Override PartName="/ppt/diagrams/layout1.xml" ContentType="application/vnd.openxmlformats-officedocument.drawingml.diagram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34"/>
  </p:notesMasterIdLst>
  <p:sldIdLst>
    <p:sldId id="256" r:id="rId2"/>
    <p:sldId id="285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1" r:id="rId19"/>
    <p:sldId id="302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304" autoAdjust="0"/>
  </p:normalViewPr>
  <p:slideViewPr>
    <p:cSldViewPr>
      <p:cViewPr>
        <p:scale>
          <a:sx n="90" d="100"/>
          <a:sy n="90" d="100"/>
        </p:scale>
        <p:origin x="-654" y="-4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B8DE0D-7E4C-45D2-A503-8331A7E2E8E8}" type="doc">
      <dgm:prSet loTypeId="urn:microsoft.com/office/officeart/2005/8/layout/hierarchy2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57AD9653-748B-4725-81B9-DE9EB1EA16FB}">
      <dgm:prSet phldrT="[Text]" custT="1"/>
      <dgm:spPr/>
      <dgm:t>
        <a:bodyPr/>
        <a:lstStyle/>
        <a:p>
          <a:r>
            <a:rPr lang="en-US" sz="1400" b="1" dirty="0" smtClean="0"/>
            <a:t>Project = “EC-Examples”</a:t>
          </a:r>
          <a:endParaRPr lang="en-US" sz="1400" b="1" dirty="0"/>
        </a:p>
      </dgm:t>
    </dgm:pt>
    <dgm:pt modelId="{C8A2187B-3CFA-4FE7-9BD4-D8C92D088B42}" type="parTrans" cxnId="{9AE63CAE-8ACF-45CA-BBB9-5FD16A50E7BA}">
      <dgm:prSet/>
      <dgm:spPr/>
      <dgm:t>
        <a:bodyPr/>
        <a:lstStyle/>
        <a:p>
          <a:endParaRPr lang="en-US" sz="2000" b="1"/>
        </a:p>
      </dgm:t>
    </dgm:pt>
    <dgm:pt modelId="{CF3FCD4E-F577-4B29-9829-A6A5DE1E943A}" type="sibTrans" cxnId="{9AE63CAE-8ACF-45CA-BBB9-5FD16A50E7BA}">
      <dgm:prSet/>
      <dgm:spPr/>
      <dgm:t>
        <a:bodyPr/>
        <a:lstStyle/>
        <a:p>
          <a:endParaRPr lang="en-US" sz="2000" b="1"/>
        </a:p>
      </dgm:t>
    </dgm:pt>
    <dgm:pt modelId="{9E922D32-9EBF-42DB-9EC5-9C3D1D0E0205}">
      <dgm:prSet phldrT="[Text]" custT="1"/>
      <dgm:spPr/>
      <dgm:t>
        <a:bodyPr/>
        <a:lstStyle/>
        <a:p>
          <a:r>
            <a:rPr lang="en-US" sz="1400" b="1" dirty="0" smtClean="0"/>
            <a:t>Procedure = “Build-Test-Deploy Template”</a:t>
          </a:r>
          <a:endParaRPr lang="en-US" sz="1400" b="1" dirty="0"/>
        </a:p>
      </dgm:t>
    </dgm:pt>
    <dgm:pt modelId="{D2C65B25-9109-4AD2-804E-C0D3401CD1D3}" type="parTrans" cxnId="{2010ED53-EDA0-499B-A15A-E294E291F765}">
      <dgm:prSet custT="1"/>
      <dgm:spPr/>
      <dgm:t>
        <a:bodyPr/>
        <a:lstStyle/>
        <a:p>
          <a:endParaRPr lang="en-US" sz="600" b="1"/>
        </a:p>
      </dgm:t>
    </dgm:pt>
    <dgm:pt modelId="{834D8642-75A0-4E12-8805-F8D47C4F0658}" type="sibTrans" cxnId="{2010ED53-EDA0-499B-A15A-E294E291F765}">
      <dgm:prSet/>
      <dgm:spPr/>
      <dgm:t>
        <a:bodyPr/>
        <a:lstStyle/>
        <a:p>
          <a:endParaRPr lang="en-US" sz="2000" b="1"/>
        </a:p>
      </dgm:t>
    </dgm:pt>
    <dgm:pt modelId="{0FC30E6F-60AE-4DC2-BE71-87C236AC935C}">
      <dgm:prSet phldrT="[Text]" custT="1"/>
      <dgm:spPr/>
      <dgm:t>
        <a:bodyPr/>
        <a:lstStyle/>
        <a:p>
          <a:r>
            <a:rPr lang="en-US" sz="1400" b="1" dirty="0" smtClean="0"/>
            <a:t>Procedure = “Approve”</a:t>
          </a:r>
          <a:endParaRPr lang="en-US" sz="1400" b="1" dirty="0"/>
        </a:p>
      </dgm:t>
    </dgm:pt>
    <dgm:pt modelId="{23B4CE6B-F19D-42DD-BF62-2FB39C36127B}" type="parTrans" cxnId="{7BF8B650-858D-4017-8272-60EEE7FBDB45}">
      <dgm:prSet custT="1"/>
      <dgm:spPr/>
      <dgm:t>
        <a:bodyPr/>
        <a:lstStyle/>
        <a:p>
          <a:endParaRPr lang="en-US" sz="600" b="1"/>
        </a:p>
      </dgm:t>
    </dgm:pt>
    <dgm:pt modelId="{BF2C9ADA-A3BD-4EAD-85CB-EEA9CBD50F57}" type="sibTrans" cxnId="{7BF8B650-858D-4017-8272-60EEE7FBDB45}">
      <dgm:prSet/>
      <dgm:spPr/>
      <dgm:t>
        <a:bodyPr/>
        <a:lstStyle/>
        <a:p>
          <a:endParaRPr lang="en-US" sz="2000" b="1"/>
        </a:p>
      </dgm:t>
    </dgm:pt>
    <dgm:pt modelId="{792E5CE8-B0CF-454A-ACCA-CF5ED672AB36}">
      <dgm:prSet phldrT="[Text]" custT="1"/>
      <dgm:spPr/>
      <dgm:t>
        <a:bodyPr/>
        <a:lstStyle/>
        <a:p>
          <a:r>
            <a:rPr lang="en-US" sz="1400" b="1" dirty="0" smtClean="0"/>
            <a:t>Step = “</a:t>
          </a:r>
          <a:r>
            <a:rPr lang="en-US" sz="1400" b="1" dirty="0" err="1" smtClean="0"/>
            <a:t>approve_action</a:t>
          </a:r>
          <a:r>
            <a:rPr lang="en-US" sz="1400" b="1" dirty="0" smtClean="0"/>
            <a:t>”</a:t>
          </a:r>
          <a:endParaRPr lang="en-US" sz="1400" b="1" dirty="0"/>
        </a:p>
      </dgm:t>
    </dgm:pt>
    <dgm:pt modelId="{1BBA6591-B1FC-479E-9F42-A62F929DC8CD}" type="parTrans" cxnId="{6E3A55D9-2473-4BA2-AFC6-C23539C6693B}">
      <dgm:prSet custT="1"/>
      <dgm:spPr/>
      <dgm:t>
        <a:bodyPr/>
        <a:lstStyle/>
        <a:p>
          <a:endParaRPr lang="en-US" sz="600" b="1"/>
        </a:p>
      </dgm:t>
    </dgm:pt>
    <dgm:pt modelId="{EC13E4DB-4838-44E8-8154-782F8535AF6B}" type="sibTrans" cxnId="{6E3A55D9-2473-4BA2-AFC6-C23539C6693B}">
      <dgm:prSet/>
      <dgm:spPr/>
      <dgm:t>
        <a:bodyPr/>
        <a:lstStyle/>
        <a:p>
          <a:endParaRPr lang="en-US" sz="2000" b="1"/>
        </a:p>
      </dgm:t>
    </dgm:pt>
    <dgm:pt modelId="{C87A5978-9641-479B-AFDB-4DC4A835E092}">
      <dgm:prSet phldrT="[Text]" custT="1"/>
      <dgm:spPr/>
      <dgm:t>
        <a:bodyPr/>
        <a:lstStyle/>
        <a:p>
          <a:r>
            <a:rPr lang="en-US" sz="1400" b="1" dirty="0" smtClean="0"/>
            <a:t>Parameter = “action”</a:t>
          </a:r>
          <a:endParaRPr lang="en-US" sz="1400" b="1" dirty="0"/>
        </a:p>
      </dgm:t>
    </dgm:pt>
    <dgm:pt modelId="{F3500AAA-D7E7-47E3-B58B-B47304064F85}" type="parTrans" cxnId="{8A6338D3-096A-4403-8856-5658AF33A3E2}">
      <dgm:prSet custT="1"/>
      <dgm:spPr/>
      <dgm:t>
        <a:bodyPr/>
        <a:lstStyle/>
        <a:p>
          <a:endParaRPr lang="en-US" sz="600" b="1"/>
        </a:p>
      </dgm:t>
    </dgm:pt>
    <dgm:pt modelId="{B4D8451F-CCA2-4436-8307-FE833C1C222A}" type="sibTrans" cxnId="{8A6338D3-096A-4403-8856-5658AF33A3E2}">
      <dgm:prSet/>
      <dgm:spPr/>
      <dgm:t>
        <a:bodyPr/>
        <a:lstStyle/>
        <a:p>
          <a:endParaRPr lang="en-US" sz="2000" b="1"/>
        </a:p>
      </dgm:t>
    </dgm:pt>
    <dgm:pt modelId="{C56B3459-9C64-47EE-A038-2AAE04C19B9F}">
      <dgm:prSet phldrT="[Text]" custT="1"/>
      <dgm:spPr/>
      <dgm:t>
        <a:bodyPr/>
        <a:lstStyle/>
        <a:p>
          <a:r>
            <a:rPr lang="en-US" sz="1400" b="1" dirty="0" smtClean="0"/>
            <a:t>Parameter = “person”</a:t>
          </a:r>
          <a:endParaRPr lang="en-US" sz="1400" b="1" dirty="0"/>
        </a:p>
      </dgm:t>
    </dgm:pt>
    <dgm:pt modelId="{41B82C5C-6A81-4AE8-A8F9-0E423AAEFE71}" type="parTrans" cxnId="{9EAB6C69-F204-4518-999E-408C1299C51B}">
      <dgm:prSet custT="1"/>
      <dgm:spPr/>
      <dgm:t>
        <a:bodyPr/>
        <a:lstStyle/>
        <a:p>
          <a:endParaRPr lang="en-US" sz="600" b="1"/>
        </a:p>
      </dgm:t>
    </dgm:pt>
    <dgm:pt modelId="{E2577057-D91D-4996-A8A7-DD75A4910B8A}" type="sibTrans" cxnId="{9EAB6C69-F204-4518-999E-408C1299C51B}">
      <dgm:prSet/>
      <dgm:spPr/>
      <dgm:t>
        <a:bodyPr/>
        <a:lstStyle/>
        <a:p>
          <a:endParaRPr lang="en-US" sz="2000" b="1"/>
        </a:p>
      </dgm:t>
    </dgm:pt>
    <dgm:pt modelId="{045F7786-E076-4872-A56A-ADC646DEE281}">
      <dgm:prSet phldrT="[Text]" custT="1"/>
      <dgm:spPr/>
      <dgm:t>
        <a:bodyPr/>
        <a:lstStyle/>
        <a:p>
          <a:r>
            <a:rPr lang="en-US" sz="1400" b="1" dirty="0" smtClean="0"/>
            <a:t>Step = “Setup”</a:t>
          </a:r>
          <a:endParaRPr lang="en-US" sz="1400" b="1" dirty="0"/>
        </a:p>
      </dgm:t>
    </dgm:pt>
    <dgm:pt modelId="{AE7B8893-4A23-497C-BBF5-6016509863BE}" type="parTrans" cxnId="{090D5BD9-809B-4218-A86E-5BE356BDB0E6}">
      <dgm:prSet custT="1"/>
      <dgm:spPr/>
      <dgm:t>
        <a:bodyPr/>
        <a:lstStyle/>
        <a:p>
          <a:endParaRPr lang="en-US" sz="600" b="1"/>
        </a:p>
      </dgm:t>
    </dgm:pt>
    <dgm:pt modelId="{7DB76176-6557-4D20-B892-73FF294106E3}" type="sibTrans" cxnId="{090D5BD9-809B-4218-A86E-5BE356BDB0E6}">
      <dgm:prSet/>
      <dgm:spPr/>
      <dgm:t>
        <a:bodyPr/>
        <a:lstStyle/>
        <a:p>
          <a:endParaRPr lang="en-US" sz="2000" b="1"/>
        </a:p>
      </dgm:t>
    </dgm:pt>
    <dgm:pt modelId="{F5117B11-054E-47CD-8556-89AC09A3468C}">
      <dgm:prSet phldrT="[Text]" custT="1"/>
      <dgm:spPr/>
      <dgm:t>
        <a:bodyPr/>
        <a:lstStyle/>
        <a:p>
          <a:r>
            <a:rPr lang="en-US" sz="1400" b="1" dirty="0" smtClean="0"/>
            <a:t>Step = “Extract Sources”</a:t>
          </a:r>
          <a:endParaRPr lang="en-US" sz="1400" b="1" dirty="0"/>
        </a:p>
      </dgm:t>
    </dgm:pt>
    <dgm:pt modelId="{BB3B0E6B-BEB9-4734-B213-3FD8584B5001}" type="parTrans" cxnId="{338EC7FD-0BD6-4B3D-B273-C538CADD6839}">
      <dgm:prSet custT="1"/>
      <dgm:spPr/>
      <dgm:t>
        <a:bodyPr/>
        <a:lstStyle/>
        <a:p>
          <a:endParaRPr lang="en-US" sz="600" b="1"/>
        </a:p>
      </dgm:t>
    </dgm:pt>
    <dgm:pt modelId="{BEFF0179-EC3F-4ED4-A10C-4C5ED4CF0950}" type="sibTrans" cxnId="{338EC7FD-0BD6-4B3D-B273-C538CADD6839}">
      <dgm:prSet/>
      <dgm:spPr/>
      <dgm:t>
        <a:bodyPr/>
        <a:lstStyle/>
        <a:p>
          <a:endParaRPr lang="en-US" sz="2000" b="1"/>
        </a:p>
      </dgm:t>
    </dgm:pt>
    <dgm:pt modelId="{E422C172-6FF7-4A4C-AF21-1AC6C60994DC}">
      <dgm:prSet phldrT="[Text]" custT="1"/>
      <dgm:spPr/>
      <dgm:t>
        <a:bodyPr/>
        <a:lstStyle/>
        <a:p>
          <a:r>
            <a:rPr lang="en-US" sz="1400" b="1" dirty="0" smtClean="0"/>
            <a:t>Step = “Build and Test Windows”</a:t>
          </a:r>
          <a:endParaRPr lang="en-US" sz="1400" b="1" dirty="0"/>
        </a:p>
      </dgm:t>
    </dgm:pt>
    <dgm:pt modelId="{193AA7CB-63C7-4E26-9874-FD2277760258}" type="parTrans" cxnId="{2661D20A-34B5-414F-831B-1BBBF6363C3A}">
      <dgm:prSet custT="1"/>
      <dgm:spPr/>
      <dgm:t>
        <a:bodyPr/>
        <a:lstStyle/>
        <a:p>
          <a:endParaRPr lang="en-US" sz="600" b="1"/>
        </a:p>
      </dgm:t>
    </dgm:pt>
    <dgm:pt modelId="{6C62A29D-D024-4357-ADB6-E56E567A7B80}" type="sibTrans" cxnId="{2661D20A-34B5-414F-831B-1BBBF6363C3A}">
      <dgm:prSet/>
      <dgm:spPr/>
      <dgm:t>
        <a:bodyPr/>
        <a:lstStyle/>
        <a:p>
          <a:endParaRPr lang="en-US" sz="2000" b="1"/>
        </a:p>
      </dgm:t>
    </dgm:pt>
    <dgm:pt modelId="{EFCF3EFE-F40F-443F-9726-7E8385AEBC41}">
      <dgm:prSet phldrT="[Text]" custT="1"/>
      <dgm:spPr/>
      <dgm:t>
        <a:bodyPr/>
        <a:lstStyle/>
        <a:p>
          <a:r>
            <a:rPr lang="en-US" sz="1400" b="1" dirty="0" smtClean="0"/>
            <a:t>Property = “Version”</a:t>
          </a:r>
          <a:endParaRPr lang="en-US" sz="1400" b="1" dirty="0"/>
        </a:p>
      </dgm:t>
    </dgm:pt>
    <dgm:pt modelId="{648EFA40-E8E0-410D-86BA-26E626227283}" type="parTrans" cxnId="{B385C119-7311-4B05-A28B-4605659EF3D4}">
      <dgm:prSet custT="1"/>
      <dgm:spPr/>
      <dgm:t>
        <a:bodyPr/>
        <a:lstStyle/>
        <a:p>
          <a:endParaRPr lang="en-US" sz="600" b="1"/>
        </a:p>
      </dgm:t>
    </dgm:pt>
    <dgm:pt modelId="{3AA4E00E-B495-4075-A874-1D87F86B5C12}" type="sibTrans" cxnId="{B385C119-7311-4B05-A28B-4605659EF3D4}">
      <dgm:prSet/>
      <dgm:spPr/>
      <dgm:t>
        <a:bodyPr/>
        <a:lstStyle/>
        <a:p>
          <a:endParaRPr lang="en-US" sz="2000" b="1"/>
        </a:p>
      </dgm:t>
    </dgm:pt>
    <dgm:pt modelId="{C5FD1C3F-123B-4FCF-865F-177F9D1F3E2D}">
      <dgm:prSet phldrT="[Text]" custT="1"/>
      <dgm:spPr/>
      <dgm:t>
        <a:bodyPr/>
        <a:lstStyle/>
        <a:p>
          <a:r>
            <a:rPr lang="en-US" sz="1400" b="1" dirty="0" smtClean="0"/>
            <a:t>Property = approved</a:t>
          </a:r>
          <a:endParaRPr lang="en-US" sz="1400" b="1" dirty="0"/>
        </a:p>
      </dgm:t>
    </dgm:pt>
    <dgm:pt modelId="{13CFDEFD-0CB4-44DD-8E04-0AE80F4CC8FB}" type="parTrans" cxnId="{9D96DD47-6BA3-4E29-8BDF-FAC7D61DA64E}">
      <dgm:prSet/>
      <dgm:spPr/>
      <dgm:t>
        <a:bodyPr/>
        <a:lstStyle/>
        <a:p>
          <a:endParaRPr lang="en-US"/>
        </a:p>
      </dgm:t>
    </dgm:pt>
    <dgm:pt modelId="{CFE18901-EB69-4638-94DE-1A2E34BB6B5C}" type="sibTrans" cxnId="{9D96DD47-6BA3-4E29-8BDF-FAC7D61DA64E}">
      <dgm:prSet/>
      <dgm:spPr/>
      <dgm:t>
        <a:bodyPr/>
        <a:lstStyle/>
        <a:p>
          <a:endParaRPr lang="en-US"/>
        </a:p>
      </dgm:t>
    </dgm:pt>
    <dgm:pt modelId="{67A90CE6-A6C4-4AE0-A342-8347921BC700}" type="pres">
      <dgm:prSet presAssocID="{E2B8DE0D-7E4C-45D2-A503-8331A7E2E8E8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0EAD612-6905-480E-8FE3-5526FA9829D0}" type="pres">
      <dgm:prSet presAssocID="{57AD9653-748B-4725-81B9-DE9EB1EA16FB}" presName="root1" presStyleCnt="0"/>
      <dgm:spPr/>
    </dgm:pt>
    <dgm:pt modelId="{ED7755A5-D155-4DEF-B7A0-89890DCEEEBE}" type="pres">
      <dgm:prSet presAssocID="{57AD9653-748B-4725-81B9-DE9EB1EA16FB}" presName="LevelOneTextNode" presStyleLbl="node0" presStyleIdx="0" presStyleCnt="1" custScaleX="19783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2FA3E3B-D106-44B6-A2BF-EFEE251CEC5E}" type="pres">
      <dgm:prSet presAssocID="{57AD9653-748B-4725-81B9-DE9EB1EA16FB}" presName="level2hierChild" presStyleCnt="0"/>
      <dgm:spPr/>
    </dgm:pt>
    <dgm:pt modelId="{B829D15A-60D6-42A4-AA04-2F312C87852C}" type="pres">
      <dgm:prSet presAssocID="{23B4CE6B-F19D-42DD-BF62-2FB39C36127B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91048215-D851-49D7-93A4-08DC6D624F4D}" type="pres">
      <dgm:prSet presAssocID="{23B4CE6B-F19D-42DD-BF62-2FB39C36127B}" presName="connTx" presStyleLbl="parChTrans1D2" presStyleIdx="0" presStyleCnt="2"/>
      <dgm:spPr/>
      <dgm:t>
        <a:bodyPr/>
        <a:lstStyle/>
        <a:p>
          <a:endParaRPr lang="en-US"/>
        </a:p>
      </dgm:t>
    </dgm:pt>
    <dgm:pt modelId="{837420A2-25E0-4925-A103-DC500C3E1D90}" type="pres">
      <dgm:prSet presAssocID="{0FC30E6F-60AE-4DC2-BE71-87C236AC935C}" presName="root2" presStyleCnt="0"/>
      <dgm:spPr/>
    </dgm:pt>
    <dgm:pt modelId="{BE80619F-DB60-4826-AED8-AEE1A215F1A9}" type="pres">
      <dgm:prSet presAssocID="{0FC30E6F-60AE-4DC2-BE71-87C236AC935C}" presName="LevelTwoTextNode" presStyleLbl="node2" presStyleIdx="0" presStyleCnt="2" custScaleX="177727" custLinFactNeighborX="-18903" custLinFactNeighborY="198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2F17451-0FC4-4197-B649-037D74B4CD38}" type="pres">
      <dgm:prSet presAssocID="{0FC30E6F-60AE-4DC2-BE71-87C236AC935C}" presName="level3hierChild" presStyleCnt="0"/>
      <dgm:spPr/>
    </dgm:pt>
    <dgm:pt modelId="{AB9F3E72-B5AB-488D-B56F-454DF7FA7957}" type="pres">
      <dgm:prSet presAssocID="{1BBA6591-B1FC-479E-9F42-A62F929DC8CD}" presName="conn2-1" presStyleLbl="parChTrans1D3" presStyleIdx="0" presStyleCnt="7"/>
      <dgm:spPr/>
      <dgm:t>
        <a:bodyPr/>
        <a:lstStyle/>
        <a:p>
          <a:endParaRPr lang="en-US"/>
        </a:p>
      </dgm:t>
    </dgm:pt>
    <dgm:pt modelId="{0C2A19D8-7CBC-4D1B-AF1A-7BCE418D6CB6}" type="pres">
      <dgm:prSet presAssocID="{1BBA6591-B1FC-479E-9F42-A62F929DC8CD}" presName="connTx" presStyleLbl="parChTrans1D3" presStyleIdx="0" presStyleCnt="7"/>
      <dgm:spPr/>
      <dgm:t>
        <a:bodyPr/>
        <a:lstStyle/>
        <a:p>
          <a:endParaRPr lang="en-US"/>
        </a:p>
      </dgm:t>
    </dgm:pt>
    <dgm:pt modelId="{C4D422AF-84BA-4086-AE12-70DC01AE354E}" type="pres">
      <dgm:prSet presAssocID="{792E5CE8-B0CF-454A-ACCA-CF5ED672AB36}" presName="root2" presStyleCnt="0"/>
      <dgm:spPr/>
    </dgm:pt>
    <dgm:pt modelId="{6855DE06-8D4D-43A7-8C1C-7250D2E29A2F}" type="pres">
      <dgm:prSet presAssocID="{792E5CE8-B0CF-454A-ACCA-CF5ED672AB36}" presName="LevelTwoTextNode" presStyleLbl="node3" presStyleIdx="0" presStyleCnt="7" custScaleX="188094" custLinFactNeighborX="-1954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5A2B1B9-DA61-45B4-915B-7DCFEFA1A680}" type="pres">
      <dgm:prSet presAssocID="{792E5CE8-B0CF-454A-ACCA-CF5ED672AB36}" presName="level3hierChild" presStyleCnt="0"/>
      <dgm:spPr/>
    </dgm:pt>
    <dgm:pt modelId="{A72D7E99-8D16-42C4-B9CD-5F0F962AC6A1}" type="pres">
      <dgm:prSet presAssocID="{13CFDEFD-0CB4-44DD-8E04-0AE80F4CC8FB}" presName="conn2-1" presStyleLbl="parChTrans1D4" presStyleIdx="0" presStyleCnt="1"/>
      <dgm:spPr/>
      <dgm:t>
        <a:bodyPr/>
        <a:lstStyle/>
        <a:p>
          <a:endParaRPr lang="en-US"/>
        </a:p>
      </dgm:t>
    </dgm:pt>
    <dgm:pt modelId="{3DD2EABC-6470-4A45-A5C0-EA3514665DC3}" type="pres">
      <dgm:prSet presAssocID="{13CFDEFD-0CB4-44DD-8E04-0AE80F4CC8FB}" presName="connTx" presStyleLbl="parChTrans1D4" presStyleIdx="0" presStyleCnt="1"/>
      <dgm:spPr/>
      <dgm:t>
        <a:bodyPr/>
        <a:lstStyle/>
        <a:p>
          <a:endParaRPr lang="en-US"/>
        </a:p>
      </dgm:t>
    </dgm:pt>
    <dgm:pt modelId="{0EC5BFEF-4969-456F-8BC3-9D039352E970}" type="pres">
      <dgm:prSet presAssocID="{C5FD1C3F-123B-4FCF-865F-177F9D1F3E2D}" presName="root2" presStyleCnt="0"/>
      <dgm:spPr/>
    </dgm:pt>
    <dgm:pt modelId="{B09B638D-81AF-4C66-B281-F6D56F576F3F}" type="pres">
      <dgm:prSet presAssocID="{C5FD1C3F-123B-4FCF-865F-177F9D1F3E2D}" presName="LevelTwoTextNode" presStyleLbl="node4" presStyleIdx="0" presStyleCnt="1" custScaleX="177218" custLinFactNeighborX="-2203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E8CCAB8-3037-4439-B20B-59E86123A097}" type="pres">
      <dgm:prSet presAssocID="{C5FD1C3F-123B-4FCF-865F-177F9D1F3E2D}" presName="level3hierChild" presStyleCnt="0"/>
      <dgm:spPr/>
    </dgm:pt>
    <dgm:pt modelId="{FDD2B7A1-9604-4B00-8C0D-3441BE5ED962}" type="pres">
      <dgm:prSet presAssocID="{F3500AAA-D7E7-47E3-B58B-B47304064F85}" presName="conn2-1" presStyleLbl="parChTrans1D3" presStyleIdx="1" presStyleCnt="7"/>
      <dgm:spPr/>
      <dgm:t>
        <a:bodyPr/>
        <a:lstStyle/>
        <a:p>
          <a:endParaRPr lang="en-US"/>
        </a:p>
      </dgm:t>
    </dgm:pt>
    <dgm:pt modelId="{E295C909-475E-4FD8-8C14-1F949C25AB6E}" type="pres">
      <dgm:prSet presAssocID="{F3500AAA-D7E7-47E3-B58B-B47304064F85}" presName="connTx" presStyleLbl="parChTrans1D3" presStyleIdx="1" presStyleCnt="7"/>
      <dgm:spPr/>
      <dgm:t>
        <a:bodyPr/>
        <a:lstStyle/>
        <a:p>
          <a:endParaRPr lang="en-US"/>
        </a:p>
      </dgm:t>
    </dgm:pt>
    <dgm:pt modelId="{AD93DEE3-F474-4223-9B1B-F3CD8A8CF7ED}" type="pres">
      <dgm:prSet presAssocID="{C87A5978-9641-479B-AFDB-4DC4A835E092}" presName="root2" presStyleCnt="0"/>
      <dgm:spPr/>
    </dgm:pt>
    <dgm:pt modelId="{2BEE5A46-8C51-4FBA-80AF-BD700D357694}" type="pres">
      <dgm:prSet presAssocID="{C87A5978-9641-479B-AFDB-4DC4A835E092}" presName="LevelTwoTextNode" presStyleLbl="node3" presStyleIdx="1" presStyleCnt="7" custScaleX="167695" custLinFactNeighborX="-1954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96E56D7-6343-4D5B-B74B-43707293432D}" type="pres">
      <dgm:prSet presAssocID="{C87A5978-9641-479B-AFDB-4DC4A835E092}" presName="level3hierChild" presStyleCnt="0"/>
      <dgm:spPr/>
    </dgm:pt>
    <dgm:pt modelId="{72767C3F-2B0F-41F5-BCEA-567B3E250C67}" type="pres">
      <dgm:prSet presAssocID="{41B82C5C-6A81-4AE8-A8F9-0E423AAEFE71}" presName="conn2-1" presStyleLbl="parChTrans1D3" presStyleIdx="2" presStyleCnt="7"/>
      <dgm:spPr/>
      <dgm:t>
        <a:bodyPr/>
        <a:lstStyle/>
        <a:p>
          <a:endParaRPr lang="en-US"/>
        </a:p>
      </dgm:t>
    </dgm:pt>
    <dgm:pt modelId="{AD2CB490-4AE3-4C2F-8B48-1AE61AF5E54A}" type="pres">
      <dgm:prSet presAssocID="{41B82C5C-6A81-4AE8-A8F9-0E423AAEFE71}" presName="connTx" presStyleLbl="parChTrans1D3" presStyleIdx="2" presStyleCnt="7"/>
      <dgm:spPr/>
      <dgm:t>
        <a:bodyPr/>
        <a:lstStyle/>
        <a:p>
          <a:endParaRPr lang="en-US"/>
        </a:p>
      </dgm:t>
    </dgm:pt>
    <dgm:pt modelId="{2216D4AD-8277-40FA-94FE-7A6D1A0E655E}" type="pres">
      <dgm:prSet presAssocID="{C56B3459-9C64-47EE-A038-2AAE04C19B9F}" presName="root2" presStyleCnt="0"/>
      <dgm:spPr/>
    </dgm:pt>
    <dgm:pt modelId="{B78A2074-9740-4B00-93E3-6FF6EFEF45DB}" type="pres">
      <dgm:prSet presAssocID="{C56B3459-9C64-47EE-A038-2AAE04C19B9F}" presName="LevelTwoTextNode" presStyleLbl="node3" presStyleIdx="2" presStyleCnt="7" custScaleX="167695" custLinFactNeighborX="-1954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0CAF921-50B1-44F5-A7DA-DE4D4B5E68A2}" type="pres">
      <dgm:prSet presAssocID="{C56B3459-9C64-47EE-A038-2AAE04C19B9F}" presName="level3hierChild" presStyleCnt="0"/>
      <dgm:spPr/>
    </dgm:pt>
    <dgm:pt modelId="{B0E5DD1A-70AB-452E-99AB-A7524630D0C8}" type="pres">
      <dgm:prSet presAssocID="{D2C65B25-9109-4AD2-804E-C0D3401CD1D3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29E85D44-95EA-4BE3-B58A-DB9E17B9867C}" type="pres">
      <dgm:prSet presAssocID="{D2C65B25-9109-4AD2-804E-C0D3401CD1D3}" presName="connTx" presStyleLbl="parChTrans1D2" presStyleIdx="1" presStyleCnt="2"/>
      <dgm:spPr/>
      <dgm:t>
        <a:bodyPr/>
        <a:lstStyle/>
        <a:p>
          <a:endParaRPr lang="en-US"/>
        </a:p>
      </dgm:t>
    </dgm:pt>
    <dgm:pt modelId="{40F7049A-DCA1-4FD1-8579-5DEED667E924}" type="pres">
      <dgm:prSet presAssocID="{9E922D32-9EBF-42DB-9EC5-9C3D1D0E0205}" presName="root2" presStyleCnt="0"/>
      <dgm:spPr/>
    </dgm:pt>
    <dgm:pt modelId="{E6E8171F-AB5C-4E4F-A1D1-7CAD68A9813C}" type="pres">
      <dgm:prSet presAssocID="{9E922D32-9EBF-42DB-9EC5-9C3D1D0E0205}" presName="LevelTwoTextNode" presStyleLbl="node2" presStyleIdx="1" presStyleCnt="2" custScaleX="349588" custLinFactNeighborY="7936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2830E8B-DE3B-41D0-BADE-74087DA549FF}" type="pres">
      <dgm:prSet presAssocID="{9E922D32-9EBF-42DB-9EC5-9C3D1D0E0205}" presName="level3hierChild" presStyleCnt="0"/>
      <dgm:spPr/>
    </dgm:pt>
    <dgm:pt modelId="{F513EBB3-F170-4BE0-B544-2CBC7E89E87C}" type="pres">
      <dgm:prSet presAssocID="{AE7B8893-4A23-497C-BBF5-6016509863BE}" presName="conn2-1" presStyleLbl="parChTrans1D3" presStyleIdx="3" presStyleCnt="7"/>
      <dgm:spPr/>
      <dgm:t>
        <a:bodyPr/>
        <a:lstStyle/>
        <a:p>
          <a:endParaRPr lang="en-US"/>
        </a:p>
      </dgm:t>
    </dgm:pt>
    <dgm:pt modelId="{778A9420-A928-45B5-941A-E0B8AFD872EF}" type="pres">
      <dgm:prSet presAssocID="{AE7B8893-4A23-497C-BBF5-6016509863BE}" presName="connTx" presStyleLbl="parChTrans1D3" presStyleIdx="3" presStyleCnt="7"/>
      <dgm:spPr/>
      <dgm:t>
        <a:bodyPr/>
        <a:lstStyle/>
        <a:p>
          <a:endParaRPr lang="en-US"/>
        </a:p>
      </dgm:t>
    </dgm:pt>
    <dgm:pt modelId="{9DD351D1-D56F-4111-9F70-34A355D42EF1}" type="pres">
      <dgm:prSet presAssocID="{045F7786-E076-4872-A56A-ADC646DEE281}" presName="root2" presStyleCnt="0"/>
      <dgm:spPr/>
    </dgm:pt>
    <dgm:pt modelId="{BD6F2DCA-B8EC-4474-A646-949434E4342D}" type="pres">
      <dgm:prSet presAssocID="{045F7786-E076-4872-A56A-ADC646DEE281}" presName="LevelTwoTextNode" presStyleLbl="node3" presStyleIdx="3" presStyleCnt="7" custScaleX="167695" custLinFactNeighborX="18593" custLinFactNeighborY="4546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108EC7A-B978-4477-8672-1149419EC060}" type="pres">
      <dgm:prSet presAssocID="{045F7786-E076-4872-A56A-ADC646DEE281}" presName="level3hierChild" presStyleCnt="0"/>
      <dgm:spPr/>
    </dgm:pt>
    <dgm:pt modelId="{D3E16E2C-7E19-4274-9ED0-122503CDF9C8}" type="pres">
      <dgm:prSet presAssocID="{BB3B0E6B-BEB9-4734-B213-3FD8584B5001}" presName="conn2-1" presStyleLbl="parChTrans1D3" presStyleIdx="4" presStyleCnt="7"/>
      <dgm:spPr/>
      <dgm:t>
        <a:bodyPr/>
        <a:lstStyle/>
        <a:p>
          <a:endParaRPr lang="en-US"/>
        </a:p>
      </dgm:t>
    </dgm:pt>
    <dgm:pt modelId="{146FCD20-FC7C-492F-B990-A9F65A3A7218}" type="pres">
      <dgm:prSet presAssocID="{BB3B0E6B-BEB9-4734-B213-3FD8584B5001}" presName="connTx" presStyleLbl="parChTrans1D3" presStyleIdx="4" presStyleCnt="7"/>
      <dgm:spPr/>
      <dgm:t>
        <a:bodyPr/>
        <a:lstStyle/>
        <a:p>
          <a:endParaRPr lang="en-US"/>
        </a:p>
      </dgm:t>
    </dgm:pt>
    <dgm:pt modelId="{398255AF-C1DD-4171-BFAC-C00863FC6F31}" type="pres">
      <dgm:prSet presAssocID="{F5117B11-054E-47CD-8556-89AC09A3468C}" presName="root2" presStyleCnt="0"/>
      <dgm:spPr/>
    </dgm:pt>
    <dgm:pt modelId="{29065D5B-7F11-4E45-89D9-AFB574594B72}" type="pres">
      <dgm:prSet presAssocID="{F5117B11-054E-47CD-8556-89AC09A3468C}" presName="LevelTwoTextNode" presStyleLbl="node3" presStyleIdx="4" presStyleCnt="7" custScaleX="167695" custLinFactNeighborX="18593" custLinFactNeighborY="4546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A469B3F-7EB9-4685-99C5-1BC961ED107A}" type="pres">
      <dgm:prSet presAssocID="{F5117B11-054E-47CD-8556-89AC09A3468C}" presName="level3hierChild" presStyleCnt="0"/>
      <dgm:spPr/>
    </dgm:pt>
    <dgm:pt modelId="{99C55991-76E2-4E97-8D60-E8DEA139A189}" type="pres">
      <dgm:prSet presAssocID="{193AA7CB-63C7-4E26-9874-FD2277760258}" presName="conn2-1" presStyleLbl="parChTrans1D3" presStyleIdx="5" presStyleCnt="7"/>
      <dgm:spPr/>
      <dgm:t>
        <a:bodyPr/>
        <a:lstStyle/>
        <a:p>
          <a:endParaRPr lang="en-US"/>
        </a:p>
      </dgm:t>
    </dgm:pt>
    <dgm:pt modelId="{3872BB69-CE5B-4E18-A8DD-06670E1B5D09}" type="pres">
      <dgm:prSet presAssocID="{193AA7CB-63C7-4E26-9874-FD2277760258}" presName="connTx" presStyleLbl="parChTrans1D3" presStyleIdx="5" presStyleCnt="7"/>
      <dgm:spPr/>
      <dgm:t>
        <a:bodyPr/>
        <a:lstStyle/>
        <a:p>
          <a:endParaRPr lang="en-US"/>
        </a:p>
      </dgm:t>
    </dgm:pt>
    <dgm:pt modelId="{C4F25189-FC5C-4F0C-A2DF-23064C5D1855}" type="pres">
      <dgm:prSet presAssocID="{E422C172-6FF7-4A4C-AF21-1AC6C60994DC}" presName="root2" presStyleCnt="0"/>
      <dgm:spPr/>
    </dgm:pt>
    <dgm:pt modelId="{0B56290A-6D32-4FD8-A625-0C0E6325401E}" type="pres">
      <dgm:prSet presAssocID="{E422C172-6FF7-4A4C-AF21-1AC6C60994DC}" presName="LevelTwoTextNode" presStyleLbl="node3" presStyleIdx="5" presStyleCnt="7" custScaleX="167695" custLinFactNeighborX="18593" custLinFactNeighborY="4546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4AA03C7-6714-484C-B6EC-BB3C3451F31A}" type="pres">
      <dgm:prSet presAssocID="{E422C172-6FF7-4A4C-AF21-1AC6C60994DC}" presName="level3hierChild" presStyleCnt="0"/>
      <dgm:spPr/>
    </dgm:pt>
    <dgm:pt modelId="{00EED959-00E4-48E6-AC91-481E4F7F2A13}" type="pres">
      <dgm:prSet presAssocID="{648EFA40-E8E0-410D-86BA-26E626227283}" presName="conn2-1" presStyleLbl="parChTrans1D3" presStyleIdx="6" presStyleCnt="7"/>
      <dgm:spPr/>
      <dgm:t>
        <a:bodyPr/>
        <a:lstStyle/>
        <a:p>
          <a:endParaRPr lang="en-US"/>
        </a:p>
      </dgm:t>
    </dgm:pt>
    <dgm:pt modelId="{13E771B3-1E8F-42C5-9831-3A9D98387032}" type="pres">
      <dgm:prSet presAssocID="{648EFA40-E8E0-410D-86BA-26E626227283}" presName="connTx" presStyleLbl="parChTrans1D3" presStyleIdx="6" presStyleCnt="7"/>
      <dgm:spPr/>
      <dgm:t>
        <a:bodyPr/>
        <a:lstStyle/>
        <a:p>
          <a:endParaRPr lang="en-US"/>
        </a:p>
      </dgm:t>
    </dgm:pt>
    <dgm:pt modelId="{1E7D6AEB-A722-4AFE-A930-74239F6C55C5}" type="pres">
      <dgm:prSet presAssocID="{EFCF3EFE-F40F-443F-9726-7E8385AEBC41}" presName="root2" presStyleCnt="0"/>
      <dgm:spPr/>
    </dgm:pt>
    <dgm:pt modelId="{F6210724-D105-4DA9-BE8B-ECA04B917D6F}" type="pres">
      <dgm:prSet presAssocID="{EFCF3EFE-F40F-443F-9726-7E8385AEBC41}" presName="LevelTwoTextNode" presStyleLbl="node3" presStyleIdx="6" presStyleCnt="7" custScaleX="167695" custLinFactNeighborX="18593" custLinFactNeighborY="4546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E5B0ACC-BC5D-42BB-8971-DDA8444C0230}" type="pres">
      <dgm:prSet presAssocID="{EFCF3EFE-F40F-443F-9726-7E8385AEBC41}" presName="level3hierChild" presStyleCnt="0"/>
      <dgm:spPr/>
    </dgm:pt>
  </dgm:ptLst>
  <dgm:cxnLst>
    <dgm:cxn modelId="{2BAF11F7-E9E8-45E1-B80C-A22232063A0C}" type="presOf" srcId="{D2C65B25-9109-4AD2-804E-C0D3401CD1D3}" destId="{29E85D44-95EA-4BE3-B58A-DB9E17B9867C}" srcOrd="1" destOrd="0" presId="urn:microsoft.com/office/officeart/2005/8/layout/hierarchy2"/>
    <dgm:cxn modelId="{9EAB6C69-F204-4518-999E-408C1299C51B}" srcId="{0FC30E6F-60AE-4DC2-BE71-87C236AC935C}" destId="{C56B3459-9C64-47EE-A038-2AAE04C19B9F}" srcOrd="2" destOrd="0" parTransId="{41B82C5C-6A81-4AE8-A8F9-0E423AAEFE71}" sibTransId="{E2577057-D91D-4996-A8A7-DD75A4910B8A}"/>
    <dgm:cxn modelId="{E66E0AB2-8450-4DC4-ABFC-144D1FFFD33B}" type="presOf" srcId="{D2C65B25-9109-4AD2-804E-C0D3401CD1D3}" destId="{B0E5DD1A-70AB-452E-99AB-A7524630D0C8}" srcOrd="0" destOrd="0" presId="urn:microsoft.com/office/officeart/2005/8/layout/hierarchy2"/>
    <dgm:cxn modelId="{2010ED53-EDA0-499B-A15A-E294E291F765}" srcId="{57AD9653-748B-4725-81B9-DE9EB1EA16FB}" destId="{9E922D32-9EBF-42DB-9EC5-9C3D1D0E0205}" srcOrd="1" destOrd="0" parTransId="{D2C65B25-9109-4AD2-804E-C0D3401CD1D3}" sibTransId="{834D8642-75A0-4E12-8805-F8D47C4F0658}"/>
    <dgm:cxn modelId="{03FEB60B-745B-4D71-98C5-7B6541A936CE}" type="presOf" srcId="{13CFDEFD-0CB4-44DD-8E04-0AE80F4CC8FB}" destId="{A72D7E99-8D16-42C4-B9CD-5F0F962AC6A1}" srcOrd="0" destOrd="0" presId="urn:microsoft.com/office/officeart/2005/8/layout/hierarchy2"/>
    <dgm:cxn modelId="{9AE63CAE-8ACF-45CA-BBB9-5FD16A50E7BA}" srcId="{E2B8DE0D-7E4C-45D2-A503-8331A7E2E8E8}" destId="{57AD9653-748B-4725-81B9-DE9EB1EA16FB}" srcOrd="0" destOrd="0" parTransId="{C8A2187B-3CFA-4FE7-9BD4-D8C92D088B42}" sibTransId="{CF3FCD4E-F577-4B29-9829-A6A5DE1E943A}"/>
    <dgm:cxn modelId="{986E74ED-CFB5-4CEE-94E4-26D6B304CE45}" type="presOf" srcId="{BB3B0E6B-BEB9-4734-B213-3FD8584B5001}" destId="{146FCD20-FC7C-492F-B990-A9F65A3A7218}" srcOrd="1" destOrd="0" presId="urn:microsoft.com/office/officeart/2005/8/layout/hierarchy2"/>
    <dgm:cxn modelId="{7DA831F5-B5AF-4216-A609-0CF788689B9E}" type="presOf" srcId="{792E5CE8-B0CF-454A-ACCA-CF5ED672AB36}" destId="{6855DE06-8D4D-43A7-8C1C-7250D2E29A2F}" srcOrd="0" destOrd="0" presId="urn:microsoft.com/office/officeart/2005/8/layout/hierarchy2"/>
    <dgm:cxn modelId="{82EDA0DA-614F-4305-8FBF-8BBE495D4883}" type="presOf" srcId="{F3500AAA-D7E7-47E3-B58B-B47304064F85}" destId="{E295C909-475E-4FD8-8C14-1F949C25AB6E}" srcOrd="1" destOrd="0" presId="urn:microsoft.com/office/officeart/2005/8/layout/hierarchy2"/>
    <dgm:cxn modelId="{810C8075-D584-4D07-A0BD-4570533FEDC6}" type="presOf" srcId="{EFCF3EFE-F40F-443F-9726-7E8385AEBC41}" destId="{F6210724-D105-4DA9-BE8B-ECA04B917D6F}" srcOrd="0" destOrd="0" presId="urn:microsoft.com/office/officeart/2005/8/layout/hierarchy2"/>
    <dgm:cxn modelId="{34314C89-F3DC-47AC-B152-04CE4B4558E8}" type="presOf" srcId="{F3500AAA-D7E7-47E3-B58B-B47304064F85}" destId="{FDD2B7A1-9604-4B00-8C0D-3441BE5ED962}" srcOrd="0" destOrd="0" presId="urn:microsoft.com/office/officeart/2005/8/layout/hierarchy2"/>
    <dgm:cxn modelId="{4B6D91B0-BD7D-4997-BC6A-635432FE12D3}" type="presOf" srcId="{045F7786-E076-4872-A56A-ADC646DEE281}" destId="{BD6F2DCA-B8EC-4474-A646-949434E4342D}" srcOrd="0" destOrd="0" presId="urn:microsoft.com/office/officeart/2005/8/layout/hierarchy2"/>
    <dgm:cxn modelId="{A2057A50-BDA4-4651-B365-8FA1429C137B}" type="presOf" srcId="{23B4CE6B-F19D-42DD-BF62-2FB39C36127B}" destId="{B829D15A-60D6-42A4-AA04-2F312C87852C}" srcOrd="0" destOrd="0" presId="urn:microsoft.com/office/officeart/2005/8/layout/hierarchy2"/>
    <dgm:cxn modelId="{6F2F1A18-A2E6-4DD9-8E69-54624F757BDA}" type="presOf" srcId="{193AA7CB-63C7-4E26-9874-FD2277760258}" destId="{99C55991-76E2-4E97-8D60-E8DEA139A189}" srcOrd="0" destOrd="0" presId="urn:microsoft.com/office/officeart/2005/8/layout/hierarchy2"/>
    <dgm:cxn modelId="{14A8D4E3-5FE1-42EE-8EC5-03141C653E66}" type="presOf" srcId="{1BBA6591-B1FC-479E-9F42-A62F929DC8CD}" destId="{AB9F3E72-B5AB-488D-B56F-454DF7FA7957}" srcOrd="0" destOrd="0" presId="urn:microsoft.com/office/officeart/2005/8/layout/hierarchy2"/>
    <dgm:cxn modelId="{2B6699B0-65AF-4738-92C9-78D1DF0CBE4C}" type="presOf" srcId="{648EFA40-E8E0-410D-86BA-26E626227283}" destId="{13E771B3-1E8F-42C5-9831-3A9D98387032}" srcOrd="1" destOrd="0" presId="urn:microsoft.com/office/officeart/2005/8/layout/hierarchy2"/>
    <dgm:cxn modelId="{566A6197-7453-41A2-8789-094D225B662C}" type="presOf" srcId="{E2B8DE0D-7E4C-45D2-A503-8331A7E2E8E8}" destId="{67A90CE6-A6C4-4AE0-A342-8347921BC700}" srcOrd="0" destOrd="0" presId="urn:microsoft.com/office/officeart/2005/8/layout/hierarchy2"/>
    <dgm:cxn modelId="{8034FD7C-6CEF-44C1-BEA0-10BDC210523F}" type="presOf" srcId="{41B82C5C-6A81-4AE8-A8F9-0E423AAEFE71}" destId="{AD2CB490-4AE3-4C2F-8B48-1AE61AF5E54A}" srcOrd="1" destOrd="0" presId="urn:microsoft.com/office/officeart/2005/8/layout/hierarchy2"/>
    <dgm:cxn modelId="{F8F67772-3987-4F4F-83D1-1603B5140665}" type="presOf" srcId="{23B4CE6B-F19D-42DD-BF62-2FB39C36127B}" destId="{91048215-D851-49D7-93A4-08DC6D624F4D}" srcOrd="1" destOrd="0" presId="urn:microsoft.com/office/officeart/2005/8/layout/hierarchy2"/>
    <dgm:cxn modelId="{B385C119-7311-4B05-A28B-4605659EF3D4}" srcId="{9E922D32-9EBF-42DB-9EC5-9C3D1D0E0205}" destId="{EFCF3EFE-F40F-443F-9726-7E8385AEBC41}" srcOrd="3" destOrd="0" parTransId="{648EFA40-E8E0-410D-86BA-26E626227283}" sibTransId="{3AA4E00E-B495-4075-A874-1D87F86B5C12}"/>
    <dgm:cxn modelId="{1E2CAA8D-CC0A-4AEA-864C-ACFB01089970}" type="presOf" srcId="{193AA7CB-63C7-4E26-9874-FD2277760258}" destId="{3872BB69-CE5B-4E18-A8DD-06670E1B5D09}" srcOrd="1" destOrd="0" presId="urn:microsoft.com/office/officeart/2005/8/layout/hierarchy2"/>
    <dgm:cxn modelId="{090D5BD9-809B-4218-A86E-5BE356BDB0E6}" srcId="{9E922D32-9EBF-42DB-9EC5-9C3D1D0E0205}" destId="{045F7786-E076-4872-A56A-ADC646DEE281}" srcOrd="0" destOrd="0" parTransId="{AE7B8893-4A23-497C-BBF5-6016509863BE}" sibTransId="{7DB76176-6557-4D20-B892-73FF294106E3}"/>
    <dgm:cxn modelId="{6D714DE3-859C-4D4F-B81D-176AB774FEFC}" type="presOf" srcId="{1BBA6591-B1FC-479E-9F42-A62F929DC8CD}" destId="{0C2A19D8-7CBC-4D1B-AF1A-7BCE418D6CB6}" srcOrd="1" destOrd="0" presId="urn:microsoft.com/office/officeart/2005/8/layout/hierarchy2"/>
    <dgm:cxn modelId="{E204A12C-234C-4DBC-8103-43A17EAD6FAC}" type="presOf" srcId="{F5117B11-054E-47CD-8556-89AC09A3468C}" destId="{29065D5B-7F11-4E45-89D9-AFB574594B72}" srcOrd="0" destOrd="0" presId="urn:microsoft.com/office/officeart/2005/8/layout/hierarchy2"/>
    <dgm:cxn modelId="{21DF2563-1B73-46A6-8E32-CC92FDD230A8}" type="presOf" srcId="{C56B3459-9C64-47EE-A038-2AAE04C19B9F}" destId="{B78A2074-9740-4B00-93E3-6FF6EFEF45DB}" srcOrd="0" destOrd="0" presId="urn:microsoft.com/office/officeart/2005/8/layout/hierarchy2"/>
    <dgm:cxn modelId="{338EC7FD-0BD6-4B3D-B273-C538CADD6839}" srcId="{9E922D32-9EBF-42DB-9EC5-9C3D1D0E0205}" destId="{F5117B11-054E-47CD-8556-89AC09A3468C}" srcOrd="1" destOrd="0" parTransId="{BB3B0E6B-BEB9-4734-B213-3FD8584B5001}" sibTransId="{BEFF0179-EC3F-4ED4-A10C-4C5ED4CF0950}"/>
    <dgm:cxn modelId="{78E21DD2-EE3F-44EE-B2F1-80DB60827828}" type="presOf" srcId="{648EFA40-E8E0-410D-86BA-26E626227283}" destId="{00EED959-00E4-48E6-AC91-481E4F7F2A13}" srcOrd="0" destOrd="0" presId="urn:microsoft.com/office/officeart/2005/8/layout/hierarchy2"/>
    <dgm:cxn modelId="{09AD7265-6C04-4BED-B1E3-D39B1BA54109}" type="presOf" srcId="{AE7B8893-4A23-497C-BBF5-6016509863BE}" destId="{778A9420-A928-45B5-941A-E0B8AFD872EF}" srcOrd="1" destOrd="0" presId="urn:microsoft.com/office/officeart/2005/8/layout/hierarchy2"/>
    <dgm:cxn modelId="{943F3665-4ECC-4AF5-A598-226C19CEE5C6}" type="presOf" srcId="{AE7B8893-4A23-497C-BBF5-6016509863BE}" destId="{F513EBB3-F170-4BE0-B544-2CBC7E89E87C}" srcOrd="0" destOrd="0" presId="urn:microsoft.com/office/officeart/2005/8/layout/hierarchy2"/>
    <dgm:cxn modelId="{9D96DD47-6BA3-4E29-8BDF-FAC7D61DA64E}" srcId="{792E5CE8-B0CF-454A-ACCA-CF5ED672AB36}" destId="{C5FD1C3F-123B-4FCF-865F-177F9D1F3E2D}" srcOrd="0" destOrd="0" parTransId="{13CFDEFD-0CB4-44DD-8E04-0AE80F4CC8FB}" sibTransId="{CFE18901-EB69-4638-94DE-1A2E34BB6B5C}"/>
    <dgm:cxn modelId="{D5D23E16-0DF0-48ED-85DB-CAC1CBCA626B}" type="presOf" srcId="{C5FD1C3F-123B-4FCF-865F-177F9D1F3E2D}" destId="{B09B638D-81AF-4C66-B281-F6D56F576F3F}" srcOrd="0" destOrd="0" presId="urn:microsoft.com/office/officeart/2005/8/layout/hierarchy2"/>
    <dgm:cxn modelId="{AF7BE002-581E-4C89-8398-A5A04C3C7EFB}" type="presOf" srcId="{C87A5978-9641-479B-AFDB-4DC4A835E092}" destId="{2BEE5A46-8C51-4FBA-80AF-BD700D357694}" srcOrd="0" destOrd="0" presId="urn:microsoft.com/office/officeart/2005/8/layout/hierarchy2"/>
    <dgm:cxn modelId="{26D6EE8C-2A22-411D-9AB0-D3336DA97589}" type="presOf" srcId="{13CFDEFD-0CB4-44DD-8E04-0AE80F4CC8FB}" destId="{3DD2EABC-6470-4A45-A5C0-EA3514665DC3}" srcOrd="1" destOrd="0" presId="urn:microsoft.com/office/officeart/2005/8/layout/hierarchy2"/>
    <dgm:cxn modelId="{8A6338D3-096A-4403-8856-5658AF33A3E2}" srcId="{0FC30E6F-60AE-4DC2-BE71-87C236AC935C}" destId="{C87A5978-9641-479B-AFDB-4DC4A835E092}" srcOrd="1" destOrd="0" parTransId="{F3500AAA-D7E7-47E3-B58B-B47304064F85}" sibTransId="{B4D8451F-CCA2-4436-8307-FE833C1C222A}"/>
    <dgm:cxn modelId="{665BBE73-1AD3-46E3-8DE0-FE5F8EA2AD75}" type="presOf" srcId="{57AD9653-748B-4725-81B9-DE9EB1EA16FB}" destId="{ED7755A5-D155-4DEF-B7A0-89890DCEEEBE}" srcOrd="0" destOrd="0" presId="urn:microsoft.com/office/officeart/2005/8/layout/hierarchy2"/>
    <dgm:cxn modelId="{7BF8B650-858D-4017-8272-60EEE7FBDB45}" srcId="{57AD9653-748B-4725-81B9-DE9EB1EA16FB}" destId="{0FC30E6F-60AE-4DC2-BE71-87C236AC935C}" srcOrd="0" destOrd="0" parTransId="{23B4CE6B-F19D-42DD-BF62-2FB39C36127B}" sibTransId="{BF2C9ADA-A3BD-4EAD-85CB-EEA9CBD50F57}"/>
    <dgm:cxn modelId="{6E3A55D9-2473-4BA2-AFC6-C23539C6693B}" srcId="{0FC30E6F-60AE-4DC2-BE71-87C236AC935C}" destId="{792E5CE8-B0CF-454A-ACCA-CF5ED672AB36}" srcOrd="0" destOrd="0" parTransId="{1BBA6591-B1FC-479E-9F42-A62F929DC8CD}" sibTransId="{EC13E4DB-4838-44E8-8154-782F8535AF6B}"/>
    <dgm:cxn modelId="{243F280A-23F6-4CD0-B537-04C9D01DF5BD}" type="presOf" srcId="{41B82C5C-6A81-4AE8-A8F9-0E423AAEFE71}" destId="{72767C3F-2B0F-41F5-BCEA-567B3E250C67}" srcOrd="0" destOrd="0" presId="urn:microsoft.com/office/officeart/2005/8/layout/hierarchy2"/>
    <dgm:cxn modelId="{40C3BE32-056D-49C2-9B1D-59591B3EF154}" type="presOf" srcId="{BB3B0E6B-BEB9-4734-B213-3FD8584B5001}" destId="{D3E16E2C-7E19-4274-9ED0-122503CDF9C8}" srcOrd="0" destOrd="0" presId="urn:microsoft.com/office/officeart/2005/8/layout/hierarchy2"/>
    <dgm:cxn modelId="{2661D20A-34B5-414F-831B-1BBBF6363C3A}" srcId="{9E922D32-9EBF-42DB-9EC5-9C3D1D0E0205}" destId="{E422C172-6FF7-4A4C-AF21-1AC6C60994DC}" srcOrd="2" destOrd="0" parTransId="{193AA7CB-63C7-4E26-9874-FD2277760258}" sibTransId="{6C62A29D-D024-4357-ADB6-E56E567A7B80}"/>
    <dgm:cxn modelId="{94D9CF45-B742-4AAC-B962-D5DAE5CC248C}" type="presOf" srcId="{9E922D32-9EBF-42DB-9EC5-9C3D1D0E0205}" destId="{E6E8171F-AB5C-4E4F-A1D1-7CAD68A9813C}" srcOrd="0" destOrd="0" presId="urn:microsoft.com/office/officeart/2005/8/layout/hierarchy2"/>
    <dgm:cxn modelId="{5A294A4F-A759-414F-9397-028134B0AF7A}" type="presOf" srcId="{0FC30E6F-60AE-4DC2-BE71-87C236AC935C}" destId="{BE80619F-DB60-4826-AED8-AEE1A215F1A9}" srcOrd="0" destOrd="0" presId="urn:microsoft.com/office/officeart/2005/8/layout/hierarchy2"/>
    <dgm:cxn modelId="{4DDB2B97-BF06-4382-912E-C1E3AF9C2E28}" type="presOf" srcId="{E422C172-6FF7-4A4C-AF21-1AC6C60994DC}" destId="{0B56290A-6D32-4FD8-A625-0C0E6325401E}" srcOrd="0" destOrd="0" presId="urn:microsoft.com/office/officeart/2005/8/layout/hierarchy2"/>
    <dgm:cxn modelId="{427AA4C5-F30E-4AF8-B9A6-C7EB7DC357D3}" type="presParOf" srcId="{67A90CE6-A6C4-4AE0-A342-8347921BC700}" destId="{F0EAD612-6905-480E-8FE3-5526FA9829D0}" srcOrd="0" destOrd="0" presId="urn:microsoft.com/office/officeart/2005/8/layout/hierarchy2"/>
    <dgm:cxn modelId="{E16A7224-38F5-460E-93EF-04D86C364B42}" type="presParOf" srcId="{F0EAD612-6905-480E-8FE3-5526FA9829D0}" destId="{ED7755A5-D155-4DEF-B7A0-89890DCEEEBE}" srcOrd="0" destOrd="0" presId="urn:microsoft.com/office/officeart/2005/8/layout/hierarchy2"/>
    <dgm:cxn modelId="{0AC4B26E-E6E2-49B3-991B-379A0077F06A}" type="presParOf" srcId="{F0EAD612-6905-480E-8FE3-5526FA9829D0}" destId="{62FA3E3B-D106-44B6-A2BF-EFEE251CEC5E}" srcOrd="1" destOrd="0" presId="urn:microsoft.com/office/officeart/2005/8/layout/hierarchy2"/>
    <dgm:cxn modelId="{D1C7BC10-2F9E-4B18-B785-5099B0E0E2E5}" type="presParOf" srcId="{62FA3E3B-D106-44B6-A2BF-EFEE251CEC5E}" destId="{B829D15A-60D6-42A4-AA04-2F312C87852C}" srcOrd="0" destOrd="0" presId="urn:microsoft.com/office/officeart/2005/8/layout/hierarchy2"/>
    <dgm:cxn modelId="{53D78177-B17B-4B63-B0C0-26D21AC1FBA6}" type="presParOf" srcId="{B829D15A-60D6-42A4-AA04-2F312C87852C}" destId="{91048215-D851-49D7-93A4-08DC6D624F4D}" srcOrd="0" destOrd="0" presId="urn:microsoft.com/office/officeart/2005/8/layout/hierarchy2"/>
    <dgm:cxn modelId="{43A7A757-D1D5-4DBF-A3BB-BD39589ABC71}" type="presParOf" srcId="{62FA3E3B-D106-44B6-A2BF-EFEE251CEC5E}" destId="{837420A2-25E0-4925-A103-DC500C3E1D90}" srcOrd="1" destOrd="0" presId="urn:microsoft.com/office/officeart/2005/8/layout/hierarchy2"/>
    <dgm:cxn modelId="{5724512A-8376-407E-BBB4-104E96C024A3}" type="presParOf" srcId="{837420A2-25E0-4925-A103-DC500C3E1D90}" destId="{BE80619F-DB60-4826-AED8-AEE1A215F1A9}" srcOrd="0" destOrd="0" presId="urn:microsoft.com/office/officeart/2005/8/layout/hierarchy2"/>
    <dgm:cxn modelId="{F912B62D-C1C0-4349-951B-AE4C1ED95F73}" type="presParOf" srcId="{837420A2-25E0-4925-A103-DC500C3E1D90}" destId="{D2F17451-0FC4-4197-B649-037D74B4CD38}" srcOrd="1" destOrd="0" presId="urn:microsoft.com/office/officeart/2005/8/layout/hierarchy2"/>
    <dgm:cxn modelId="{9F3A014F-D21F-4A93-8CEF-2AF2C9E01573}" type="presParOf" srcId="{D2F17451-0FC4-4197-B649-037D74B4CD38}" destId="{AB9F3E72-B5AB-488D-B56F-454DF7FA7957}" srcOrd="0" destOrd="0" presId="urn:microsoft.com/office/officeart/2005/8/layout/hierarchy2"/>
    <dgm:cxn modelId="{347F5428-94B3-4CE9-BED3-D12800EE9C3B}" type="presParOf" srcId="{AB9F3E72-B5AB-488D-B56F-454DF7FA7957}" destId="{0C2A19D8-7CBC-4D1B-AF1A-7BCE418D6CB6}" srcOrd="0" destOrd="0" presId="urn:microsoft.com/office/officeart/2005/8/layout/hierarchy2"/>
    <dgm:cxn modelId="{B687C25F-E3FD-4281-9203-3CC6D9D39B68}" type="presParOf" srcId="{D2F17451-0FC4-4197-B649-037D74B4CD38}" destId="{C4D422AF-84BA-4086-AE12-70DC01AE354E}" srcOrd="1" destOrd="0" presId="urn:microsoft.com/office/officeart/2005/8/layout/hierarchy2"/>
    <dgm:cxn modelId="{2F703867-6B4A-4EC5-954D-AAAFF6E8577A}" type="presParOf" srcId="{C4D422AF-84BA-4086-AE12-70DC01AE354E}" destId="{6855DE06-8D4D-43A7-8C1C-7250D2E29A2F}" srcOrd="0" destOrd="0" presId="urn:microsoft.com/office/officeart/2005/8/layout/hierarchy2"/>
    <dgm:cxn modelId="{1D2EFDA6-F979-4552-AFB0-C76B32422A9C}" type="presParOf" srcId="{C4D422AF-84BA-4086-AE12-70DC01AE354E}" destId="{05A2B1B9-DA61-45B4-915B-7DCFEFA1A680}" srcOrd="1" destOrd="0" presId="urn:microsoft.com/office/officeart/2005/8/layout/hierarchy2"/>
    <dgm:cxn modelId="{D5A42C92-4138-4BB5-8885-4322F434DE1F}" type="presParOf" srcId="{05A2B1B9-DA61-45B4-915B-7DCFEFA1A680}" destId="{A72D7E99-8D16-42C4-B9CD-5F0F962AC6A1}" srcOrd="0" destOrd="0" presId="urn:microsoft.com/office/officeart/2005/8/layout/hierarchy2"/>
    <dgm:cxn modelId="{CC743474-0F86-4819-97FA-2F8ADFD588F4}" type="presParOf" srcId="{A72D7E99-8D16-42C4-B9CD-5F0F962AC6A1}" destId="{3DD2EABC-6470-4A45-A5C0-EA3514665DC3}" srcOrd="0" destOrd="0" presId="urn:microsoft.com/office/officeart/2005/8/layout/hierarchy2"/>
    <dgm:cxn modelId="{61483F0B-B107-4076-9892-4C9E5B7205E2}" type="presParOf" srcId="{05A2B1B9-DA61-45B4-915B-7DCFEFA1A680}" destId="{0EC5BFEF-4969-456F-8BC3-9D039352E970}" srcOrd="1" destOrd="0" presId="urn:microsoft.com/office/officeart/2005/8/layout/hierarchy2"/>
    <dgm:cxn modelId="{3F1AFB95-EBCC-49F0-90D6-8140EBB5498B}" type="presParOf" srcId="{0EC5BFEF-4969-456F-8BC3-9D039352E970}" destId="{B09B638D-81AF-4C66-B281-F6D56F576F3F}" srcOrd="0" destOrd="0" presId="urn:microsoft.com/office/officeart/2005/8/layout/hierarchy2"/>
    <dgm:cxn modelId="{BBDDD547-3FE8-4994-9CD2-3F69A998ED55}" type="presParOf" srcId="{0EC5BFEF-4969-456F-8BC3-9D039352E970}" destId="{BE8CCAB8-3037-4439-B20B-59E86123A097}" srcOrd="1" destOrd="0" presId="urn:microsoft.com/office/officeart/2005/8/layout/hierarchy2"/>
    <dgm:cxn modelId="{9718FDD8-45A3-43C5-BD12-C4A0958685C8}" type="presParOf" srcId="{D2F17451-0FC4-4197-B649-037D74B4CD38}" destId="{FDD2B7A1-9604-4B00-8C0D-3441BE5ED962}" srcOrd="2" destOrd="0" presId="urn:microsoft.com/office/officeart/2005/8/layout/hierarchy2"/>
    <dgm:cxn modelId="{2E46D509-A430-4825-9881-D29C12DD09BD}" type="presParOf" srcId="{FDD2B7A1-9604-4B00-8C0D-3441BE5ED962}" destId="{E295C909-475E-4FD8-8C14-1F949C25AB6E}" srcOrd="0" destOrd="0" presId="urn:microsoft.com/office/officeart/2005/8/layout/hierarchy2"/>
    <dgm:cxn modelId="{D8021510-11DB-4EF8-BE8F-43BFD206965C}" type="presParOf" srcId="{D2F17451-0FC4-4197-B649-037D74B4CD38}" destId="{AD93DEE3-F474-4223-9B1B-F3CD8A8CF7ED}" srcOrd="3" destOrd="0" presId="urn:microsoft.com/office/officeart/2005/8/layout/hierarchy2"/>
    <dgm:cxn modelId="{AE8489FB-AB9B-48C0-BD2B-52F14A0B8A37}" type="presParOf" srcId="{AD93DEE3-F474-4223-9B1B-F3CD8A8CF7ED}" destId="{2BEE5A46-8C51-4FBA-80AF-BD700D357694}" srcOrd="0" destOrd="0" presId="urn:microsoft.com/office/officeart/2005/8/layout/hierarchy2"/>
    <dgm:cxn modelId="{42D17075-C38A-4708-B782-A436C3DF9657}" type="presParOf" srcId="{AD93DEE3-F474-4223-9B1B-F3CD8A8CF7ED}" destId="{A96E56D7-6343-4D5B-B74B-43707293432D}" srcOrd="1" destOrd="0" presId="urn:microsoft.com/office/officeart/2005/8/layout/hierarchy2"/>
    <dgm:cxn modelId="{22CE9D45-847B-494A-94A2-6C803612E0E9}" type="presParOf" srcId="{D2F17451-0FC4-4197-B649-037D74B4CD38}" destId="{72767C3F-2B0F-41F5-BCEA-567B3E250C67}" srcOrd="4" destOrd="0" presId="urn:microsoft.com/office/officeart/2005/8/layout/hierarchy2"/>
    <dgm:cxn modelId="{DCC00414-4859-40C2-BBBB-DB004CF7D558}" type="presParOf" srcId="{72767C3F-2B0F-41F5-BCEA-567B3E250C67}" destId="{AD2CB490-4AE3-4C2F-8B48-1AE61AF5E54A}" srcOrd="0" destOrd="0" presId="urn:microsoft.com/office/officeart/2005/8/layout/hierarchy2"/>
    <dgm:cxn modelId="{CF7EFD0D-B4B8-4454-9E29-8E90C6A9BBC0}" type="presParOf" srcId="{D2F17451-0FC4-4197-B649-037D74B4CD38}" destId="{2216D4AD-8277-40FA-94FE-7A6D1A0E655E}" srcOrd="5" destOrd="0" presId="urn:microsoft.com/office/officeart/2005/8/layout/hierarchy2"/>
    <dgm:cxn modelId="{5740D727-A234-4AC8-8997-6F71FA61ACA5}" type="presParOf" srcId="{2216D4AD-8277-40FA-94FE-7A6D1A0E655E}" destId="{B78A2074-9740-4B00-93E3-6FF6EFEF45DB}" srcOrd="0" destOrd="0" presId="urn:microsoft.com/office/officeart/2005/8/layout/hierarchy2"/>
    <dgm:cxn modelId="{2E5AA6E3-A540-419B-A02E-C1584D660C08}" type="presParOf" srcId="{2216D4AD-8277-40FA-94FE-7A6D1A0E655E}" destId="{C0CAF921-50B1-44F5-A7DA-DE4D4B5E68A2}" srcOrd="1" destOrd="0" presId="urn:microsoft.com/office/officeart/2005/8/layout/hierarchy2"/>
    <dgm:cxn modelId="{BDF038CB-1DEA-4D14-A9EC-CC58A0F83CD2}" type="presParOf" srcId="{62FA3E3B-D106-44B6-A2BF-EFEE251CEC5E}" destId="{B0E5DD1A-70AB-452E-99AB-A7524630D0C8}" srcOrd="2" destOrd="0" presId="urn:microsoft.com/office/officeart/2005/8/layout/hierarchy2"/>
    <dgm:cxn modelId="{5ECB8232-3EF9-40CC-B922-21574EB9851E}" type="presParOf" srcId="{B0E5DD1A-70AB-452E-99AB-A7524630D0C8}" destId="{29E85D44-95EA-4BE3-B58A-DB9E17B9867C}" srcOrd="0" destOrd="0" presId="urn:microsoft.com/office/officeart/2005/8/layout/hierarchy2"/>
    <dgm:cxn modelId="{23C65BE4-8FCE-474B-A5FC-E825A3EC5B61}" type="presParOf" srcId="{62FA3E3B-D106-44B6-A2BF-EFEE251CEC5E}" destId="{40F7049A-DCA1-4FD1-8579-5DEED667E924}" srcOrd="3" destOrd="0" presId="urn:microsoft.com/office/officeart/2005/8/layout/hierarchy2"/>
    <dgm:cxn modelId="{52FAC50F-3E73-4CCD-8B3C-99531F5BA287}" type="presParOf" srcId="{40F7049A-DCA1-4FD1-8579-5DEED667E924}" destId="{E6E8171F-AB5C-4E4F-A1D1-7CAD68A9813C}" srcOrd="0" destOrd="0" presId="urn:microsoft.com/office/officeart/2005/8/layout/hierarchy2"/>
    <dgm:cxn modelId="{747991FC-6FBA-46F8-B774-7D75AA41F9F3}" type="presParOf" srcId="{40F7049A-DCA1-4FD1-8579-5DEED667E924}" destId="{C2830E8B-DE3B-41D0-BADE-74087DA549FF}" srcOrd="1" destOrd="0" presId="urn:microsoft.com/office/officeart/2005/8/layout/hierarchy2"/>
    <dgm:cxn modelId="{C2704E53-05C3-4F2D-ACEC-5EB908267B0B}" type="presParOf" srcId="{C2830E8B-DE3B-41D0-BADE-74087DA549FF}" destId="{F513EBB3-F170-4BE0-B544-2CBC7E89E87C}" srcOrd="0" destOrd="0" presId="urn:microsoft.com/office/officeart/2005/8/layout/hierarchy2"/>
    <dgm:cxn modelId="{AF6031E5-6339-41DA-AD40-7868913D7133}" type="presParOf" srcId="{F513EBB3-F170-4BE0-B544-2CBC7E89E87C}" destId="{778A9420-A928-45B5-941A-E0B8AFD872EF}" srcOrd="0" destOrd="0" presId="urn:microsoft.com/office/officeart/2005/8/layout/hierarchy2"/>
    <dgm:cxn modelId="{3DC782DA-BFDC-49D7-AFED-440863EE69B9}" type="presParOf" srcId="{C2830E8B-DE3B-41D0-BADE-74087DA549FF}" destId="{9DD351D1-D56F-4111-9F70-34A355D42EF1}" srcOrd="1" destOrd="0" presId="urn:microsoft.com/office/officeart/2005/8/layout/hierarchy2"/>
    <dgm:cxn modelId="{0AE62F20-EC51-4B35-BFDA-C3E39F345BD5}" type="presParOf" srcId="{9DD351D1-D56F-4111-9F70-34A355D42EF1}" destId="{BD6F2DCA-B8EC-4474-A646-949434E4342D}" srcOrd="0" destOrd="0" presId="urn:microsoft.com/office/officeart/2005/8/layout/hierarchy2"/>
    <dgm:cxn modelId="{24D1862C-EDA1-4CAF-A3EB-311237DF07C6}" type="presParOf" srcId="{9DD351D1-D56F-4111-9F70-34A355D42EF1}" destId="{6108EC7A-B978-4477-8672-1149419EC060}" srcOrd="1" destOrd="0" presId="urn:microsoft.com/office/officeart/2005/8/layout/hierarchy2"/>
    <dgm:cxn modelId="{7F7C750E-290F-4A8B-BC11-D592EC7B170F}" type="presParOf" srcId="{C2830E8B-DE3B-41D0-BADE-74087DA549FF}" destId="{D3E16E2C-7E19-4274-9ED0-122503CDF9C8}" srcOrd="2" destOrd="0" presId="urn:microsoft.com/office/officeart/2005/8/layout/hierarchy2"/>
    <dgm:cxn modelId="{B8BA5F4A-9A95-4A04-BD19-625F41EDE0C6}" type="presParOf" srcId="{D3E16E2C-7E19-4274-9ED0-122503CDF9C8}" destId="{146FCD20-FC7C-492F-B990-A9F65A3A7218}" srcOrd="0" destOrd="0" presId="urn:microsoft.com/office/officeart/2005/8/layout/hierarchy2"/>
    <dgm:cxn modelId="{0BC4347B-53C7-4841-9046-1328871A47B2}" type="presParOf" srcId="{C2830E8B-DE3B-41D0-BADE-74087DA549FF}" destId="{398255AF-C1DD-4171-BFAC-C00863FC6F31}" srcOrd="3" destOrd="0" presId="urn:microsoft.com/office/officeart/2005/8/layout/hierarchy2"/>
    <dgm:cxn modelId="{27BD05CF-D7EC-4B19-B391-2530998BCBDD}" type="presParOf" srcId="{398255AF-C1DD-4171-BFAC-C00863FC6F31}" destId="{29065D5B-7F11-4E45-89D9-AFB574594B72}" srcOrd="0" destOrd="0" presId="urn:microsoft.com/office/officeart/2005/8/layout/hierarchy2"/>
    <dgm:cxn modelId="{1DC7FE10-8706-4B9E-9CCF-4DAB49754281}" type="presParOf" srcId="{398255AF-C1DD-4171-BFAC-C00863FC6F31}" destId="{DA469B3F-7EB9-4685-99C5-1BC961ED107A}" srcOrd="1" destOrd="0" presId="urn:microsoft.com/office/officeart/2005/8/layout/hierarchy2"/>
    <dgm:cxn modelId="{98316C56-4757-4351-87EA-8CDFB8416EA9}" type="presParOf" srcId="{C2830E8B-DE3B-41D0-BADE-74087DA549FF}" destId="{99C55991-76E2-4E97-8D60-E8DEA139A189}" srcOrd="4" destOrd="0" presId="urn:microsoft.com/office/officeart/2005/8/layout/hierarchy2"/>
    <dgm:cxn modelId="{0B43FA6E-8E46-4918-AEB4-559B2753B3B6}" type="presParOf" srcId="{99C55991-76E2-4E97-8D60-E8DEA139A189}" destId="{3872BB69-CE5B-4E18-A8DD-06670E1B5D09}" srcOrd="0" destOrd="0" presId="urn:microsoft.com/office/officeart/2005/8/layout/hierarchy2"/>
    <dgm:cxn modelId="{C13E3223-DA77-46B6-BD66-AEFA987255B2}" type="presParOf" srcId="{C2830E8B-DE3B-41D0-BADE-74087DA549FF}" destId="{C4F25189-FC5C-4F0C-A2DF-23064C5D1855}" srcOrd="5" destOrd="0" presId="urn:microsoft.com/office/officeart/2005/8/layout/hierarchy2"/>
    <dgm:cxn modelId="{329DC270-EB07-4445-A75F-D1A6D61AAE76}" type="presParOf" srcId="{C4F25189-FC5C-4F0C-A2DF-23064C5D1855}" destId="{0B56290A-6D32-4FD8-A625-0C0E6325401E}" srcOrd="0" destOrd="0" presId="urn:microsoft.com/office/officeart/2005/8/layout/hierarchy2"/>
    <dgm:cxn modelId="{1AC4AF60-0716-4BAA-899F-B51E3B2F36AD}" type="presParOf" srcId="{C4F25189-FC5C-4F0C-A2DF-23064C5D1855}" destId="{84AA03C7-6714-484C-B6EC-BB3C3451F31A}" srcOrd="1" destOrd="0" presId="urn:microsoft.com/office/officeart/2005/8/layout/hierarchy2"/>
    <dgm:cxn modelId="{575D9146-9D9C-4462-8740-B1D56FC94F68}" type="presParOf" srcId="{C2830E8B-DE3B-41D0-BADE-74087DA549FF}" destId="{00EED959-00E4-48E6-AC91-481E4F7F2A13}" srcOrd="6" destOrd="0" presId="urn:microsoft.com/office/officeart/2005/8/layout/hierarchy2"/>
    <dgm:cxn modelId="{A922688F-5590-4C80-ACE3-4011D4ACD9F7}" type="presParOf" srcId="{00EED959-00E4-48E6-AC91-481E4F7F2A13}" destId="{13E771B3-1E8F-42C5-9831-3A9D98387032}" srcOrd="0" destOrd="0" presId="urn:microsoft.com/office/officeart/2005/8/layout/hierarchy2"/>
    <dgm:cxn modelId="{6D85130E-86AC-4649-ABFF-B3674584BB54}" type="presParOf" srcId="{C2830E8B-DE3B-41D0-BADE-74087DA549FF}" destId="{1E7D6AEB-A722-4AFE-A930-74239F6C55C5}" srcOrd="7" destOrd="0" presId="urn:microsoft.com/office/officeart/2005/8/layout/hierarchy2"/>
    <dgm:cxn modelId="{530580FA-EEC4-4E18-BC57-A496D42F223F}" type="presParOf" srcId="{1E7D6AEB-A722-4AFE-A930-74239F6C55C5}" destId="{F6210724-D105-4DA9-BE8B-ECA04B917D6F}" srcOrd="0" destOrd="0" presId="urn:microsoft.com/office/officeart/2005/8/layout/hierarchy2"/>
    <dgm:cxn modelId="{D27B78F0-8607-43D5-BB20-A59B7E10F126}" type="presParOf" srcId="{1E7D6AEB-A722-4AFE-A930-74239F6C55C5}" destId="{CE5B0ACC-BC5D-42BB-8971-DDA8444C023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D7755A5-D155-4DEF-B7A0-89890DCEEEBE}">
      <dsp:nvSpPr>
        <dsp:cNvPr id="0" name=""/>
        <dsp:cNvSpPr/>
      </dsp:nvSpPr>
      <dsp:spPr>
        <a:xfrm>
          <a:off x="7784" y="1820161"/>
          <a:ext cx="1957672" cy="49477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Project = “EC-Examples”</a:t>
          </a:r>
          <a:endParaRPr lang="en-US" sz="1400" b="1" kern="1200" dirty="0"/>
        </a:p>
      </dsp:txBody>
      <dsp:txXfrm>
        <a:off x="7784" y="1820161"/>
        <a:ext cx="1957672" cy="494779"/>
      </dsp:txXfrm>
    </dsp:sp>
    <dsp:sp modelId="{B829D15A-60D6-42A4-AA04-2F312C87852C}">
      <dsp:nvSpPr>
        <dsp:cNvPr id="0" name=""/>
        <dsp:cNvSpPr/>
      </dsp:nvSpPr>
      <dsp:spPr>
        <a:xfrm rot="17428333">
          <a:off x="1771392" y="1777875"/>
          <a:ext cx="596898" cy="20151"/>
        </a:xfrm>
        <a:custGeom>
          <a:avLst/>
          <a:gdLst/>
          <a:ahLst/>
          <a:cxnLst/>
          <a:rect l="0" t="0" r="0" b="0"/>
          <a:pathLst>
            <a:path>
              <a:moveTo>
                <a:pt x="0" y="10075"/>
              </a:moveTo>
              <a:lnTo>
                <a:pt x="596898" y="10075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b="1" kern="1200"/>
        </a:p>
      </dsp:txBody>
      <dsp:txXfrm rot="17428333">
        <a:off x="2054918" y="1773028"/>
        <a:ext cx="29844" cy="29844"/>
      </dsp:txXfrm>
    </dsp:sp>
    <dsp:sp modelId="{BE80619F-DB60-4826-AED8-AEE1A215F1A9}">
      <dsp:nvSpPr>
        <dsp:cNvPr id="0" name=""/>
        <dsp:cNvSpPr/>
      </dsp:nvSpPr>
      <dsp:spPr>
        <a:xfrm>
          <a:off x="2174224" y="1260962"/>
          <a:ext cx="1758712" cy="49477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Procedure = “Approve”</a:t>
          </a:r>
          <a:endParaRPr lang="en-US" sz="1400" b="1" kern="1200" dirty="0"/>
        </a:p>
      </dsp:txBody>
      <dsp:txXfrm>
        <a:off x="2174224" y="1260962"/>
        <a:ext cx="1758712" cy="494779"/>
      </dsp:txXfrm>
    </dsp:sp>
    <dsp:sp modelId="{AB9F3E72-B5AB-488D-B56F-454DF7FA7957}">
      <dsp:nvSpPr>
        <dsp:cNvPr id="0" name=""/>
        <dsp:cNvSpPr/>
      </dsp:nvSpPr>
      <dsp:spPr>
        <a:xfrm rot="18236281">
          <a:off x="3778861" y="1208879"/>
          <a:ext cx="697641" cy="20151"/>
        </a:xfrm>
        <a:custGeom>
          <a:avLst/>
          <a:gdLst/>
          <a:ahLst/>
          <a:cxnLst/>
          <a:rect l="0" t="0" r="0" b="0"/>
          <a:pathLst>
            <a:path>
              <a:moveTo>
                <a:pt x="0" y="10075"/>
              </a:moveTo>
              <a:lnTo>
                <a:pt x="697641" y="10075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b="1" kern="1200"/>
        </a:p>
      </dsp:txBody>
      <dsp:txXfrm rot="18236281">
        <a:off x="4110241" y="1201514"/>
        <a:ext cx="34882" cy="34882"/>
      </dsp:txXfrm>
    </dsp:sp>
    <dsp:sp modelId="{6855DE06-8D4D-43A7-8C1C-7250D2E29A2F}">
      <dsp:nvSpPr>
        <dsp:cNvPr id="0" name=""/>
        <dsp:cNvSpPr/>
      </dsp:nvSpPr>
      <dsp:spPr>
        <a:xfrm>
          <a:off x="4322427" y="682169"/>
          <a:ext cx="1861299" cy="49477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Step = “</a:t>
          </a:r>
          <a:r>
            <a:rPr lang="en-US" sz="1400" b="1" kern="1200" dirty="0" err="1" smtClean="0"/>
            <a:t>approve_action</a:t>
          </a:r>
          <a:r>
            <a:rPr lang="en-US" sz="1400" b="1" kern="1200" dirty="0" smtClean="0"/>
            <a:t>”</a:t>
          </a:r>
          <a:endParaRPr lang="en-US" sz="1400" b="1" kern="1200" dirty="0"/>
        </a:p>
      </dsp:txBody>
      <dsp:txXfrm>
        <a:off x="4322427" y="682169"/>
        <a:ext cx="1861299" cy="494779"/>
      </dsp:txXfrm>
    </dsp:sp>
    <dsp:sp modelId="{A72D7E99-8D16-42C4-B9CD-5F0F962AC6A1}">
      <dsp:nvSpPr>
        <dsp:cNvPr id="0" name=""/>
        <dsp:cNvSpPr/>
      </dsp:nvSpPr>
      <dsp:spPr>
        <a:xfrm>
          <a:off x="6183726" y="919483"/>
          <a:ext cx="371193" cy="20151"/>
        </a:xfrm>
        <a:custGeom>
          <a:avLst/>
          <a:gdLst/>
          <a:ahLst/>
          <a:cxnLst/>
          <a:rect l="0" t="0" r="0" b="0"/>
          <a:pathLst>
            <a:path>
              <a:moveTo>
                <a:pt x="0" y="10075"/>
              </a:moveTo>
              <a:lnTo>
                <a:pt x="371193" y="10075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360043" y="920279"/>
        <a:ext cx="18559" cy="18559"/>
      </dsp:txXfrm>
    </dsp:sp>
    <dsp:sp modelId="{B09B638D-81AF-4C66-B281-F6D56F576F3F}">
      <dsp:nvSpPr>
        <dsp:cNvPr id="0" name=""/>
        <dsp:cNvSpPr/>
      </dsp:nvSpPr>
      <dsp:spPr>
        <a:xfrm>
          <a:off x="6554920" y="682169"/>
          <a:ext cx="1753675" cy="49477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Property = approved</a:t>
          </a:r>
          <a:endParaRPr lang="en-US" sz="1400" b="1" kern="1200" dirty="0"/>
        </a:p>
      </dsp:txBody>
      <dsp:txXfrm>
        <a:off x="6554920" y="682169"/>
        <a:ext cx="1753675" cy="494779"/>
      </dsp:txXfrm>
    </dsp:sp>
    <dsp:sp modelId="{FDD2B7A1-9604-4B00-8C0D-3441BE5ED962}">
      <dsp:nvSpPr>
        <dsp:cNvPr id="0" name=""/>
        <dsp:cNvSpPr/>
      </dsp:nvSpPr>
      <dsp:spPr>
        <a:xfrm rot="21513551">
          <a:off x="3932875" y="1493377"/>
          <a:ext cx="389613" cy="20151"/>
        </a:xfrm>
        <a:custGeom>
          <a:avLst/>
          <a:gdLst/>
          <a:ahLst/>
          <a:cxnLst/>
          <a:rect l="0" t="0" r="0" b="0"/>
          <a:pathLst>
            <a:path>
              <a:moveTo>
                <a:pt x="0" y="10075"/>
              </a:moveTo>
              <a:lnTo>
                <a:pt x="389613" y="10075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b="1" kern="1200"/>
        </a:p>
      </dsp:txBody>
      <dsp:txXfrm rot="21513551">
        <a:off x="4117941" y="1493712"/>
        <a:ext cx="19480" cy="19480"/>
      </dsp:txXfrm>
    </dsp:sp>
    <dsp:sp modelId="{2BEE5A46-8C51-4FBA-80AF-BD700D357694}">
      <dsp:nvSpPr>
        <dsp:cNvPr id="0" name=""/>
        <dsp:cNvSpPr/>
      </dsp:nvSpPr>
      <dsp:spPr>
        <a:xfrm>
          <a:off x="4322427" y="1251165"/>
          <a:ext cx="1659439" cy="49477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Parameter = “action”</a:t>
          </a:r>
          <a:endParaRPr lang="en-US" sz="1400" b="1" kern="1200" dirty="0"/>
        </a:p>
      </dsp:txBody>
      <dsp:txXfrm>
        <a:off x="4322427" y="1251165"/>
        <a:ext cx="1659439" cy="494779"/>
      </dsp:txXfrm>
    </dsp:sp>
    <dsp:sp modelId="{72767C3F-2B0F-41F5-BCEA-567B3E250C67}">
      <dsp:nvSpPr>
        <dsp:cNvPr id="0" name=""/>
        <dsp:cNvSpPr/>
      </dsp:nvSpPr>
      <dsp:spPr>
        <a:xfrm rot="3308535">
          <a:off x="3786945" y="1777875"/>
          <a:ext cx="681473" cy="20151"/>
        </a:xfrm>
        <a:custGeom>
          <a:avLst/>
          <a:gdLst/>
          <a:ahLst/>
          <a:cxnLst/>
          <a:rect l="0" t="0" r="0" b="0"/>
          <a:pathLst>
            <a:path>
              <a:moveTo>
                <a:pt x="0" y="10075"/>
              </a:moveTo>
              <a:lnTo>
                <a:pt x="681473" y="10075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b="1" kern="1200"/>
        </a:p>
      </dsp:txBody>
      <dsp:txXfrm rot="3308535">
        <a:off x="4110645" y="1770914"/>
        <a:ext cx="34073" cy="34073"/>
      </dsp:txXfrm>
    </dsp:sp>
    <dsp:sp modelId="{B78A2074-9740-4B00-93E3-6FF6EFEF45DB}">
      <dsp:nvSpPr>
        <dsp:cNvPr id="0" name=""/>
        <dsp:cNvSpPr/>
      </dsp:nvSpPr>
      <dsp:spPr>
        <a:xfrm>
          <a:off x="4322427" y="1820161"/>
          <a:ext cx="1659439" cy="49477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Parameter = “person”</a:t>
          </a:r>
          <a:endParaRPr lang="en-US" sz="1400" b="1" kern="1200" dirty="0"/>
        </a:p>
      </dsp:txBody>
      <dsp:txXfrm>
        <a:off x="4322427" y="1820161"/>
        <a:ext cx="1659439" cy="494779"/>
      </dsp:txXfrm>
    </dsp:sp>
    <dsp:sp modelId="{B0E5DD1A-70AB-452E-99AB-A7524630D0C8}">
      <dsp:nvSpPr>
        <dsp:cNvPr id="0" name=""/>
        <dsp:cNvSpPr/>
      </dsp:nvSpPr>
      <dsp:spPr>
        <a:xfrm rot="4057661">
          <a:off x="1643402" y="2538304"/>
          <a:ext cx="1039933" cy="20151"/>
        </a:xfrm>
        <a:custGeom>
          <a:avLst/>
          <a:gdLst/>
          <a:ahLst/>
          <a:cxnLst/>
          <a:rect l="0" t="0" r="0" b="0"/>
          <a:pathLst>
            <a:path>
              <a:moveTo>
                <a:pt x="0" y="10075"/>
              </a:moveTo>
              <a:lnTo>
                <a:pt x="1039933" y="10075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b="1" kern="1200"/>
        </a:p>
      </dsp:txBody>
      <dsp:txXfrm rot="4057661">
        <a:off x="2137371" y="2522381"/>
        <a:ext cx="51996" cy="51996"/>
      </dsp:txXfrm>
    </dsp:sp>
    <dsp:sp modelId="{E6E8171F-AB5C-4E4F-A1D1-7CAD68A9813C}">
      <dsp:nvSpPr>
        <dsp:cNvPr id="0" name=""/>
        <dsp:cNvSpPr/>
      </dsp:nvSpPr>
      <dsp:spPr>
        <a:xfrm>
          <a:off x="2361281" y="2781819"/>
          <a:ext cx="3459376" cy="49477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Procedure = “Build-Test-Deploy Template”</a:t>
          </a:r>
          <a:endParaRPr lang="en-US" sz="1400" b="1" kern="1200" dirty="0"/>
        </a:p>
      </dsp:txBody>
      <dsp:txXfrm>
        <a:off x="2361281" y="2781819"/>
        <a:ext cx="3459376" cy="494779"/>
      </dsp:txXfrm>
    </dsp:sp>
    <dsp:sp modelId="{F513EBB3-F170-4BE0-B544-2CBC7E89E87C}">
      <dsp:nvSpPr>
        <dsp:cNvPr id="0" name=""/>
        <dsp:cNvSpPr/>
      </dsp:nvSpPr>
      <dsp:spPr>
        <a:xfrm rot="17975232">
          <a:off x="5523409" y="2508540"/>
          <a:ext cx="1174308" cy="20151"/>
        </a:xfrm>
        <a:custGeom>
          <a:avLst/>
          <a:gdLst/>
          <a:ahLst/>
          <a:cxnLst/>
          <a:rect l="0" t="0" r="0" b="0"/>
          <a:pathLst>
            <a:path>
              <a:moveTo>
                <a:pt x="0" y="10075"/>
              </a:moveTo>
              <a:lnTo>
                <a:pt x="1174308" y="10075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b="1" kern="1200"/>
        </a:p>
      </dsp:txBody>
      <dsp:txXfrm rot="17975232">
        <a:off x="6081206" y="2489258"/>
        <a:ext cx="58715" cy="58715"/>
      </dsp:txXfrm>
    </dsp:sp>
    <dsp:sp modelId="{BD6F2DCA-B8EC-4474-A646-949434E4342D}">
      <dsp:nvSpPr>
        <dsp:cNvPr id="0" name=""/>
        <dsp:cNvSpPr/>
      </dsp:nvSpPr>
      <dsp:spPr>
        <a:xfrm>
          <a:off x="6400469" y="1760634"/>
          <a:ext cx="1659439" cy="49477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Step = “Setup”</a:t>
          </a:r>
          <a:endParaRPr lang="en-US" sz="1400" b="1" kern="1200" dirty="0"/>
        </a:p>
      </dsp:txBody>
      <dsp:txXfrm>
        <a:off x="6400469" y="1760634"/>
        <a:ext cx="1659439" cy="494779"/>
      </dsp:txXfrm>
    </dsp:sp>
    <dsp:sp modelId="{D3E16E2C-7E19-4274-9ED0-122503CDF9C8}">
      <dsp:nvSpPr>
        <dsp:cNvPr id="0" name=""/>
        <dsp:cNvSpPr/>
      </dsp:nvSpPr>
      <dsp:spPr>
        <a:xfrm rot="19322985">
          <a:off x="5742917" y="2793038"/>
          <a:ext cx="735293" cy="20151"/>
        </a:xfrm>
        <a:custGeom>
          <a:avLst/>
          <a:gdLst/>
          <a:ahLst/>
          <a:cxnLst/>
          <a:rect l="0" t="0" r="0" b="0"/>
          <a:pathLst>
            <a:path>
              <a:moveTo>
                <a:pt x="0" y="10075"/>
              </a:moveTo>
              <a:lnTo>
                <a:pt x="735293" y="10075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b="1" kern="1200"/>
        </a:p>
      </dsp:txBody>
      <dsp:txXfrm rot="19322985">
        <a:off x="6092181" y="2784732"/>
        <a:ext cx="36764" cy="36764"/>
      </dsp:txXfrm>
    </dsp:sp>
    <dsp:sp modelId="{29065D5B-7F11-4E45-89D9-AFB574594B72}">
      <dsp:nvSpPr>
        <dsp:cNvPr id="0" name=""/>
        <dsp:cNvSpPr/>
      </dsp:nvSpPr>
      <dsp:spPr>
        <a:xfrm>
          <a:off x="6400469" y="2329630"/>
          <a:ext cx="1659439" cy="49477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Step = “Extract Sources”</a:t>
          </a:r>
          <a:endParaRPr lang="en-US" sz="1400" b="1" kern="1200" dirty="0"/>
        </a:p>
      </dsp:txBody>
      <dsp:txXfrm>
        <a:off x="6400469" y="2329630"/>
        <a:ext cx="1659439" cy="494779"/>
      </dsp:txXfrm>
    </dsp:sp>
    <dsp:sp modelId="{99C55991-76E2-4E97-8D60-E8DEA139A189}">
      <dsp:nvSpPr>
        <dsp:cNvPr id="0" name=""/>
        <dsp:cNvSpPr/>
      </dsp:nvSpPr>
      <dsp:spPr>
        <a:xfrm rot="683412">
          <a:off x="5814833" y="3077536"/>
          <a:ext cx="591460" cy="20151"/>
        </a:xfrm>
        <a:custGeom>
          <a:avLst/>
          <a:gdLst/>
          <a:ahLst/>
          <a:cxnLst/>
          <a:rect l="0" t="0" r="0" b="0"/>
          <a:pathLst>
            <a:path>
              <a:moveTo>
                <a:pt x="0" y="10075"/>
              </a:moveTo>
              <a:lnTo>
                <a:pt x="591460" y="10075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b="1" kern="1200"/>
        </a:p>
      </dsp:txBody>
      <dsp:txXfrm rot="683412">
        <a:off x="6095777" y="3072825"/>
        <a:ext cx="29573" cy="29573"/>
      </dsp:txXfrm>
    </dsp:sp>
    <dsp:sp modelId="{0B56290A-6D32-4FD8-A625-0C0E6325401E}">
      <dsp:nvSpPr>
        <dsp:cNvPr id="0" name=""/>
        <dsp:cNvSpPr/>
      </dsp:nvSpPr>
      <dsp:spPr>
        <a:xfrm>
          <a:off x="6400469" y="2898626"/>
          <a:ext cx="1659439" cy="49477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Step = “Build and Test Windows”</a:t>
          </a:r>
          <a:endParaRPr lang="en-US" sz="1400" b="1" kern="1200" dirty="0"/>
        </a:p>
      </dsp:txBody>
      <dsp:txXfrm>
        <a:off x="6400469" y="2898626"/>
        <a:ext cx="1659439" cy="494779"/>
      </dsp:txXfrm>
    </dsp:sp>
    <dsp:sp modelId="{00EED959-00E4-48E6-AC91-481E4F7F2A13}">
      <dsp:nvSpPr>
        <dsp:cNvPr id="0" name=""/>
        <dsp:cNvSpPr/>
      </dsp:nvSpPr>
      <dsp:spPr>
        <a:xfrm rot="2987231">
          <a:off x="5661534" y="3362034"/>
          <a:ext cx="898058" cy="20151"/>
        </a:xfrm>
        <a:custGeom>
          <a:avLst/>
          <a:gdLst/>
          <a:ahLst/>
          <a:cxnLst/>
          <a:rect l="0" t="0" r="0" b="0"/>
          <a:pathLst>
            <a:path>
              <a:moveTo>
                <a:pt x="0" y="10075"/>
              </a:moveTo>
              <a:lnTo>
                <a:pt x="898058" y="10075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b="1" kern="1200"/>
        </a:p>
      </dsp:txBody>
      <dsp:txXfrm rot="2987231">
        <a:off x="6088112" y="3349658"/>
        <a:ext cx="44902" cy="44902"/>
      </dsp:txXfrm>
    </dsp:sp>
    <dsp:sp modelId="{F6210724-D105-4DA9-BE8B-ECA04B917D6F}">
      <dsp:nvSpPr>
        <dsp:cNvPr id="0" name=""/>
        <dsp:cNvSpPr/>
      </dsp:nvSpPr>
      <dsp:spPr>
        <a:xfrm>
          <a:off x="6400469" y="3467622"/>
          <a:ext cx="1659439" cy="49477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Property = “Version”</a:t>
          </a:r>
          <a:endParaRPr lang="en-US" sz="1400" b="1" kern="1200" dirty="0"/>
        </a:p>
      </dsp:txBody>
      <dsp:txXfrm>
        <a:off x="6400469" y="3467622"/>
        <a:ext cx="1659439" cy="4947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D65519-62C1-4096-9139-02607A88B4DE}" type="datetimeFigureOut">
              <a:rPr lang="en-US" smtClean="0"/>
              <a:pPr/>
              <a:t>9/26/2011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7EA900-4D60-4721-9647-64196F12967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031049-5527-4E72-8F6E-248D857698B6}" type="slidenum">
              <a:rPr lang="en-US"/>
              <a:pPr/>
              <a:t>6</a:t>
            </a:fld>
            <a:endParaRPr lang="en-US"/>
          </a:p>
        </p:txBody>
      </p:sp>
      <p:sp>
        <p:nvSpPr>
          <p:cNvPr id="398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8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EA900-4D60-4721-9647-64196F12967D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6E9541-2E7E-4FB7-80CA-A9656047D8C0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132099" name="Rectangle 9"/>
          <p:cNvSpPr txBox="1">
            <a:spLocks noGrp="1" noChangeArrowheads="1"/>
          </p:cNvSpPr>
          <p:nvPr/>
        </p:nvSpPr>
        <p:spPr bwMode="auto">
          <a:xfrm>
            <a:off x="3884463" y="8685878"/>
            <a:ext cx="2972004" cy="456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1" tIns="45716" rIns="91431" bIns="45716" anchor="b"/>
          <a:lstStyle/>
          <a:p>
            <a:pPr algn="r" eaLnBrk="1" hangingPunct="1">
              <a:spcBef>
                <a:spcPct val="0"/>
              </a:spcBef>
            </a:pPr>
            <a:fld id="{A80363FA-574C-43D2-A2A6-D5C637D78782}" type="slidenum">
              <a:rPr lang="en-GB" sz="1200"/>
              <a:pPr algn="r" eaLnBrk="1" hangingPunct="1">
                <a:spcBef>
                  <a:spcPct val="0"/>
                </a:spcBef>
              </a:pPr>
              <a:t>9</a:t>
            </a:fld>
            <a:endParaRPr lang="en-GB" sz="1200" dirty="0"/>
          </a:p>
        </p:txBody>
      </p:sp>
      <p:sp>
        <p:nvSpPr>
          <p:cNvPr id="132100" name="Rectangle 7"/>
          <p:cNvSpPr txBox="1">
            <a:spLocks noGrp="1" noChangeArrowheads="1"/>
          </p:cNvSpPr>
          <p:nvPr/>
        </p:nvSpPr>
        <p:spPr bwMode="auto">
          <a:xfrm>
            <a:off x="3884463" y="8685878"/>
            <a:ext cx="2972004" cy="456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1" tIns="45716" rIns="91431" bIns="45716" anchor="b"/>
          <a:lstStyle/>
          <a:p>
            <a:pPr algn="r" eaLnBrk="1" hangingPunct="1">
              <a:spcBef>
                <a:spcPct val="0"/>
              </a:spcBef>
            </a:pPr>
            <a:fld id="{01F1050D-3CC5-49F4-BC02-9C3F3826856A}" type="slidenum">
              <a:rPr lang="en-US" sz="1200"/>
              <a:pPr algn="r" eaLnBrk="1" hangingPunct="1">
                <a:spcBef>
                  <a:spcPct val="0"/>
                </a:spcBef>
              </a:pPr>
              <a:t>9</a:t>
            </a:fld>
            <a:endParaRPr lang="en-US" sz="1200" dirty="0"/>
          </a:p>
        </p:txBody>
      </p:sp>
      <p:sp>
        <p:nvSpPr>
          <p:cNvPr id="1321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buFontTx/>
              <a:buChar char="•"/>
            </a:pPr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772752-C5CD-4359-9D70-AE090712C9DD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133123" name="Rectangle 9"/>
          <p:cNvSpPr txBox="1">
            <a:spLocks noGrp="1" noChangeArrowheads="1"/>
          </p:cNvSpPr>
          <p:nvPr/>
        </p:nvSpPr>
        <p:spPr bwMode="auto">
          <a:xfrm>
            <a:off x="3884463" y="8685878"/>
            <a:ext cx="2972004" cy="456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1" tIns="45716" rIns="91431" bIns="45716" anchor="b"/>
          <a:lstStyle/>
          <a:p>
            <a:pPr algn="r" eaLnBrk="1" hangingPunct="1">
              <a:spcBef>
                <a:spcPct val="0"/>
              </a:spcBef>
            </a:pPr>
            <a:fld id="{A6DF21E8-CEE5-440E-A78B-0410DB979716}" type="slidenum">
              <a:rPr lang="en-GB" sz="1200"/>
              <a:pPr algn="r" eaLnBrk="1" hangingPunct="1">
                <a:spcBef>
                  <a:spcPct val="0"/>
                </a:spcBef>
              </a:pPr>
              <a:t>11</a:t>
            </a:fld>
            <a:endParaRPr lang="en-GB" sz="1200" dirty="0"/>
          </a:p>
        </p:txBody>
      </p:sp>
      <p:sp>
        <p:nvSpPr>
          <p:cNvPr id="133124" name="Text Box 1"/>
          <p:cNvSpPr txBox="1">
            <a:spLocks noChangeArrowheads="1"/>
          </p:cNvSpPr>
          <p:nvPr/>
        </p:nvSpPr>
        <p:spPr bwMode="auto">
          <a:xfrm>
            <a:off x="1259039" y="686474"/>
            <a:ext cx="4339924" cy="342811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1431" tIns="45716" rIns="91431" bIns="45716" anchor="ctr"/>
          <a:lstStyle/>
          <a:p>
            <a:pPr algn="l"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133125" name="Text Box 2"/>
          <p:cNvSpPr>
            <a:spLocks noGrp="1" noChangeArrowheads="1"/>
          </p:cNvSpPr>
          <p:nvPr>
            <p:ph type="body"/>
          </p:nvPr>
        </p:nvSpPr>
        <p:spPr>
          <a:xfrm>
            <a:off x="683960" y="4341521"/>
            <a:ext cx="5488547" cy="4635116"/>
          </a:xfrm>
          <a:noFill/>
          <a:ln/>
        </p:spPr>
        <p:txBody>
          <a:bodyPr/>
          <a:lstStyle/>
          <a:p>
            <a:pPr>
              <a:spcBef>
                <a:spcPts val="450"/>
              </a:spcBef>
              <a:tabLst>
                <a:tab pos="0" algn="l"/>
                <a:tab pos="455746" algn="l"/>
                <a:tab pos="912958" algn="l"/>
                <a:tab pos="1370169" algn="l"/>
                <a:tab pos="1827381" algn="l"/>
                <a:tab pos="2284592" algn="l"/>
                <a:tab pos="2741804" algn="l"/>
                <a:tab pos="3199015" algn="l"/>
                <a:tab pos="3656226" algn="l"/>
                <a:tab pos="4113438" algn="l"/>
                <a:tab pos="4570649" algn="l"/>
                <a:tab pos="5027861" algn="l"/>
                <a:tab pos="5485072" algn="l"/>
                <a:tab pos="5942284" algn="l"/>
                <a:tab pos="6399495" algn="l"/>
                <a:tab pos="6856706" algn="l"/>
                <a:tab pos="7313918" algn="l"/>
                <a:tab pos="7771129" algn="l"/>
                <a:tab pos="8228341" algn="l"/>
                <a:tab pos="8685552" algn="l"/>
                <a:tab pos="9142764" algn="l"/>
              </a:tabLst>
            </a:pPr>
            <a:endParaRPr lang="en-GB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/projects/EC-Examples/procedures/Approve/steps/”approve action”/approved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EA900-4D60-4721-9647-64196F12967D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EA900-4D60-4721-9647-64196F12967D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53000" y="914400"/>
            <a:ext cx="4191000" cy="2116620"/>
          </a:xfrm>
        </p:spPr>
        <p:txBody>
          <a:bodyPr anchor="t">
            <a:normAutofit/>
          </a:bodyPr>
          <a:lstStyle>
            <a:lvl1pPr algn="l">
              <a:defRPr sz="3600" b="1" i="0">
                <a:solidFill>
                  <a:schemeClr val="tx2"/>
                </a:solidFill>
                <a:latin typeface="Century Gothic"/>
                <a:cs typeface="Century Gothic"/>
              </a:defRPr>
            </a:lvl1pPr>
          </a:lstStyle>
          <a:p>
            <a:r>
              <a:rPr lang="en-US" dirty="0" smtClean="0"/>
              <a:t>PowerPoint Title Goes 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499100" y="4021664"/>
            <a:ext cx="3191928" cy="452118"/>
          </a:xfrm>
        </p:spPr>
        <p:txBody>
          <a:bodyPr>
            <a:noAutofit/>
          </a:bodyPr>
          <a:lstStyle>
            <a:lvl1pPr marL="0" indent="0" algn="l">
              <a:buNone/>
              <a:defRPr sz="1800" b="0" i="0" baseline="0">
                <a:solidFill>
                  <a:schemeClr val="tx2"/>
                </a:solidFill>
                <a:latin typeface="Century Gothic"/>
                <a:cs typeface="Century Gothic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Presenter</a:t>
            </a:r>
            <a:endParaRPr lang="en-US" dirty="0"/>
          </a:p>
        </p:txBody>
      </p:sp>
      <p:pic>
        <p:nvPicPr>
          <p:cNvPr id="9" name="Picture 8" descr="Date_Box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86400" y="5075402"/>
            <a:ext cx="3683883" cy="432830"/>
          </a:xfrm>
          <a:prstGeom prst="rect">
            <a:avLst/>
          </a:prstGeom>
        </p:spPr>
      </p:pic>
      <p:pic>
        <p:nvPicPr>
          <p:cNvPr id="7" name="Picture 6" descr="ElectricCloud_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4785" y="2551213"/>
            <a:ext cx="4118015" cy="191410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129866" y="5092335"/>
            <a:ext cx="2548461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1CC4D1F-C243-8C40-AC90-8089B29A813F}" type="datetime4">
              <a:rPr lang="en-US" sz="1700" smtClean="0">
                <a:solidFill>
                  <a:schemeClr val="accent1"/>
                </a:solidFill>
                <a:latin typeface="Century Gothic"/>
                <a:cs typeface="Century Gothic"/>
              </a:rPr>
              <a:pPr/>
              <a:t>September 26, 2011</a:t>
            </a:fld>
            <a:endParaRPr lang="en-US" sz="1700" dirty="0">
              <a:solidFill>
                <a:schemeClr val="accent1"/>
              </a:solidFill>
              <a:latin typeface="Century Gothic"/>
              <a:cs typeface="Century Gothic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664200" y="6248400"/>
            <a:ext cx="2971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0"/>
              </a:spcBef>
              <a:defRPr/>
            </a:pPr>
            <a:r>
              <a:rPr lang="en-US" sz="1400" dirty="0">
                <a:latin typeface="Century Gothic" pitchFamily="34" charset="0"/>
                <a:cs typeface="+mn-cs"/>
              </a:rPr>
              <a:t>www.electric-cloud.com</a:t>
            </a: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304800" y="6248400"/>
            <a:ext cx="5257800" cy="5078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900" dirty="0">
                <a:latin typeface="Century Gothic" pitchFamily="34" charset="0"/>
                <a:cs typeface="+mn-cs"/>
              </a:rPr>
              <a:t>Copyright © </a:t>
            </a:r>
            <a:r>
              <a:rPr lang="en-US" sz="900" dirty="0" smtClean="0">
                <a:latin typeface="Century Gothic" pitchFamily="34" charset="0"/>
                <a:cs typeface="+mn-cs"/>
              </a:rPr>
              <a:t>2011 </a:t>
            </a:r>
            <a:r>
              <a:rPr lang="en-US" sz="900" dirty="0">
                <a:latin typeface="Century Gothic" pitchFamily="34" charset="0"/>
                <a:cs typeface="+mn-cs"/>
              </a:rPr>
              <a:t>Electric Cloud, Inc.  All rights reserved.</a:t>
            </a:r>
          </a:p>
          <a:p>
            <a:pPr algn="l">
              <a:defRPr/>
            </a:pPr>
            <a:r>
              <a:rPr lang="en-US" sz="900" dirty="0">
                <a:latin typeface="Century Gothic" pitchFamily="34" charset="0"/>
                <a:cs typeface="+mn-cs"/>
              </a:rPr>
              <a:t>Electric Cloud, ElectricAccelerator, ElectricCommander, ElectricInsight, and Electric Make are registered trademarks of Electric Cloud, Inc.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75733" y="1511300"/>
            <a:ext cx="8212665" cy="4229635"/>
          </a:xfrm>
        </p:spPr>
        <p:txBody>
          <a:bodyPr>
            <a:normAutofit/>
          </a:bodyPr>
          <a:lstStyle>
            <a:lvl1pPr>
              <a:buFont typeface="Arial"/>
              <a:buChar char="•"/>
              <a:defRPr sz="2000" b="0" baseline="0">
                <a:solidFill>
                  <a:schemeClr val="tx1"/>
                </a:solidFill>
                <a:latin typeface="+mn-lt"/>
                <a:cs typeface="Century Gothic"/>
              </a:defRPr>
            </a:lvl1pPr>
            <a:lvl2pPr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cs typeface="Century Gothic"/>
              </a:defRPr>
            </a:lvl2pPr>
            <a:lvl3pPr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cs typeface="Century Gothic"/>
              </a:defRPr>
            </a:lvl3pPr>
            <a:lvl4pPr>
              <a:buFont typeface="Lucida Grande"/>
              <a:buChar char="-"/>
              <a:defRPr sz="2000">
                <a:solidFill>
                  <a:schemeClr val="tx1"/>
                </a:solidFill>
                <a:latin typeface="+mn-lt"/>
                <a:cs typeface="Century Gothic"/>
              </a:defRPr>
            </a:lvl4pPr>
            <a:lvl5pPr>
              <a:buFont typeface="Lucida Grande"/>
              <a:buChar char="-"/>
              <a:defRPr sz="2000">
                <a:solidFill>
                  <a:schemeClr val="tx1"/>
                </a:solidFill>
                <a:latin typeface="+mn-lt"/>
                <a:cs typeface="Century Gothic"/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Second Level</a:t>
            </a:r>
          </a:p>
          <a:p>
            <a:pPr lvl="2"/>
            <a:r>
              <a:rPr lang="en-US" dirty="0" smtClean="0">
                <a:solidFill>
                  <a:schemeClr val="accent2"/>
                </a:solidFill>
              </a:rPr>
              <a:t>Third Level</a:t>
            </a:r>
          </a:p>
          <a:p>
            <a:pPr lvl="3"/>
            <a:r>
              <a:rPr lang="en-US" dirty="0" smtClean="0">
                <a:solidFill>
                  <a:schemeClr val="accent2"/>
                </a:solidFill>
              </a:rPr>
              <a:t>Fourth Level</a:t>
            </a:r>
          </a:p>
          <a:p>
            <a:pPr lvl="4"/>
            <a:r>
              <a:rPr lang="en-US" dirty="0" smtClean="0">
                <a:solidFill>
                  <a:schemeClr val="accent2"/>
                </a:solidFill>
              </a:rPr>
              <a:t>Fifth Level</a:t>
            </a:r>
          </a:p>
          <a:p>
            <a:pPr lvl="4"/>
            <a:endParaRPr lang="en-US" dirty="0"/>
          </a:p>
        </p:txBody>
      </p:sp>
      <p:pic>
        <p:nvPicPr>
          <p:cNvPr id="7" name="Picture 6" descr="SlideTop_Graphi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71" y="-6461"/>
            <a:ext cx="9141257" cy="213367"/>
          </a:xfrm>
          <a:prstGeom prst="rect">
            <a:avLst/>
          </a:prstGeom>
        </p:spPr>
      </p:pic>
      <p:pic>
        <p:nvPicPr>
          <p:cNvPr id="9" name="Picture 8" descr="ElectricCloud_Logo_Smal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72246" y="477834"/>
            <a:ext cx="1216152" cy="565222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0" y="1320800"/>
            <a:ext cx="9142628" cy="1588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21B96-C1D8-4B4D-AC63-C9E965684636}" type="datetime1">
              <a:rPr lang="en-US" smtClean="0"/>
              <a:pPr/>
              <a:t>9/26/2011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B6251DB-65F7-4F12-8D78-D6532ACD29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182874" y="195945"/>
            <a:ext cx="7437126" cy="642255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0"/>
            <a:ext cx="7772400" cy="5508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3810000" cy="4800600"/>
          </a:xfr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0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800600"/>
          </a:xfr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0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33400" y="6477000"/>
            <a:ext cx="1828800" cy="457200"/>
          </a:xfrm>
        </p:spPr>
        <p:txBody>
          <a:bodyPr/>
          <a:lstStyle>
            <a:lvl1pPr>
              <a:defRPr/>
            </a:lvl1pPr>
          </a:lstStyle>
          <a:p>
            <a:fld id="{EB8484E1-8ADE-4E2C-B1FC-B004B3A847A4}" type="datetime1">
              <a:rPr lang="en-US" smtClean="0"/>
              <a:pPr/>
              <a:t>9/26/2011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43800" y="6477000"/>
            <a:ext cx="914400" cy="457200"/>
          </a:xfrm>
        </p:spPr>
        <p:txBody>
          <a:bodyPr/>
          <a:lstStyle>
            <a:lvl1pPr>
              <a:defRPr/>
            </a:lvl1pPr>
          </a:lstStyle>
          <a:p>
            <a:fld id="{2B6251DB-65F7-4F12-8D78-D6532ACD29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2514600" y="6477000"/>
            <a:ext cx="41148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856284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66" y="187805"/>
            <a:ext cx="7239000" cy="715962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05280-EED1-486E-9BD9-FC04C5833C5F}" type="datetime1">
              <a:rPr lang="en-US" smtClean="0"/>
              <a:pPr/>
              <a:t>9/26/2011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251DB-65F7-4F12-8D78-D6532ACD298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 descr="SlideTop_Graphic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371" y="-6461"/>
            <a:ext cx="9141257" cy="213367"/>
          </a:xfrm>
          <a:prstGeom prst="rect">
            <a:avLst/>
          </a:prstGeom>
        </p:spPr>
      </p:pic>
      <p:pic>
        <p:nvPicPr>
          <p:cNvPr id="7" name="Picture 6" descr="ElectricCloud_Logo_Small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572246" y="477834"/>
            <a:ext cx="1216152" cy="565222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0" y="1320800"/>
            <a:ext cx="9142628" cy="1588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2514600"/>
            <a:ext cx="7315200" cy="762000"/>
          </a:xfrm>
        </p:spPr>
        <p:txBody>
          <a:bodyPr>
            <a:normAutofit/>
          </a:bodyPr>
          <a:lstStyle>
            <a:lvl1pPr algn="ctr">
              <a:buNone/>
              <a:defRPr sz="36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Use “Lab” or other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!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ElectricCloud_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4785" y="2551213"/>
            <a:ext cx="4118015" cy="1914102"/>
          </a:xfrm>
          <a:prstGeom prst="rect">
            <a:avLst/>
          </a:prstGeom>
        </p:spPr>
      </p:pic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664200" y="6248400"/>
            <a:ext cx="2971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0"/>
              </a:spcBef>
              <a:defRPr/>
            </a:pPr>
            <a:r>
              <a:rPr lang="en-US" sz="1400" dirty="0">
                <a:latin typeface="Century Gothic" pitchFamily="34" charset="0"/>
                <a:cs typeface="+mn-cs"/>
              </a:rPr>
              <a:t>www.electric-cloud.com</a:t>
            </a: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304800" y="6248400"/>
            <a:ext cx="5257800" cy="5078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900" dirty="0">
                <a:latin typeface="Century Gothic" pitchFamily="34" charset="0"/>
                <a:cs typeface="+mn-cs"/>
              </a:rPr>
              <a:t>Copyright © </a:t>
            </a:r>
            <a:r>
              <a:rPr lang="en-US" sz="900" dirty="0" smtClean="0">
                <a:latin typeface="Century Gothic" pitchFamily="34" charset="0"/>
                <a:cs typeface="+mn-cs"/>
              </a:rPr>
              <a:t>2011 </a:t>
            </a:r>
            <a:r>
              <a:rPr lang="en-US" sz="900" dirty="0">
                <a:latin typeface="Century Gothic" pitchFamily="34" charset="0"/>
                <a:cs typeface="+mn-cs"/>
              </a:rPr>
              <a:t>Electric Cloud, Inc.  All rights reserved.</a:t>
            </a:r>
          </a:p>
          <a:p>
            <a:pPr algn="l">
              <a:defRPr/>
            </a:pPr>
            <a:r>
              <a:rPr lang="en-US" sz="900" dirty="0">
                <a:latin typeface="Century Gothic" pitchFamily="34" charset="0"/>
                <a:cs typeface="+mn-cs"/>
              </a:rPr>
              <a:t>Electric Cloud, ElectricAccelerator, ElectricCommander, ElectricInsight, and Electric Make are registered trademarks of Electric Cloud, Inc.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5638800" y="1752600"/>
            <a:ext cx="297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entury Gothic"/>
                <a:ea typeface="+mj-ea"/>
              </a:rPr>
              <a:t>Thank you!</a:t>
            </a:r>
            <a:endParaRPr lang="en-US" sz="16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Verdana"/>
              </a:defRPr>
            </a:lvl1pPr>
          </a:lstStyle>
          <a:p>
            <a:fld id="{3BF05280-EED1-486E-9BD9-FC04C5833C5F}" type="datetime1">
              <a:rPr lang="en-US" smtClean="0"/>
              <a:pPr/>
              <a:t>9/26/2011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Verdana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Verdana"/>
              </a:defRPr>
            </a:lvl1pPr>
          </a:lstStyle>
          <a:p>
            <a:fld id="{2B6251DB-65F7-4F12-8D78-D6532ACD29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i="0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2"/>
        </a:buClr>
        <a:buFont typeface="Arial"/>
        <a:buChar char="•"/>
        <a:defRPr sz="2800" kern="1200">
          <a:solidFill>
            <a:schemeClr val="accent4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2"/>
        </a:buClr>
        <a:buFont typeface="Arial"/>
        <a:buChar char="–"/>
        <a:defRPr sz="2400" kern="1200">
          <a:solidFill>
            <a:schemeClr val="accent4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2"/>
        </a:buClr>
        <a:buFont typeface="Arial"/>
        <a:buChar char="•"/>
        <a:defRPr sz="2000" kern="1200">
          <a:solidFill>
            <a:schemeClr val="accent4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2"/>
        </a:buClr>
        <a:buFont typeface="Arial"/>
        <a:buChar char="–"/>
        <a:defRPr sz="2000" kern="1200">
          <a:solidFill>
            <a:schemeClr val="accent4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2"/>
        </a:buClr>
        <a:buFont typeface="Arial"/>
        <a:buChar char="»"/>
        <a:defRPr sz="2000" kern="1200">
          <a:solidFill>
            <a:schemeClr val="accent4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gif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91000" y="914400"/>
            <a:ext cx="4953000" cy="2514600"/>
          </a:xfrm>
        </p:spPr>
        <p:txBody>
          <a:bodyPr>
            <a:normAutofit/>
          </a:bodyPr>
          <a:lstStyle/>
          <a:p>
            <a:r>
              <a:rPr lang="en-US" dirty="0" smtClean="0"/>
              <a:t>Product Architecture </a:t>
            </a:r>
            <a:br>
              <a:rPr lang="en-US" dirty="0" smtClean="0"/>
            </a:br>
            <a:r>
              <a:rPr lang="en-US" dirty="0" smtClean="0"/>
              <a:t>and  </a:t>
            </a:r>
            <a:br>
              <a:rPr lang="en-US" dirty="0" smtClean="0"/>
            </a:br>
            <a:r>
              <a:rPr lang="en-US" dirty="0" smtClean="0"/>
              <a:t>Terms and </a:t>
            </a:r>
            <a:r>
              <a:rPr lang="en-US" dirty="0" err="1" smtClean="0"/>
              <a:t>Definitons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75733" y="1511300"/>
            <a:ext cx="8339667" cy="45085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/groups</a:t>
            </a:r>
          </a:p>
          <a:p>
            <a:r>
              <a:rPr lang="en-US" dirty="0" smtClean="0"/>
              <a:t>/projects</a:t>
            </a:r>
          </a:p>
          <a:p>
            <a:r>
              <a:rPr lang="en-US" dirty="0" smtClean="0"/>
              <a:t>/jobs</a:t>
            </a:r>
          </a:p>
          <a:p>
            <a:r>
              <a:rPr lang="en-US" dirty="0" smtClean="0"/>
              <a:t>/resources</a:t>
            </a:r>
          </a:p>
          <a:p>
            <a:r>
              <a:rPr lang="en-US" dirty="0" smtClean="0"/>
              <a:t>/server</a:t>
            </a:r>
          </a:p>
          <a:p>
            <a:r>
              <a:rPr lang="en-US" dirty="0" smtClean="0"/>
              <a:t>/users</a:t>
            </a:r>
          </a:p>
          <a:p>
            <a:r>
              <a:rPr lang="en-US" dirty="0" smtClean="0"/>
              <a:t>/workspaces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/artifacts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/</a:t>
            </a:r>
            <a:r>
              <a:rPr lang="en-US" dirty="0" err="1" smtClean="0">
                <a:solidFill>
                  <a:srgbClr val="00B050"/>
                </a:solidFill>
              </a:rPr>
              <a:t>artifactVersions</a:t>
            </a:r>
            <a:endParaRPr lang="en-US" dirty="0" smtClean="0">
              <a:solidFill>
                <a:srgbClr val="00B050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These are also referred to as “containers” because these contain child objects.</a:t>
            </a:r>
          </a:p>
          <a:p>
            <a:pPr lvl="1"/>
            <a:r>
              <a:rPr lang="en-US" dirty="0" smtClean="0"/>
              <a:t>Child objects can also be containers because they contain nested objects.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B6251DB-65F7-4F12-8D78-D6532ACD2984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Top-level objects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30200" indent="-330200" eaLnBrk="1" hangingPunct="1">
              <a:lnSpc>
                <a:spcPct val="95000"/>
              </a:lnSpc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/>
            </a:pPr>
            <a:r>
              <a:rPr lang="en-US" dirty="0" smtClean="0"/>
              <a:t>Properties</a:t>
            </a:r>
            <a:r>
              <a:rPr lang="ar-SA" dirty="0" smtClean="0">
                <a:cs typeface="Arial" charset="0"/>
              </a:rPr>
              <a:t>‏</a:t>
            </a:r>
            <a:endParaRPr lang="en-GB" dirty="0" smtClean="0">
              <a:cs typeface="Arial" charset="0"/>
            </a:endParaRP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657600" y="2971800"/>
            <a:ext cx="1141413" cy="2284413"/>
            <a:chOff x="2304" y="1872"/>
            <a:chExt cx="719" cy="1439"/>
          </a:xfrm>
        </p:grpSpPr>
        <p:sp>
          <p:nvSpPr>
            <p:cNvPr id="13372" name="AutoShape 3"/>
            <p:cNvSpPr>
              <a:spLocks noChangeArrowheads="1"/>
            </p:cNvSpPr>
            <p:nvPr/>
          </p:nvSpPr>
          <p:spPr bwMode="auto">
            <a:xfrm>
              <a:off x="2304" y="1872"/>
              <a:ext cx="720" cy="1440"/>
            </a:xfrm>
            <a:prstGeom prst="roundRect">
              <a:avLst>
                <a:gd name="adj" fmla="val 9722"/>
              </a:avLst>
            </a:prstGeom>
            <a:solidFill>
              <a:srgbClr val="E0F9D3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 eaLnBrk="1" hangingPunct="1">
                <a:spcBef>
                  <a:spcPct val="0"/>
                </a:spcBef>
              </a:pPr>
              <a:endParaRPr lang="en-US" sz="1800"/>
            </a:p>
          </p:txBody>
        </p:sp>
        <p:sp>
          <p:nvSpPr>
            <p:cNvPr id="13373" name="Text Box 4"/>
            <p:cNvSpPr txBox="1">
              <a:spLocks noChangeArrowheads="1"/>
            </p:cNvSpPr>
            <p:nvPr/>
          </p:nvSpPr>
          <p:spPr bwMode="auto">
            <a:xfrm>
              <a:off x="2304" y="1872"/>
              <a:ext cx="720" cy="19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l">
                <a:lnSpc>
                  <a:spcPct val="87000"/>
                </a:lnSpc>
                <a:spcBef>
                  <a:spcPts val="100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600">
                  <a:solidFill>
                    <a:srgbClr val="000000"/>
                  </a:solidFill>
                </a:rPr>
                <a:t>Job</a:t>
              </a:r>
            </a:p>
          </p:txBody>
        </p:sp>
        <p:sp>
          <p:nvSpPr>
            <p:cNvPr id="13374" name="AutoShape 5"/>
            <p:cNvSpPr>
              <a:spLocks noChangeArrowheads="1"/>
            </p:cNvSpPr>
            <p:nvPr/>
          </p:nvSpPr>
          <p:spPr bwMode="auto">
            <a:xfrm>
              <a:off x="2448" y="2160"/>
              <a:ext cx="432" cy="192"/>
            </a:xfrm>
            <a:prstGeom prst="roundRect">
              <a:avLst>
                <a:gd name="adj" fmla="val 16667"/>
              </a:avLst>
            </a:prstGeom>
            <a:solidFill>
              <a:srgbClr val="B8F19B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l">
                <a:lnSpc>
                  <a:spcPct val="87000"/>
                </a:lnSpc>
                <a:spcBef>
                  <a:spcPts val="75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200">
                  <a:solidFill>
                    <a:srgbClr val="000000"/>
                  </a:solidFill>
                </a:rPr>
                <a:t>Step</a:t>
              </a:r>
            </a:p>
          </p:txBody>
        </p:sp>
        <p:sp>
          <p:nvSpPr>
            <p:cNvPr id="13375" name="AutoShape 6"/>
            <p:cNvSpPr>
              <a:spLocks noChangeArrowheads="1"/>
            </p:cNvSpPr>
            <p:nvPr/>
          </p:nvSpPr>
          <p:spPr bwMode="auto">
            <a:xfrm>
              <a:off x="2448" y="2448"/>
              <a:ext cx="432" cy="192"/>
            </a:xfrm>
            <a:prstGeom prst="roundRect">
              <a:avLst>
                <a:gd name="adj" fmla="val 16667"/>
              </a:avLst>
            </a:prstGeom>
            <a:solidFill>
              <a:srgbClr val="B8F19B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l">
                <a:lnSpc>
                  <a:spcPct val="87000"/>
                </a:lnSpc>
                <a:spcBef>
                  <a:spcPts val="75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200">
                  <a:solidFill>
                    <a:srgbClr val="000000"/>
                  </a:solidFill>
                </a:rPr>
                <a:t>Step</a:t>
              </a:r>
            </a:p>
          </p:txBody>
        </p:sp>
        <p:sp>
          <p:nvSpPr>
            <p:cNvPr id="13376" name="AutoShape 7"/>
            <p:cNvSpPr>
              <a:spLocks noChangeArrowheads="1"/>
            </p:cNvSpPr>
            <p:nvPr/>
          </p:nvSpPr>
          <p:spPr bwMode="auto">
            <a:xfrm>
              <a:off x="2448" y="2736"/>
              <a:ext cx="432" cy="192"/>
            </a:xfrm>
            <a:prstGeom prst="roundRect">
              <a:avLst>
                <a:gd name="adj" fmla="val 16667"/>
              </a:avLst>
            </a:prstGeom>
            <a:solidFill>
              <a:srgbClr val="B8F19B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l">
                <a:lnSpc>
                  <a:spcPct val="87000"/>
                </a:lnSpc>
                <a:spcBef>
                  <a:spcPts val="75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200">
                  <a:solidFill>
                    <a:srgbClr val="000000"/>
                  </a:solidFill>
                </a:rPr>
                <a:t>Step</a:t>
              </a:r>
            </a:p>
          </p:txBody>
        </p:sp>
        <p:sp>
          <p:nvSpPr>
            <p:cNvPr id="13377" name="AutoShape 8"/>
            <p:cNvSpPr>
              <a:spLocks noChangeArrowheads="1"/>
            </p:cNvSpPr>
            <p:nvPr/>
          </p:nvSpPr>
          <p:spPr bwMode="auto">
            <a:xfrm>
              <a:off x="2448" y="3024"/>
              <a:ext cx="432" cy="192"/>
            </a:xfrm>
            <a:prstGeom prst="roundRect">
              <a:avLst>
                <a:gd name="adj" fmla="val 16667"/>
              </a:avLst>
            </a:prstGeom>
            <a:solidFill>
              <a:srgbClr val="B8F19B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l">
                <a:lnSpc>
                  <a:spcPct val="87000"/>
                </a:lnSpc>
                <a:spcBef>
                  <a:spcPts val="75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200">
                  <a:solidFill>
                    <a:srgbClr val="000000"/>
                  </a:solidFill>
                </a:rPr>
                <a:t>Step</a:t>
              </a:r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5257800" y="3124200"/>
            <a:ext cx="1143000" cy="990600"/>
            <a:chOff x="3312" y="1968"/>
            <a:chExt cx="720" cy="624"/>
          </a:xfrm>
        </p:grpSpPr>
        <p:sp>
          <p:nvSpPr>
            <p:cNvPr id="13367" name="AutoShape 10"/>
            <p:cNvSpPr>
              <a:spLocks noChangeArrowheads="1"/>
            </p:cNvSpPr>
            <p:nvPr/>
          </p:nvSpPr>
          <p:spPr bwMode="auto">
            <a:xfrm>
              <a:off x="3312" y="1968"/>
              <a:ext cx="720" cy="624"/>
            </a:xfrm>
            <a:prstGeom prst="roundRect">
              <a:avLst>
                <a:gd name="adj" fmla="val 16667"/>
              </a:avLst>
            </a:prstGeom>
            <a:solidFill>
              <a:srgbClr val="F8F8F8"/>
            </a:solidFill>
            <a:ln w="9360">
              <a:solidFill>
                <a:srgbClr val="777777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 eaLnBrk="1" hangingPunct="1">
                <a:spcBef>
                  <a:spcPct val="0"/>
                </a:spcBef>
              </a:pPr>
              <a:endParaRPr lang="en-US" sz="1800"/>
            </a:p>
          </p:txBody>
        </p:sp>
        <p:sp>
          <p:nvSpPr>
            <p:cNvPr id="13368" name="AutoShape 11"/>
            <p:cNvSpPr>
              <a:spLocks noChangeArrowheads="1"/>
            </p:cNvSpPr>
            <p:nvPr/>
          </p:nvSpPr>
          <p:spPr bwMode="auto">
            <a:xfrm>
              <a:off x="3408" y="2064"/>
              <a:ext cx="144" cy="192"/>
            </a:xfrm>
            <a:prstGeom prst="foldedCorner">
              <a:avLst>
                <a:gd name="adj" fmla="val 31250"/>
              </a:avLst>
            </a:prstGeom>
            <a:solidFill>
              <a:srgbClr val="FFF2D7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 eaLnBrk="1" hangingPunct="1">
                <a:spcBef>
                  <a:spcPct val="0"/>
                </a:spcBef>
              </a:pPr>
              <a:endParaRPr lang="en-US" sz="1800"/>
            </a:p>
          </p:txBody>
        </p:sp>
        <p:sp>
          <p:nvSpPr>
            <p:cNvPr id="13369" name="Text Box 12"/>
            <p:cNvSpPr txBox="1">
              <a:spLocks noChangeArrowheads="1"/>
            </p:cNvSpPr>
            <p:nvPr/>
          </p:nvSpPr>
          <p:spPr bwMode="auto">
            <a:xfrm>
              <a:off x="3598" y="2056"/>
              <a:ext cx="300" cy="19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lnSpc>
                  <a:spcPct val="85000"/>
                </a:lnSpc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200">
                  <a:solidFill>
                    <a:srgbClr val="000000"/>
                  </a:solidFill>
                </a:rPr>
                <a:t>process</a:t>
              </a:r>
              <a:br>
                <a:rPr lang="en-GB" sz="1200">
                  <a:solidFill>
                    <a:srgbClr val="000000"/>
                  </a:solidFill>
                </a:rPr>
              </a:br>
              <a:r>
                <a:rPr lang="en-GB" sz="1200">
                  <a:solidFill>
                    <a:srgbClr val="000000"/>
                  </a:solidFill>
                </a:rPr>
                <a:t>id</a:t>
              </a:r>
            </a:p>
          </p:txBody>
        </p:sp>
        <p:sp>
          <p:nvSpPr>
            <p:cNvPr id="13370" name="AutoShape 13"/>
            <p:cNvSpPr>
              <a:spLocks noChangeArrowheads="1"/>
            </p:cNvSpPr>
            <p:nvPr/>
          </p:nvSpPr>
          <p:spPr bwMode="auto">
            <a:xfrm>
              <a:off x="3408" y="2304"/>
              <a:ext cx="144" cy="192"/>
            </a:xfrm>
            <a:prstGeom prst="foldedCorner">
              <a:avLst>
                <a:gd name="adj" fmla="val 31250"/>
              </a:avLst>
            </a:prstGeom>
            <a:solidFill>
              <a:srgbClr val="FFF2D7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 eaLnBrk="1" hangingPunct="1">
                <a:spcBef>
                  <a:spcPct val="0"/>
                </a:spcBef>
              </a:pPr>
              <a:endParaRPr lang="en-US" sz="1800"/>
            </a:p>
          </p:txBody>
        </p:sp>
        <p:sp>
          <p:nvSpPr>
            <p:cNvPr id="13371" name="Text Box 14"/>
            <p:cNvSpPr txBox="1">
              <a:spLocks noChangeArrowheads="1"/>
            </p:cNvSpPr>
            <p:nvPr/>
          </p:nvSpPr>
          <p:spPr bwMode="auto">
            <a:xfrm>
              <a:off x="3599" y="2294"/>
              <a:ext cx="343" cy="19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lnSpc>
                  <a:spcPct val="85000"/>
                </a:lnSpc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200">
                  <a:solidFill>
                    <a:srgbClr val="000000"/>
                  </a:solidFill>
                </a:rPr>
                <a:t>resource</a:t>
              </a:r>
              <a:br>
                <a:rPr lang="en-GB" sz="1200">
                  <a:solidFill>
                    <a:srgbClr val="000000"/>
                  </a:solidFill>
                </a:rPr>
              </a:br>
              <a:r>
                <a:rPr lang="en-GB" sz="1200">
                  <a:solidFill>
                    <a:srgbClr val="000000"/>
                  </a:solidFill>
                </a:rPr>
                <a:t>to use</a:t>
              </a:r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1600200" y="1524000"/>
            <a:ext cx="5257800" cy="1143000"/>
            <a:chOff x="1008" y="816"/>
            <a:chExt cx="3312" cy="720"/>
          </a:xfrm>
        </p:grpSpPr>
        <p:sp>
          <p:nvSpPr>
            <p:cNvPr id="13351" name="AutoShape 16"/>
            <p:cNvSpPr>
              <a:spLocks noChangeArrowheads="1"/>
            </p:cNvSpPr>
            <p:nvPr/>
          </p:nvSpPr>
          <p:spPr bwMode="auto">
            <a:xfrm>
              <a:off x="1008" y="816"/>
              <a:ext cx="3312" cy="720"/>
            </a:xfrm>
            <a:prstGeom prst="roundRect">
              <a:avLst>
                <a:gd name="adj" fmla="val 16667"/>
              </a:avLst>
            </a:prstGeom>
            <a:solidFill>
              <a:srgbClr val="F8F8F8"/>
            </a:solidFill>
            <a:ln w="9360">
              <a:solidFill>
                <a:srgbClr val="777777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 eaLnBrk="1" hangingPunct="1">
                <a:spcBef>
                  <a:spcPct val="0"/>
                </a:spcBef>
              </a:pPr>
              <a:endParaRPr lang="en-US" sz="1800"/>
            </a:p>
          </p:txBody>
        </p:sp>
        <p:sp>
          <p:nvSpPr>
            <p:cNvPr id="13352" name="AutoShape 17"/>
            <p:cNvSpPr>
              <a:spLocks noChangeArrowheads="1"/>
            </p:cNvSpPr>
            <p:nvPr/>
          </p:nvSpPr>
          <p:spPr bwMode="auto">
            <a:xfrm>
              <a:off x="1152" y="1056"/>
              <a:ext cx="144" cy="192"/>
            </a:xfrm>
            <a:prstGeom prst="foldedCorner">
              <a:avLst>
                <a:gd name="adj" fmla="val 31250"/>
              </a:avLst>
            </a:prstGeom>
            <a:solidFill>
              <a:srgbClr val="FFF2D7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 eaLnBrk="1" hangingPunct="1">
                <a:spcBef>
                  <a:spcPct val="0"/>
                </a:spcBef>
              </a:pPr>
              <a:endParaRPr lang="en-US" sz="1800"/>
            </a:p>
          </p:txBody>
        </p:sp>
        <p:sp>
          <p:nvSpPr>
            <p:cNvPr id="13353" name="Text Box 18"/>
            <p:cNvSpPr txBox="1">
              <a:spLocks noChangeArrowheads="1"/>
            </p:cNvSpPr>
            <p:nvPr/>
          </p:nvSpPr>
          <p:spPr bwMode="auto">
            <a:xfrm>
              <a:off x="1343" y="1054"/>
              <a:ext cx="245" cy="19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lnSpc>
                  <a:spcPct val="85000"/>
                </a:lnSpc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200">
                  <a:solidFill>
                    <a:srgbClr val="000000"/>
                  </a:solidFill>
                </a:rPr>
                <a:t>server</a:t>
              </a:r>
              <a:br>
                <a:rPr lang="en-GB" sz="1200">
                  <a:solidFill>
                    <a:srgbClr val="000000"/>
                  </a:solidFill>
                </a:rPr>
              </a:br>
              <a:r>
                <a:rPr lang="en-GB" sz="1200">
                  <a:solidFill>
                    <a:srgbClr val="000000"/>
                  </a:solidFill>
                </a:rPr>
                <a:t>name</a:t>
              </a:r>
            </a:p>
          </p:txBody>
        </p:sp>
        <p:sp>
          <p:nvSpPr>
            <p:cNvPr id="13354" name="AutoShape 19"/>
            <p:cNvSpPr>
              <a:spLocks noChangeArrowheads="1"/>
            </p:cNvSpPr>
            <p:nvPr/>
          </p:nvSpPr>
          <p:spPr bwMode="auto">
            <a:xfrm>
              <a:off x="1152" y="1296"/>
              <a:ext cx="144" cy="192"/>
            </a:xfrm>
            <a:prstGeom prst="foldedCorner">
              <a:avLst>
                <a:gd name="adj" fmla="val 31250"/>
              </a:avLst>
            </a:prstGeom>
            <a:solidFill>
              <a:srgbClr val="FFF2D7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 eaLnBrk="1" hangingPunct="1">
                <a:spcBef>
                  <a:spcPct val="0"/>
                </a:spcBef>
              </a:pPr>
              <a:endParaRPr lang="en-US" sz="1800"/>
            </a:p>
          </p:txBody>
        </p:sp>
        <p:sp>
          <p:nvSpPr>
            <p:cNvPr id="13355" name="Text Box 20"/>
            <p:cNvSpPr txBox="1">
              <a:spLocks noChangeArrowheads="1"/>
            </p:cNvSpPr>
            <p:nvPr/>
          </p:nvSpPr>
          <p:spPr bwMode="auto">
            <a:xfrm>
              <a:off x="1342" y="1334"/>
              <a:ext cx="376" cy="10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lnSpc>
                  <a:spcPct val="87000"/>
                </a:lnSpc>
                <a:spcBef>
                  <a:spcPts val="75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200">
                  <a:solidFill>
                    <a:srgbClr val="000000"/>
                  </a:solidFill>
                </a:rPr>
                <a:t>password</a:t>
              </a:r>
            </a:p>
          </p:txBody>
        </p:sp>
        <p:sp>
          <p:nvSpPr>
            <p:cNvPr id="13356" name="AutoShape 21"/>
            <p:cNvSpPr>
              <a:spLocks noChangeArrowheads="1"/>
            </p:cNvSpPr>
            <p:nvPr/>
          </p:nvSpPr>
          <p:spPr bwMode="auto">
            <a:xfrm>
              <a:off x="2304" y="1056"/>
              <a:ext cx="144" cy="192"/>
            </a:xfrm>
            <a:prstGeom prst="foldedCorner">
              <a:avLst>
                <a:gd name="adj" fmla="val 31250"/>
              </a:avLst>
            </a:prstGeom>
            <a:solidFill>
              <a:srgbClr val="FFF2D7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 eaLnBrk="1" hangingPunct="1">
                <a:spcBef>
                  <a:spcPct val="0"/>
                </a:spcBef>
              </a:pPr>
              <a:endParaRPr lang="en-US" sz="1800"/>
            </a:p>
          </p:txBody>
        </p:sp>
        <p:sp>
          <p:nvSpPr>
            <p:cNvPr id="13357" name="Text Box 22"/>
            <p:cNvSpPr txBox="1">
              <a:spLocks noChangeArrowheads="1"/>
            </p:cNvSpPr>
            <p:nvPr/>
          </p:nvSpPr>
          <p:spPr bwMode="auto">
            <a:xfrm>
              <a:off x="2494" y="1049"/>
              <a:ext cx="403" cy="19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lnSpc>
                  <a:spcPct val="85000"/>
                </a:lnSpc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200">
                  <a:solidFill>
                    <a:srgbClr val="000000"/>
                  </a:solidFill>
                </a:rPr>
                <a:t>repository</a:t>
              </a:r>
              <a:br>
                <a:rPr lang="en-GB" sz="1200">
                  <a:solidFill>
                    <a:srgbClr val="000000"/>
                  </a:solidFill>
                </a:rPr>
              </a:br>
              <a:r>
                <a:rPr lang="en-GB" sz="1200">
                  <a:solidFill>
                    <a:srgbClr val="000000"/>
                  </a:solidFill>
                </a:rPr>
                <a:t>location</a:t>
              </a:r>
            </a:p>
          </p:txBody>
        </p:sp>
        <p:sp>
          <p:nvSpPr>
            <p:cNvPr id="13358" name="AutoShape 23"/>
            <p:cNvSpPr>
              <a:spLocks noChangeArrowheads="1"/>
            </p:cNvSpPr>
            <p:nvPr/>
          </p:nvSpPr>
          <p:spPr bwMode="auto">
            <a:xfrm>
              <a:off x="2304" y="1296"/>
              <a:ext cx="144" cy="192"/>
            </a:xfrm>
            <a:prstGeom prst="foldedCorner">
              <a:avLst>
                <a:gd name="adj" fmla="val 31250"/>
              </a:avLst>
            </a:prstGeom>
            <a:solidFill>
              <a:srgbClr val="FFF2D7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 eaLnBrk="1" hangingPunct="1">
                <a:spcBef>
                  <a:spcPct val="0"/>
                </a:spcBef>
              </a:pPr>
              <a:endParaRPr lang="en-US" sz="1800"/>
            </a:p>
          </p:txBody>
        </p:sp>
        <p:sp>
          <p:nvSpPr>
            <p:cNvPr id="13359" name="Text Box 24"/>
            <p:cNvSpPr txBox="1">
              <a:spLocks noChangeArrowheads="1"/>
            </p:cNvSpPr>
            <p:nvPr/>
          </p:nvSpPr>
          <p:spPr bwMode="auto">
            <a:xfrm>
              <a:off x="2499" y="1335"/>
              <a:ext cx="355" cy="10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lnSpc>
                  <a:spcPct val="87000"/>
                </a:lnSpc>
                <a:spcBef>
                  <a:spcPts val="75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200">
                  <a:solidFill>
                    <a:srgbClr val="000000"/>
                  </a:solidFill>
                </a:rPr>
                <a:t>directory</a:t>
              </a:r>
            </a:p>
          </p:txBody>
        </p:sp>
        <p:sp>
          <p:nvSpPr>
            <p:cNvPr id="13360" name="AutoShape 25"/>
            <p:cNvSpPr>
              <a:spLocks noChangeArrowheads="1"/>
            </p:cNvSpPr>
            <p:nvPr/>
          </p:nvSpPr>
          <p:spPr bwMode="auto">
            <a:xfrm>
              <a:off x="3456" y="1056"/>
              <a:ext cx="144" cy="192"/>
            </a:xfrm>
            <a:prstGeom prst="foldedCorner">
              <a:avLst>
                <a:gd name="adj" fmla="val 31250"/>
              </a:avLst>
            </a:prstGeom>
            <a:solidFill>
              <a:srgbClr val="FFF2D7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 eaLnBrk="1" hangingPunct="1">
                <a:spcBef>
                  <a:spcPct val="0"/>
                </a:spcBef>
              </a:pPr>
              <a:endParaRPr lang="en-US" sz="1800"/>
            </a:p>
          </p:txBody>
        </p:sp>
        <p:sp>
          <p:nvSpPr>
            <p:cNvPr id="13361" name="Text Box 26"/>
            <p:cNvSpPr txBox="1">
              <a:spLocks noChangeArrowheads="1"/>
            </p:cNvSpPr>
            <p:nvPr/>
          </p:nvSpPr>
          <p:spPr bwMode="auto">
            <a:xfrm>
              <a:off x="3646" y="1095"/>
              <a:ext cx="271" cy="10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lnSpc>
                  <a:spcPct val="87000"/>
                </a:lnSpc>
                <a:spcBef>
                  <a:spcPts val="75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200">
                  <a:solidFill>
                    <a:srgbClr val="000000"/>
                  </a:solidFill>
                </a:rPr>
                <a:t>branch</a:t>
              </a:r>
            </a:p>
          </p:txBody>
        </p:sp>
        <p:sp>
          <p:nvSpPr>
            <p:cNvPr id="13362" name="AutoShape 27"/>
            <p:cNvSpPr>
              <a:spLocks noChangeArrowheads="1"/>
            </p:cNvSpPr>
            <p:nvPr/>
          </p:nvSpPr>
          <p:spPr bwMode="auto">
            <a:xfrm>
              <a:off x="3456" y="1296"/>
              <a:ext cx="144" cy="192"/>
            </a:xfrm>
            <a:prstGeom prst="foldedCorner">
              <a:avLst>
                <a:gd name="adj" fmla="val 31250"/>
              </a:avLst>
            </a:prstGeom>
            <a:solidFill>
              <a:srgbClr val="FFF2D7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 eaLnBrk="1" hangingPunct="1">
                <a:spcBef>
                  <a:spcPct val="0"/>
                </a:spcBef>
              </a:pPr>
              <a:endParaRPr lang="en-US" sz="1800"/>
            </a:p>
          </p:txBody>
        </p:sp>
        <p:sp>
          <p:nvSpPr>
            <p:cNvPr id="13363" name="Text Box 28"/>
            <p:cNvSpPr txBox="1">
              <a:spLocks noChangeArrowheads="1"/>
            </p:cNvSpPr>
            <p:nvPr/>
          </p:nvSpPr>
          <p:spPr bwMode="auto">
            <a:xfrm>
              <a:off x="3646" y="1335"/>
              <a:ext cx="273" cy="10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lnSpc>
                  <a:spcPct val="87000"/>
                </a:lnSpc>
                <a:spcBef>
                  <a:spcPts val="75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200">
                  <a:solidFill>
                    <a:srgbClr val="000000"/>
                  </a:solidFill>
                </a:rPr>
                <a:t>targets</a:t>
              </a:r>
            </a:p>
          </p:txBody>
        </p:sp>
        <p:sp>
          <p:nvSpPr>
            <p:cNvPr id="13364" name="Text Box 29"/>
            <p:cNvSpPr txBox="1">
              <a:spLocks noChangeArrowheads="1"/>
            </p:cNvSpPr>
            <p:nvPr/>
          </p:nvSpPr>
          <p:spPr bwMode="auto">
            <a:xfrm>
              <a:off x="1148" y="846"/>
              <a:ext cx="429" cy="15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lnSpc>
                  <a:spcPct val="90000"/>
                </a:lnSpc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800" dirty="0">
                  <a:solidFill>
                    <a:srgbClr val="000000"/>
                  </a:solidFill>
                </a:rPr>
                <a:t>“Fixed”</a:t>
              </a:r>
            </a:p>
          </p:txBody>
        </p:sp>
        <p:sp>
          <p:nvSpPr>
            <p:cNvPr id="13365" name="Text Box 30"/>
            <p:cNvSpPr txBox="1">
              <a:spLocks noChangeArrowheads="1"/>
            </p:cNvSpPr>
            <p:nvPr/>
          </p:nvSpPr>
          <p:spPr bwMode="auto">
            <a:xfrm>
              <a:off x="2016" y="846"/>
              <a:ext cx="948" cy="15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lnSpc>
                  <a:spcPct val="90000"/>
                </a:lnSpc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800">
                  <a:solidFill>
                    <a:srgbClr val="000000"/>
                  </a:solidFill>
                </a:rPr>
                <a:t>Product-specific</a:t>
              </a:r>
            </a:p>
          </p:txBody>
        </p:sp>
        <p:sp>
          <p:nvSpPr>
            <p:cNvPr id="13366" name="Text Box 31"/>
            <p:cNvSpPr txBox="1">
              <a:spLocks noChangeArrowheads="1"/>
            </p:cNvSpPr>
            <p:nvPr/>
          </p:nvSpPr>
          <p:spPr bwMode="auto">
            <a:xfrm>
              <a:off x="3337" y="846"/>
              <a:ext cx="685" cy="15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lnSpc>
                  <a:spcPct val="90000"/>
                </a:lnSpc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800">
                  <a:solidFill>
                    <a:srgbClr val="000000"/>
                  </a:solidFill>
                </a:rPr>
                <a:t>Job-specific</a:t>
              </a:r>
            </a:p>
          </p:txBody>
        </p:sp>
      </p:grpSp>
      <p:sp>
        <p:nvSpPr>
          <p:cNvPr id="13318" name="Text Box 32"/>
          <p:cNvSpPr txBox="1">
            <a:spLocks noChangeArrowheads="1"/>
          </p:cNvSpPr>
          <p:nvPr/>
        </p:nvSpPr>
        <p:spPr bwMode="auto">
          <a:xfrm>
            <a:off x="7007225" y="1566863"/>
            <a:ext cx="1417568" cy="53630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87000"/>
              </a:lnSpc>
              <a:spcBef>
                <a:spcPct val="0"/>
              </a:spcBef>
              <a:buClr>
                <a:srgbClr val="333399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000" dirty="0"/>
              <a:t>Configuration</a:t>
            </a:r>
            <a:br>
              <a:rPr lang="en-GB" sz="2000" dirty="0"/>
            </a:br>
            <a:r>
              <a:rPr lang="en-GB" sz="2000" dirty="0"/>
              <a:t>Inputs</a:t>
            </a:r>
          </a:p>
        </p:txBody>
      </p:sp>
      <p:sp>
        <p:nvSpPr>
          <p:cNvPr id="13319" name="Line 33"/>
          <p:cNvSpPr>
            <a:spLocks noChangeShapeType="1"/>
          </p:cNvSpPr>
          <p:nvPr/>
        </p:nvSpPr>
        <p:spPr bwMode="auto">
          <a:xfrm>
            <a:off x="4229100" y="2667000"/>
            <a:ext cx="1588" cy="304800"/>
          </a:xfrm>
          <a:prstGeom prst="line">
            <a:avLst/>
          </a:prstGeom>
          <a:noFill/>
          <a:ln w="1908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20" name="Line 34"/>
          <p:cNvSpPr>
            <a:spLocks noChangeShapeType="1"/>
          </p:cNvSpPr>
          <p:nvPr/>
        </p:nvSpPr>
        <p:spPr bwMode="auto">
          <a:xfrm>
            <a:off x="4572000" y="3581400"/>
            <a:ext cx="685800" cy="1588"/>
          </a:xfrm>
          <a:prstGeom prst="line">
            <a:avLst/>
          </a:prstGeom>
          <a:noFill/>
          <a:ln w="1908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21" name="Freeform 35"/>
          <p:cNvSpPr>
            <a:spLocks/>
          </p:cNvSpPr>
          <p:nvPr/>
        </p:nvSpPr>
        <p:spPr bwMode="auto">
          <a:xfrm>
            <a:off x="4572000" y="4114800"/>
            <a:ext cx="1254125" cy="381000"/>
          </a:xfrm>
          <a:custGeom>
            <a:avLst/>
            <a:gdLst>
              <a:gd name="T0" fmla="*/ 2147483647 w 816"/>
              <a:gd name="T1" fmla="*/ 0 h 240"/>
              <a:gd name="T2" fmla="*/ 2147483647 w 816"/>
              <a:gd name="T3" fmla="*/ 2147483647 h 240"/>
              <a:gd name="T4" fmla="*/ 0 w 816"/>
              <a:gd name="T5" fmla="*/ 2147483647 h 240"/>
              <a:gd name="T6" fmla="*/ 0 60000 65536"/>
              <a:gd name="T7" fmla="*/ 0 60000 65536"/>
              <a:gd name="T8" fmla="*/ 0 60000 65536"/>
              <a:gd name="T9" fmla="*/ 0 w 816"/>
              <a:gd name="T10" fmla="*/ 0 h 240"/>
              <a:gd name="T11" fmla="*/ 816 w 816"/>
              <a:gd name="T12" fmla="*/ 240 h 2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16" h="240">
                <a:moveTo>
                  <a:pt x="816" y="0"/>
                </a:moveTo>
                <a:lnTo>
                  <a:pt x="816" y="240"/>
                </a:lnTo>
                <a:lnTo>
                  <a:pt x="0" y="240"/>
                </a:lnTo>
              </a:path>
            </a:pathLst>
          </a:custGeom>
          <a:noFill/>
          <a:ln w="1908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2" name="Text Box 36"/>
          <p:cNvSpPr txBox="1">
            <a:spLocks noChangeArrowheads="1"/>
          </p:cNvSpPr>
          <p:nvPr/>
        </p:nvSpPr>
        <p:spPr bwMode="auto">
          <a:xfrm>
            <a:off x="6551613" y="3314700"/>
            <a:ext cx="872483" cy="53630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87000"/>
              </a:lnSpc>
              <a:spcBef>
                <a:spcPct val="0"/>
              </a:spcBef>
              <a:buClr>
                <a:srgbClr val="333399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000"/>
              <a:t>Working</a:t>
            </a:r>
            <a:br>
              <a:rPr lang="en-GB" sz="2000"/>
            </a:br>
            <a:r>
              <a:rPr lang="en-GB" sz="2000"/>
              <a:t>Data</a:t>
            </a:r>
          </a:p>
        </p:txBody>
      </p:sp>
      <p:grpSp>
        <p:nvGrpSpPr>
          <p:cNvPr id="5" name="Group 37"/>
          <p:cNvGrpSpPr>
            <a:grpSpLocks/>
          </p:cNvGrpSpPr>
          <p:nvPr/>
        </p:nvGrpSpPr>
        <p:grpSpPr bwMode="auto">
          <a:xfrm>
            <a:off x="1828800" y="5181600"/>
            <a:ext cx="1219200" cy="1371600"/>
            <a:chOff x="1152" y="3264"/>
            <a:chExt cx="768" cy="864"/>
          </a:xfrm>
        </p:grpSpPr>
        <p:sp>
          <p:nvSpPr>
            <p:cNvPr id="13344" name="AutoShape 38"/>
            <p:cNvSpPr>
              <a:spLocks noChangeArrowheads="1"/>
            </p:cNvSpPr>
            <p:nvPr/>
          </p:nvSpPr>
          <p:spPr bwMode="auto">
            <a:xfrm>
              <a:off x="1152" y="3264"/>
              <a:ext cx="768" cy="864"/>
            </a:xfrm>
            <a:prstGeom prst="roundRect">
              <a:avLst>
                <a:gd name="adj" fmla="val 16667"/>
              </a:avLst>
            </a:prstGeom>
            <a:solidFill>
              <a:srgbClr val="F8F8F8"/>
            </a:solidFill>
            <a:ln w="9360">
              <a:solidFill>
                <a:srgbClr val="777777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 eaLnBrk="1" hangingPunct="1">
                <a:spcBef>
                  <a:spcPct val="0"/>
                </a:spcBef>
              </a:pPr>
              <a:endParaRPr lang="en-US" sz="1800"/>
            </a:p>
          </p:txBody>
        </p:sp>
        <p:sp>
          <p:nvSpPr>
            <p:cNvPr id="13345" name="AutoShape 39"/>
            <p:cNvSpPr>
              <a:spLocks noChangeArrowheads="1"/>
            </p:cNvSpPr>
            <p:nvPr/>
          </p:nvSpPr>
          <p:spPr bwMode="auto">
            <a:xfrm>
              <a:off x="1248" y="3360"/>
              <a:ext cx="144" cy="192"/>
            </a:xfrm>
            <a:prstGeom prst="foldedCorner">
              <a:avLst>
                <a:gd name="adj" fmla="val 31250"/>
              </a:avLst>
            </a:prstGeom>
            <a:solidFill>
              <a:srgbClr val="FFF2D7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 eaLnBrk="1" hangingPunct="1">
                <a:spcBef>
                  <a:spcPct val="0"/>
                </a:spcBef>
              </a:pPr>
              <a:endParaRPr lang="en-US" sz="1800"/>
            </a:p>
          </p:txBody>
        </p:sp>
        <p:sp>
          <p:nvSpPr>
            <p:cNvPr id="13346" name="AutoShape 40"/>
            <p:cNvSpPr>
              <a:spLocks noChangeArrowheads="1"/>
            </p:cNvSpPr>
            <p:nvPr/>
          </p:nvSpPr>
          <p:spPr bwMode="auto">
            <a:xfrm>
              <a:off x="1248" y="3600"/>
              <a:ext cx="144" cy="192"/>
            </a:xfrm>
            <a:prstGeom prst="foldedCorner">
              <a:avLst>
                <a:gd name="adj" fmla="val 31250"/>
              </a:avLst>
            </a:prstGeom>
            <a:solidFill>
              <a:srgbClr val="FFF2D7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 eaLnBrk="1" hangingPunct="1">
                <a:spcBef>
                  <a:spcPct val="0"/>
                </a:spcBef>
              </a:pPr>
              <a:endParaRPr lang="en-US" sz="1800"/>
            </a:p>
          </p:txBody>
        </p:sp>
        <p:sp>
          <p:nvSpPr>
            <p:cNvPr id="13347" name="AutoShape 41"/>
            <p:cNvSpPr>
              <a:spLocks noChangeArrowheads="1"/>
            </p:cNvSpPr>
            <p:nvPr/>
          </p:nvSpPr>
          <p:spPr bwMode="auto">
            <a:xfrm>
              <a:off x="1248" y="3840"/>
              <a:ext cx="144" cy="192"/>
            </a:xfrm>
            <a:prstGeom prst="foldedCorner">
              <a:avLst>
                <a:gd name="adj" fmla="val 31250"/>
              </a:avLst>
            </a:prstGeom>
            <a:solidFill>
              <a:srgbClr val="FFF2D7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 eaLnBrk="1" hangingPunct="1">
                <a:spcBef>
                  <a:spcPct val="0"/>
                </a:spcBef>
              </a:pPr>
              <a:endParaRPr lang="en-US" sz="1800"/>
            </a:p>
          </p:txBody>
        </p:sp>
        <p:sp>
          <p:nvSpPr>
            <p:cNvPr id="13348" name="Text Box 42"/>
            <p:cNvSpPr txBox="1">
              <a:spLocks noChangeArrowheads="1"/>
            </p:cNvSpPr>
            <p:nvPr/>
          </p:nvSpPr>
          <p:spPr bwMode="auto">
            <a:xfrm>
              <a:off x="1439" y="3360"/>
              <a:ext cx="334" cy="19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lnSpc>
                  <a:spcPct val="85000"/>
                </a:lnSpc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200">
                  <a:solidFill>
                    <a:srgbClr val="000000"/>
                  </a:solidFill>
                </a:rPr>
                <a:t>success/</a:t>
              </a:r>
              <a:br>
                <a:rPr lang="en-GB" sz="1200">
                  <a:solidFill>
                    <a:srgbClr val="000000"/>
                  </a:solidFill>
                </a:rPr>
              </a:br>
              <a:r>
                <a:rPr lang="en-GB" sz="1200">
                  <a:solidFill>
                    <a:srgbClr val="000000"/>
                  </a:solidFill>
                </a:rPr>
                <a:t>failure</a:t>
              </a:r>
            </a:p>
          </p:txBody>
        </p:sp>
        <p:sp>
          <p:nvSpPr>
            <p:cNvPr id="13349" name="Text Box 43"/>
            <p:cNvSpPr txBox="1">
              <a:spLocks noChangeArrowheads="1"/>
            </p:cNvSpPr>
            <p:nvPr/>
          </p:nvSpPr>
          <p:spPr bwMode="auto">
            <a:xfrm>
              <a:off x="1440" y="3596"/>
              <a:ext cx="224" cy="19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lnSpc>
                  <a:spcPct val="85000"/>
                </a:lnSpc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200">
                  <a:solidFill>
                    <a:srgbClr val="000000"/>
                  </a:solidFill>
                </a:rPr>
                <a:t>error</a:t>
              </a:r>
              <a:br>
                <a:rPr lang="en-GB" sz="1200">
                  <a:solidFill>
                    <a:srgbClr val="000000"/>
                  </a:solidFill>
                </a:rPr>
              </a:br>
              <a:r>
                <a:rPr lang="en-GB" sz="1200">
                  <a:solidFill>
                    <a:srgbClr val="000000"/>
                  </a:solidFill>
                </a:rPr>
                <a:t>count</a:t>
              </a:r>
            </a:p>
          </p:txBody>
        </p:sp>
        <p:sp>
          <p:nvSpPr>
            <p:cNvPr id="13350" name="Text Box 44"/>
            <p:cNvSpPr txBox="1">
              <a:spLocks noChangeArrowheads="1"/>
            </p:cNvSpPr>
            <p:nvPr/>
          </p:nvSpPr>
          <p:spPr bwMode="auto">
            <a:xfrm>
              <a:off x="1438" y="3836"/>
              <a:ext cx="343" cy="19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lnSpc>
                  <a:spcPct val="85000"/>
                </a:lnSpc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200">
                  <a:solidFill>
                    <a:srgbClr val="000000"/>
                  </a:solidFill>
                </a:rPr>
                <a:t>warning</a:t>
              </a:r>
              <a:br>
                <a:rPr lang="en-GB" sz="1200">
                  <a:solidFill>
                    <a:srgbClr val="000000"/>
                  </a:solidFill>
                </a:rPr>
              </a:br>
              <a:r>
                <a:rPr lang="en-GB" sz="1200">
                  <a:solidFill>
                    <a:srgbClr val="000000"/>
                  </a:solidFill>
                </a:rPr>
                <a:t>message</a:t>
              </a:r>
            </a:p>
          </p:txBody>
        </p:sp>
      </p:grpSp>
      <p:sp>
        <p:nvSpPr>
          <p:cNvPr id="13324" name="Text Box 45"/>
          <p:cNvSpPr txBox="1">
            <a:spLocks noChangeArrowheads="1"/>
          </p:cNvSpPr>
          <p:nvPr/>
        </p:nvSpPr>
        <p:spPr bwMode="auto">
          <a:xfrm>
            <a:off x="1979613" y="4540250"/>
            <a:ext cx="745717" cy="53630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87000"/>
              </a:lnSpc>
              <a:spcBef>
                <a:spcPct val="0"/>
              </a:spcBef>
              <a:buClr>
                <a:srgbClr val="333399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000"/>
              <a:t>Job</a:t>
            </a:r>
            <a:br>
              <a:rPr lang="en-GB" sz="2000"/>
            </a:br>
            <a:r>
              <a:rPr lang="en-GB" sz="2000"/>
              <a:t>Results</a:t>
            </a:r>
          </a:p>
        </p:txBody>
      </p:sp>
      <p:sp>
        <p:nvSpPr>
          <p:cNvPr id="13325" name="Freeform 46"/>
          <p:cNvSpPr>
            <a:spLocks/>
          </p:cNvSpPr>
          <p:nvPr/>
        </p:nvSpPr>
        <p:spPr bwMode="auto">
          <a:xfrm>
            <a:off x="3048000" y="5257800"/>
            <a:ext cx="914400" cy="609600"/>
          </a:xfrm>
          <a:custGeom>
            <a:avLst/>
            <a:gdLst>
              <a:gd name="T0" fmla="*/ 2147483647 w 816"/>
              <a:gd name="T1" fmla="*/ 0 h 240"/>
              <a:gd name="T2" fmla="*/ 2147483647 w 816"/>
              <a:gd name="T3" fmla="*/ 2147483647 h 240"/>
              <a:gd name="T4" fmla="*/ 0 w 816"/>
              <a:gd name="T5" fmla="*/ 2147483647 h 240"/>
              <a:gd name="T6" fmla="*/ 0 60000 65536"/>
              <a:gd name="T7" fmla="*/ 0 60000 65536"/>
              <a:gd name="T8" fmla="*/ 0 60000 65536"/>
              <a:gd name="T9" fmla="*/ 0 w 816"/>
              <a:gd name="T10" fmla="*/ 0 h 240"/>
              <a:gd name="T11" fmla="*/ 816 w 816"/>
              <a:gd name="T12" fmla="*/ 240 h 2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16" h="240">
                <a:moveTo>
                  <a:pt x="816" y="0"/>
                </a:moveTo>
                <a:lnTo>
                  <a:pt x="816" y="240"/>
                </a:lnTo>
                <a:lnTo>
                  <a:pt x="0" y="240"/>
                </a:lnTo>
              </a:path>
            </a:pathLst>
          </a:custGeom>
          <a:noFill/>
          <a:ln w="1908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" name="Group 47"/>
          <p:cNvGrpSpPr>
            <a:grpSpLocks/>
          </p:cNvGrpSpPr>
          <p:nvPr/>
        </p:nvGrpSpPr>
        <p:grpSpPr bwMode="auto">
          <a:xfrm>
            <a:off x="5410200" y="5181600"/>
            <a:ext cx="1219200" cy="1371600"/>
            <a:chOff x="3408" y="3264"/>
            <a:chExt cx="768" cy="864"/>
          </a:xfrm>
        </p:grpSpPr>
        <p:sp>
          <p:nvSpPr>
            <p:cNvPr id="13337" name="AutoShape 48"/>
            <p:cNvSpPr>
              <a:spLocks noChangeArrowheads="1"/>
            </p:cNvSpPr>
            <p:nvPr/>
          </p:nvSpPr>
          <p:spPr bwMode="auto">
            <a:xfrm>
              <a:off x="3408" y="3264"/>
              <a:ext cx="768" cy="864"/>
            </a:xfrm>
            <a:prstGeom prst="roundRect">
              <a:avLst>
                <a:gd name="adj" fmla="val 16667"/>
              </a:avLst>
            </a:prstGeom>
            <a:solidFill>
              <a:srgbClr val="F8F8F8"/>
            </a:solidFill>
            <a:ln w="9360">
              <a:solidFill>
                <a:srgbClr val="777777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 eaLnBrk="1" hangingPunct="1">
                <a:spcBef>
                  <a:spcPct val="0"/>
                </a:spcBef>
              </a:pPr>
              <a:endParaRPr lang="en-US" sz="1800"/>
            </a:p>
          </p:txBody>
        </p:sp>
        <p:sp>
          <p:nvSpPr>
            <p:cNvPr id="13338" name="AutoShape 49"/>
            <p:cNvSpPr>
              <a:spLocks noChangeArrowheads="1"/>
            </p:cNvSpPr>
            <p:nvPr/>
          </p:nvSpPr>
          <p:spPr bwMode="auto">
            <a:xfrm>
              <a:off x="3504" y="3360"/>
              <a:ext cx="144" cy="192"/>
            </a:xfrm>
            <a:prstGeom prst="foldedCorner">
              <a:avLst>
                <a:gd name="adj" fmla="val 31250"/>
              </a:avLst>
            </a:prstGeom>
            <a:solidFill>
              <a:srgbClr val="FFF2D7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 eaLnBrk="1" hangingPunct="1">
                <a:spcBef>
                  <a:spcPct val="0"/>
                </a:spcBef>
              </a:pPr>
              <a:endParaRPr lang="en-US" sz="1800"/>
            </a:p>
          </p:txBody>
        </p:sp>
        <p:sp>
          <p:nvSpPr>
            <p:cNvPr id="13339" name="AutoShape 50"/>
            <p:cNvSpPr>
              <a:spLocks noChangeArrowheads="1"/>
            </p:cNvSpPr>
            <p:nvPr/>
          </p:nvSpPr>
          <p:spPr bwMode="auto">
            <a:xfrm>
              <a:off x="3504" y="3600"/>
              <a:ext cx="144" cy="192"/>
            </a:xfrm>
            <a:prstGeom prst="foldedCorner">
              <a:avLst>
                <a:gd name="adj" fmla="val 31250"/>
              </a:avLst>
            </a:prstGeom>
            <a:solidFill>
              <a:srgbClr val="FFF2D7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 eaLnBrk="1" hangingPunct="1">
                <a:spcBef>
                  <a:spcPct val="0"/>
                </a:spcBef>
              </a:pPr>
              <a:endParaRPr lang="en-US" sz="1800"/>
            </a:p>
          </p:txBody>
        </p:sp>
        <p:sp>
          <p:nvSpPr>
            <p:cNvPr id="13340" name="AutoShape 51"/>
            <p:cNvSpPr>
              <a:spLocks noChangeArrowheads="1"/>
            </p:cNvSpPr>
            <p:nvPr/>
          </p:nvSpPr>
          <p:spPr bwMode="auto">
            <a:xfrm>
              <a:off x="3504" y="3840"/>
              <a:ext cx="144" cy="192"/>
            </a:xfrm>
            <a:prstGeom prst="foldedCorner">
              <a:avLst>
                <a:gd name="adj" fmla="val 31250"/>
              </a:avLst>
            </a:prstGeom>
            <a:solidFill>
              <a:srgbClr val="FFF2D7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 eaLnBrk="1" hangingPunct="1">
                <a:spcBef>
                  <a:spcPct val="0"/>
                </a:spcBef>
              </a:pPr>
              <a:endParaRPr lang="en-US" sz="1800"/>
            </a:p>
          </p:txBody>
        </p:sp>
        <p:sp>
          <p:nvSpPr>
            <p:cNvPr id="13341" name="Text Box 52"/>
            <p:cNvSpPr txBox="1">
              <a:spLocks noChangeArrowheads="1"/>
            </p:cNvSpPr>
            <p:nvPr/>
          </p:nvSpPr>
          <p:spPr bwMode="auto">
            <a:xfrm>
              <a:off x="3695" y="3360"/>
              <a:ext cx="235" cy="19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lnSpc>
                  <a:spcPct val="85000"/>
                </a:lnSpc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200">
                  <a:solidFill>
                    <a:srgbClr val="000000"/>
                  </a:solidFill>
                </a:rPr>
                <a:t>QA</a:t>
              </a:r>
              <a:br>
                <a:rPr lang="en-GB" sz="1200">
                  <a:solidFill>
                    <a:srgbClr val="000000"/>
                  </a:solidFill>
                </a:rPr>
              </a:br>
              <a:r>
                <a:rPr lang="en-GB" sz="1200">
                  <a:solidFill>
                    <a:srgbClr val="000000"/>
                  </a:solidFill>
                </a:rPr>
                <a:t>status</a:t>
              </a:r>
            </a:p>
          </p:txBody>
        </p:sp>
        <p:sp>
          <p:nvSpPr>
            <p:cNvPr id="13342" name="Text Box 53"/>
            <p:cNvSpPr txBox="1">
              <a:spLocks noChangeArrowheads="1"/>
            </p:cNvSpPr>
            <p:nvPr/>
          </p:nvSpPr>
          <p:spPr bwMode="auto">
            <a:xfrm>
              <a:off x="3695" y="3596"/>
              <a:ext cx="425" cy="19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lnSpc>
                  <a:spcPct val="85000"/>
                </a:lnSpc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200">
                  <a:solidFill>
                    <a:srgbClr val="000000"/>
                  </a:solidFill>
                </a:rPr>
                <a:t>promotion</a:t>
              </a:r>
              <a:br>
                <a:rPr lang="en-GB" sz="1200">
                  <a:solidFill>
                    <a:srgbClr val="000000"/>
                  </a:solidFill>
                </a:rPr>
              </a:br>
              <a:r>
                <a:rPr lang="en-GB" sz="1200">
                  <a:solidFill>
                    <a:srgbClr val="000000"/>
                  </a:solidFill>
                </a:rPr>
                <a:t>level</a:t>
              </a:r>
            </a:p>
          </p:txBody>
        </p:sp>
        <p:sp>
          <p:nvSpPr>
            <p:cNvPr id="13343" name="Text Box 54"/>
            <p:cNvSpPr txBox="1">
              <a:spLocks noChangeArrowheads="1"/>
            </p:cNvSpPr>
            <p:nvPr/>
          </p:nvSpPr>
          <p:spPr bwMode="auto">
            <a:xfrm>
              <a:off x="3694" y="3836"/>
              <a:ext cx="345" cy="19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lnSpc>
                  <a:spcPct val="85000"/>
                </a:lnSpc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200">
                  <a:solidFill>
                    <a:srgbClr val="000000"/>
                  </a:solidFill>
                </a:rPr>
                <a:t>problem</a:t>
              </a:r>
              <a:br>
                <a:rPr lang="en-GB" sz="1200">
                  <a:solidFill>
                    <a:srgbClr val="000000"/>
                  </a:solidFill>
                </a:rPr>
              </a:br>
              <a:r>
                <a:rPr lang="en-GB" sz="1200">
                  <a:solidFill>
                    <a:srgbClr val="000000"/>
                  </a:solidFill>
                </a:rPr>
                <a:t>notes</a:t>
              </a:r>
            </a:p>
          </p:txBody>
        </p:sp>
      </p:grpSp>
      <p:sp>
        <p:nvSpPr>
          <p:cNvPr id="13327" name="Text Box 55"/>
          <p:cNvSpPr txBox="1">
            <a:spLocks noChangeArrowheads="1"/>
          </p:cNvSpPr>
          <p:nvPr/>
        </p:nvSpPr>
        <p:spPr bwMode="auto">
          <a:xfrm>
            <a:off x="6777038" y="5562600"/>
            <a:ext cx="1737912" cy="53630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87000"/>
              </a:lnSpc>
              <a:spcBef>
                <a:spcPct val="0"/>
              </a:spcBef>
              <a:buClr>
                <a:srgbClr val="333399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000"/>
              <a:t>Post-Completion</a:t>
            </a:r>
            <a:br>
              <a:rPr lang="en-GB" sz="2000"/>
            </a:br>
            <a:r>
              <a:rPr lang="en-GB" sz="2000"/>
              <a:t>Info</a:t>
            </a:r>
          </a:p>
        </p:txBody>
      </p:sp>
      <p:sp>
        <p:nvSpPr>
          <p:cNvPr id="13328" name="Freeform 56"/>
          <p:cNvSpPr>
            <a:spLocks/>
          </p:cNvSpPr>
          <p:nvPr/>
        </p:nvSpPr>
        <p:spPr bwMode="auto">
          <a:xfrm>
            <a:off x="4495800" y="5257800"/>
            <a:ext cx="914400" cy="609600"/>
          </a:xfrm>
          <a:custGeom>
            <a:avLst/>
            <a:gdLst>
              <a:gd name="T0" fmla="*/ 2147483647 w 864"/>
              <a:gd name="T1" fmla="*/ 2147483647 h 432"/>
              <a:gd name="T2" fmla="*/ 0 w 864"/>
              <a:gd name="T3" fmla="*/ 2147483647 h 432"/>
              <a:gd name="T4" fmla="*/ 0 w 864"/>
              <a:gd name="T5" fmla="*/ 0 h 432"/>
              <a:gd name="T6" fmla="*/ 0 60000 65536"/>
              <a:gd name="T7" fmla="*/ 0 60000 65536"/>
              <a:gd name="T8" fmla="*/ 0 60000 65536"/>
              <a:gd name="T9" fmla="*/ 0 w 864"/>
              <a:gd name="T10" fmla="*/ 0 h 432"/>
              <a:gd name="T11" fmla="*/ 864 w 864"/>
              <a:gd name="T12" fmla="*/ 432 h 4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64" h="432">
                <a:moveTo>
                  <a:pt x="864" y="432"/>
                </a:moveTo>
                <a:lnTo>
                  <a:pt x="0" y="432"/>
                </a:lnTo>
                <a:lnTo>
                  <a:pt x="0" y="0"/>
                </a:lnTo>
              </a:path>
            </a:pathLst>
          </a:custGeom>
          <a:noFill/>
          <a:ln w="1908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" name="Group 57"/>
          <p:cNvGrpSpPr>
            <a:grpSpLocks/>
          </p:cNvGrpSpPr>
          <p:nvPr/>
        </p:nvGrpSpPr>
        <p:grpSpPr bwMode="auto">
          <a:xfrm>
            <a:off x="685800" y="3276600"/>
            <a:ext cx="1905000" cy="990600"/>
            <a:chOff x="432" y="2064"/>
            <a:chExt cx="1200" cy="624"/>
          </a:xfrm>
        </p:grpSpPr>
        <p:sp>
          <p:nvSpPr>
            <p:cNvPr id="13332" name="AutoShape 58"/>
            <p:cNvSpPr>
              <a:spLocks noChangeArrowheads="1"/>
            </p:cNvSpPr>
            <p:nvPr/>
          </p:nvSpPr>
          <p:spPr bwMode="auto">
            <a:xfrm>
              <a:off x="432" y="2064"/>
              <a:ext cx="1200" cy="624"/>
            </a:xfrm>
            <a:prstGeom prst="roundRect">
              <a:avLst>
                <a:gd name="adj" fmla="val 16667"/>
              </a:avLst>
            </a:prstGeom>
            <a:solidFill>
              <a:srgbClr val="F8F8F8"/>
            </a:solidFill>
            <a:ln w="9360">
              <a:solidFill>
                <a:srgbClr val="777777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 eaLnBrk="1" hangingPunct="1">
                <a:spcBef>
                  <a:spcPct val="0"/>
                </a:spcBef>
              </a:pPr>
              <a:endParaRPr lang="en-US" sz="1800"/>
            </a:p>
          </p:txBody>
        </p:sp>
        <p:sp>
          <p:nvSpPr>
            <p:cNvPr id="13333" name="AutoShape 59"/>
            <p:cNvSpPr>
              <a:spLocks noChangeArrowheads="1"/>
            </p:cNvSpPr>
            <p:nvPr/>
          </p:nvSpPr>
          <p:spPr bwMode="auto">
            <a:xfrm>
              <a:off x="528" y="2160"/>
              <a:ext cx="144" cy="192"/>
            </a:xfrm>
            <a:prstGeom prst="foldedCorner">
              <a:avLst>
                <a:gd name="adj" fmla="val 31250"/>
              </a:avLst>
            </a:prstGeom>
            <a:solidFill>
              <a:srgbClr val="FFF2D7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 eaLnBrk="1" hangingPunct="1">
                <a:spcBef>
                  <a:spcPct val="0"/>
                </a:spcBef>
              </a:pPr>
              <a:endParaRPr lang="en-US" sz="1800"/>
            </a:p>
          </p:txBody>
        </p:sp>
        <p:sp>
          <p:nvSpPr>
            <p:cNvPr id="13334" name="AutoShape 60"/>
            <p:cNvSpPr>
              <a:spLocks noChangeArrowheads="1"/>
            </p:cNvSpPr>
            <p:nvPr/>
          </p:nvSpPr>
          <p:spPr bwMode="auto">
            <a:xfrm>
              <a:off x="528" y="2400"/>
              <a:ext cx="144" cy="192"/>
            </a:xfrm>
            <a:prstGeom prst="foldedCorner">
              <a:avLst>
                <a:gd name="adj" fmla="val 31250"/>
              </a:avLst>
            </a:prstGeom>
            <a:solidFill>
              <a:srgbClr val="FFF2D7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 eaLnBrk="1" hangingPunct="1">
                <a:spcBef>
                  <a:spcPct val="0"/>
                </a:spcBef>
              </a:pPr>
              <a:endParaRPr lang="en-US" sz="1800"/>
            </a:p>
          </p:txBody>
        </p:sp>
        <p:sp>
          <p:nvSpPr>
            <p:cNvPr id="13335" name="Text Box 61"/>
            <p:cNvSpPr txBox="1">
              <a:spLocks noChangeArrowheads="1"/>
            </p:cNvSpPr>
            <p:nvPr/>
          </p:nvSpPr>
          <p:spPr bwMode="auto">
            <a:xfrm>
              <a:off x="717" y="2206"/>
              <a:ext cx="603" cy="9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lnSpc>
                  <a:spcPct val="85000"/>
                </a:lnSpc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200">
                  <a:solidFill>
                    <a:srgbClr val="000000"/>
                  </a:solidFill>
                </a:rPr>
                <a:t>last green build</a:t>
              </a:r>
            </a:p>
          </p:txBody>
        </p:sp>
        <p:sp>
          <p:nvSpPr>
            <p:cNvPr id="13336" name="Text Box 62"/>
            <p:cNvSpPr txBox="1">
              <a:spLocks noChangeArrowheads="1"/>
            </p:cNvSpPr>
            <p:nvPr/>
          </p:nvSpPr>
          <p:spPr bwMode="auto">
            <a:xfrm>
              <a:off x="717" y="2447"/>
              <a:ext cx="791" cy="9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lnSpc>
                  <a:spcPct val="85000"/>
                </a:lnSpc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200">
                  <a:solidFill>
                    <a:srgbClr val="000000"/>
                  </a:solidFill>
                </a:rPr>
                <a:t>counter for build ids</a:t>
              </a:r>
            </a:p>
          </p:txBody>
        </p:sp>
      </p:grpSp>
      <p:sp>
        <p:nvSpPr>
          <p:cNvPr id="13330" name="Text Box 63"/>
          <p:cNvSpPr txBox="1">
            <a:spLocks noChangeArrowheads="1"/>
          </p:cNvSpPr>
          <p:nvPr/>
        </p:nvSpPr>
        <p:spPr bwMode="auto">
          <a:xfrm>
            <a:off x="609600" y="2943225"/>
            <a:ext cx="2057400" cy="26853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>
              <a:lnSpc>
                <a:spcPct val="87000"/>
              </a:lnSpc>
              <a:spcBef>
                <a:spcPct val="0"/>
              </a:spcBef>
              <a:buClr>
                <a:srgbClr val="333399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000"/>
              <a:t>Cross-Build Info</a:t>
            </a:r>
          </a:p>
        </p:txBody>
      </p:sp>
      <p:sp>
        <p:nvSpPr>
          <p:cNvPr id="13331" name="Rectangle 4"/>
          <p:cNvSpPr txBox="1">
            <a:spLocks noGrp="1" noChangeArrowheads="1"/>
          </p:cNvSpPr>
          <p:nvPr/>
        </p:nvSpPr>
        <p:spPr bwMode="auto">
          <a:xfrm>
            <a:off x="7543800" y="6326188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l">
              <a:spcBef>
                <a:spcPct val="0"/>
              </a:spcBef>
            </a:pPr>
            <a:r>
              <a:rPr lang="en-US" sz="1000"/>
              <a:t>Slide </a:t>
            </a:r>
            <a:fld id="{F8DBC1A2-D093-4FAC-B430-C1FECDA7A282}" type="slidenum">
              <a:rPr lang="en-US" sz="1000"/>
              <a:pPr algn="l">
                <a:spcBef>
                  <a:spcPct val="0"/>
                </a:spcBef>
              </a:pPr>
              <a:t>11</a:t>
            </a:fld>
            <a:endParaRPr lang="en-US" sz="1000">
              <a:latin typeface="Arial Unicode MS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5105400"/>
            <a:ext cx="8212665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Attach arbitrary name-value pairs to any object</a:t>
            </a:r>
          </a:p>
          <a:p>
            <a:r>
              <a:rPr lang="en-US" dirty="0" smtClean="0"/>
              <a:t>Uniform and flexible model that adapts to your processes and needs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B6251DB-65F7-4F12-8D78-D6532ACD2984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(cont.)</a:t>
            </a:r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819400" y="1579563"/>
            <a:ext cx="3886200" cy="3124200"/>
          </a:xfrm>
          <a:prstGeom prst="rect">
            <a:avLst/>
          </a:prstGeom>
          <a:solidFill>
            <a:srgbClr val="E3E6F3"/>
          </a:solidFill>
          <a:ln w="9360">
            <a:solidFill>
              <a:srgbClr val="000000"/>
            </a:solidFill>
            <a:miter lim="800000"/>
            <a:headEnd/>
            <a:tailEnd/>
          </a:ln>
          <a:effectLst>
            <a:outerShdw dist="107933" dir="2700000" algn="ctr" rotWithShape="0">
              <a:srgbClr val="777777">
                <a:alpha val="50027"/>
              </a:srgbClr>
            </a:outerShdw>
          </a:effectLst>
        </p:spPr>
        <p:txBody>
          <a:bodyPr wrap="none" anchor="ctr"/>
          <a:lstStyle/>
          <a:p>
            <a:pPr algn="l" eaLnBrk="1" hangingPunct="1">
              <a:spcBef>
                <a:spcPct val="0"/>
              </a:spcBef>
              <a:defRPr/>
            </a:pPr>
            <a:endParaRPr lang="en-US" sz="180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2820988" y="1579563"/>
            <a:ext cx="1050925" cy="384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>
              <a:lnSpc>
                <a:spcPct val="87000"/>
              </a:lnSpc>
              <a:spcBef>
                <a:spcPts val="1375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200">
                <a:solidFill>
                  <a:srgbClr val="000000"/>
                </a:solidFill>
              </a:rPr>
              <a:t>Project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124200" y="2265363"/>
            <a:ext cx="1247775" cy="533400"/>
          </a:xfrm>
          <a:prstGeom prst="rect">
            <a:avLst/>
          </a:prstGeom>
          <a:solidFill>
            <a:srgbClr val="BBC4E3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l">
              <a:lnSpc>
                <a:spcPct val="87000"/>
              </a:lnSpc>
              <a:spcBef>
                <a:spcPts val="1125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800">
                <a:solidFill>
                  <a:srgbClr val="000000"/>
                </a:solidFill>
              </a:rPr>
              <a:t>Procedure</a:t>
            </a:r>
          </a:p>
        </p:txBody>
      </p:sp>
      <p:grpSp>
        <p:nvGrpSpPr>
          <p:cNvPr id="8" name="Group 5"/>
          <p:cNvGrpSpPr>
            <a:grpSpLocks/>
          </p:cNvGrpSpPr>
          <p:nvPr/>
        </p:nvGrpSpPr>
        <p:grpSpPr bwMode="auto">
          <a:xfrm>
            <a:off x="4725988" y="2233613"/>
            <a:ext cx="1609725" cy="793750"/>
            <a:chOff x="2977" y="1324"/>
            <a:chExt cx="1014" cy="500"/>
          </a:xfrm>
        </p:grpSpPr>
        <p:sp>
          <p:nvSpPr>
            <p:cNvPr id="9" name="AutoShape 6"/>
            <p:cNvSpPr>
              <a:spLocks noChangeArrowheads="1"/>
            </p:cNvSpPr>
            <p:nvPr/>
          </p:nvSpPr>
          <p:spPr bwMode="auto">
            <a:xfrm>
              <a:off x="2983" y="1344"/>
              <a:ext cx="1008" cy="480"/>
            </a:xfrm>
            <a:prstGeom prst="roundRect">
              <a:avLst>
                <a:gd name="adj" fmla="val 9722"/>
              </a:avLst>
            </a:prstGeom>
            <a:solidFill>
              <a:srgbClr val="E0F9D3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 eaLnBrk="1" hangingPunct="1">
                <a:spcBef>
                  <a:spcPct val="0"/>
                </a:spcBef>
              </a:pPr>
              <a:endParaRPr lang="en-US" sz="1800"/>
            </a:p>
          </p:txBody>
        </p:sp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2977" y="1324"/>
              <a:ext cx="320" cy="19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l">
                <a:lnSpc>
                  <a:spcPct val="87000"/>
                </a:lnSpc>
                <a:spcBef>
                  <a:spcPts val="100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600">
                  <a:solidFill>
                    <a:srgbClr val="000000"/>
                  </a:solidFill>
                </a:rPr>
                <a:t>Job</a:t>
              </a:r>
            </a:p>
          </p:txBody>
        </p:sp>
        <p:sp>
          <p:nvSpPr>
            <p:cNvPr id="11" name="AutoShape 8"/>
            <p:cNvSpPr>
              <a:spLocks noChangeArrowheads="1"/>
            </p:cNvSpPr>
            <p:nvPr/>
          </p:nvSpPr>
          <p:spPr bwMode="auto">
            <a:xfrm>
              <a:off x="3079" y="1584"/>
              <a:ext cx="240" cy="144"/>
            </a:xfrm>
            <a:prstGeom prst="roundRect">
              <a:avLst>
                <a:gd name="adj" fmla="val 16667"/>
              </a:avLst>
            </a:prstGeom>
            <a:solidFill>
              <a:srgbClr val="B8F19B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l">
                <a:lnSpc>
                  <a:spcPct val="87000"/>
                </a:lnSpc>
                <a:spcBef>
                  <a:spcPts val="625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000">
                  <a:solidFill>
                    <a:srgbClr val="000000"/>
                  </a:solidFill>
                </a:rPr>
                <a:t>Step</a:t>
              </a:r>
            </a:p>
          </p:txBody>
        </p:sp>
        <p:sp>
          <p:nvSpPr>
            <p:cNvPr id="12" name="AutoShape 9"/>
            <p:cNvSpPr>
              <a:spLocks noChangeArrowheads="1"/>
            </p:cNvSpPr>
            <p:nvPr/>
          </p:nvSpPr>
          <p:spPr bwMode="auto">
            <a:xfrm>
              <a:off x="3655" y="1584"/>
              <a:ext cx="240" cy="144"/>
            </a:xfrm>
            <a:prstGeom prst="roundRect">
              <a:avLst>
                <a:gd name="adj" fmla="val 16667"/>
              </a:avLst>
            </a:prstGeom>
            <a:solidFill>
              <a:srgbClr val="B8F19B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l">
                <a:lnSpc>
                  <a:spcPct val="87000"/>
                </a:lnSpc>
                <a:spcBef>
                  <a:spcPts val="625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000">
                  <a:solidFill>
                    <a:srgbClr val="000000"/>
                  </a:solidFill>
                </a:rPr>
                <a:t>Step</a:t>
              </a:r>
            </a:p>
          </p:txBody>
        </p:sp>
        <p:sp>
          <p:nvSpPr>
            <p:cNvPr id="13" name="AutoShape 10"/>
            <p:cNvSpPr>
              <a:spLocks noChangeArrowheads="1"/>
            </p:cNvSpPr>
            <p:nvPr/>
          </p:nvSpPr>
          <p:spPr bwMode="auto">
            <a:xfrm>
              <a:off x="3367" y="1584"/>
              <a:ext cx="240" cy="144"/>
            </a:xfrm>
            <a:prstGeom prst="roundRect">
              <a:avLst>
                <a:gd name="adj" fmla="val 16667"/>
              </a:avLst>
            </a:prstGeom>
            <a:solidFill>
              <a:srgbClr val="B8F19B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l">
                <a:lnSpc>
                  <a:spcPct val="87000"/>
                </a:lnSpc>
                <a:spcBef>
                  <a:spcPts val="625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000">
                  <a:solidFill>
                    <a:srgbClr val="000000"/>
                  </a:solidFill>
                </a:rPr>
                <a:t>Step</a:t>
              </a:r>
            </a:p>
          </p:txBody>
        </p:sp>
      </p:grp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3124200" y="3027363"/>
            <a:ext cx="1247775" cy="533400"/>
          </a:xfrm>
          <a:prstGeom prst="rect">
            <a:avLst/>
          </a:prstGeom>
          <a:solidFill>
            <a:srgbClr val="BBC4E3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l">
              <a:lnSpc>
                <a:spcPct val="87000"/>
              </a:lnSpc>
              <a:spcBef>
                <a:spcPts val="1125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800">
                <a:solidFill>
                  <a:srgbClr val="000000"/>
                </a:solidFill>
              </a:rPr>
              <a:t>Procedure</a:t>
            </a:r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3124200" y="3789363"/>
            <a:ext cx="1247775" cy="533400"/>
          </a:xfrm>
          <a:prstGeom prst="rect">
            <a:avLst/>
          </a:prstGeom>
          <a:solidFill>
            <a:srgbClr val="BBC4E3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l">
              <a:lnSpc>
                <a:spcPct val="87000"/>
              </a:lnSpc>
              <a:spcBef>
                <a:spcPts val="1125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800">
                <a:solidFill>
                  <a:srgbClr val="000000"/>
                </a:solidFill>
              </a:rPr>
              <a:t>Procedure</a:t>
            </a:r>
          </a:p>
        </p:txBody>
      </p:sp>
      <p:grpSp>
        <p:nvGrpSpPr>
          <p:cNvPr id="16" name="Group 13"/>
          <p:cNvGrpSpPr>
            <a:grpSpLocks/>
          </p:cNvGrpSpPr>
          <p:nvPr/>
        </p:nvGrpSpPr>
        <p:grpSpPr bwMode="auto">
          <a:xfrm>
            <a:off x="4725988" y="3179763"/>
            <a:ext cx="1609725" cy="793750"/>
            <a:chOff x="2977" y="1920"/>
            <a:chExt cx="1014" cy="500"/>
          </a:xfrm>
        </p:grpSpPr>
        <p:sp>
          <p:nvSpPr>
            <p:cNvPr id="17" name="AutoShape 14"/>
            <p:cNvSpPr>
              <a:spLocks noChangeArrowheads="1"/>
            </p:cNvSpPr>
            <p:nvPr/>
          </p:nvSpPr>
          <p:spPr bwMode="auto">
            <a:xfrm>
              <a:off x="2983" y="1940"/>
              <a:ext cx="1008" cy="480"/>
            </a:xfrm>
            <a:prstGeom prst="roundRect">
              <a:avLst>
                <a:gd name="adj" fmla="val 9722"/>
              </a:avLst>
            </a:prstGeom>
            <a:solidFill>
              <a:srgbClr val="E0F9D3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 eaLnBrk="1" hangingPunct="1">
                <a:spcBef>
                  <a:spcPct val="0"/>
                </a:spcBef>
              </a:pPr>
              <a:endParaRPr lang="en-US" sz="1800"/>
            </a:p>
          </p:txBody>
        </p:sp>
        <p:sp>
          <p:nvSpPr>
            <p:cNvPr id="18" name="Text Box 15"/>
            <p:cNvSpPr txBox="1">
              <a:spLocks noChangeArrowheads="1"/>
            </p:cNvSpPr>
            <p:nvPr/>
          </p:nvSpPr>
          <p:spPr bwMode="auto">
            <a:xfrm>
              <a:off x="2977" y="1920"/>
              <a:ext cx="320" cy="19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l">
                <a:lnSpc>
                  <a:spcPct val="87000"/>
                </a:lnSpc>
                <a:spcBef>
                  <a:spcPts val="100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600">
                  <a:solidFill>
                    <a:srgbClr val="000000"/>
                  </a:solidFill>
                </a:rPr>
                <a:t>Job</a:t>
              </a:r>
            </a:p>
          </p:txBody>
        </p:sp>
        <p:sp>
          <p:nvSpPr>
            <p:cNvPr id="19" name="AutoShape 16"/>
            <p:cNvSpPr>
              <a:spLocks noChangeArrowheads="1"/>
            </p:cNvSpPr>
            <p:nvPr/>
          </p:nvSpPr>
          <p:spPr bwMode="auto">
            <a:xfrm>
              <a:off x="3079" y="2180"/>
              <a:ext cx="240" cy="144"/>
            </a:xfrm>
            <a:prstGeom prst="roundRect">
              <a:avLst>
                <a:gd name="adj" fmla="val 16667"/>
              </a:avLst>
            </a:prstGeom>
            <a:solidFill>
              <a:srgbClr val="B8F19B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l">
                <a:lnSpc>
                  <a:spcPct val="87000"/>
                </a:lnSpc>
                <a:spcBef>
                  <a:spcPts val="625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000">
                  <a:solidFill>
                    <a:srgbClr val="000000"/>
                  </a:solidFill>
                </a:rPr>
                <a:t>Step</a:t>
              </a:r>
            </a:p>
          </p:txBody>
        </p:sp>
        <p:sp>
          <p:nvSpPr>
            <p:cNvPr id="20" name="AutoShape 17"/>
            <p:cNvSpPr>
              <a:spLocks noChangeArrowheads="1"/>
            </p:cNvSpPr>
            <p:nvPr/>
          </p:nvSpPr>
          <p:spPr bwMode="auto">
            <a:xfrm>
              <a:off x="3655" y="2180"/>
              <a:ext cx="240" cy="144"/>
            </a:xfrm>
            <a:prstGeom prst="roundRect">
              <a:avLst>
                <a:gd name="adj" fmla="val 16667"/>
              </a:avLst>
            </a:prstGeom>
            <a:solidFill>
              <a:srgbClr val="B8F19B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l">
                <a:lnSpc>
                  <a:spcPct val="87000"/>
                </a:lnSpc>
                <a:spcBef>
                  <a:spcPts val="625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000">
                  <a:solidFill>
                    <a:srgbClr val="000000"/>
                  </a:solidFill>
                </a:rPr>
                <a:t>Step</a:t>
              </a:r>
            </a:p>
          </p:txBody>
        </p:sp>
        <p:sp>
          <p:nvSpPr>
            <p:cNvPr id="21" name="AutoShape 18"/>
            <p:cNvSpPr>
              <a:spLocks noChangeArrowheads="1"/>
            </p:cNvSpPr>
            <p:nvPr/>
          </p:nvSpPr>
          <p:spPr bwMode="auto">
            <a:xfrm>
              <a:off x="3367" y="2180"/>
              <a:ext cx="240" cy="144"/>
            </a:xfrm>
            <a:prstGeom prst="roundRect">
              <a:avLst>
                <a:gd name="adj" fmla="val 16667"/>
              </a:avLst>
            </a:prstGeom>
            <a:solidFill>
              <a:srgbClr val="B8F19B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l">
                <a:lnSpc>
                  <a:spcPct val="87000"/>
                </a:lnSpc>
                <a:spcBef>
                  <a:spcPts val="625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000">
                  <a:solidFill>
                    <a:srgbClr val="000000"/>
                  </a:solidFill>
                </a:rPr>
                <a:t>Step</a:t>
              </a:r>
            </a:p>
          </p:txBody>
        </p:sp>
      </p:grpSp>
      <p:grpSp>
        <p:nvGrpSpPr>
          <p:cNvPr id="22" name="Group 19"/>
          <p:cNvGrpSpPr>
            <a:grpSpLocks/>
          </p:cNvGrpSpPr>
          <p:nvPr/>
        </p:nvGrpSpPr>
        <p:grpSpPr bwMode="auto">
          <a:xfrm>
            <a:off x="5372100" y="2417763"/>
            <a:ext cx="1789113" cy="531812"/>
            <a:chOff x="3384" y="1440"/>
            <a:chExt cx="1127" cy="335"/>
          </a:xfrm>
        </p:grpSpPr>
        <p:sp>
          <p:nvSpPr>
            <p:cNvPr id="23" name="AutoShape 20"/>
            <p:cNvSpPr>
              <a:spLocks noChangeArrowheads="1"/>
            </p:cNvSpPr>
            <p:nvPr/>
          </p:nvSpPr>
          <p:spPr bwMode="auto">
            <a:xfrm>
              <a:off x="4368" y="1584"/>
              <a:ext cx="144" cy="192"/>
            </a:xfrm>
            <a:prstGeom prst="foldedCorner">
              <a:avLst>
                <a:gd name="adj" fmla="val 31250"/>
              </a:avLst>
            </a:prstGeom>
            <a:solidFill>
              <a:srgbClr val="FFF2D7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 eaLnBrk="1" hangingPunct="1">
                <a:spcBef>
                  <a:spcPct val="0"/>
                </a:spcBef>
              </a:pPr>
              <a:endParaRPr lang="en-US" sz="1800"/>
            </a:p>
          </p:txBody>
        </p:sp>
        <p:sp>
          <p:nvSpPr>
            <p:cNvPr id="24" name="AutoShape 21"/>
            <p:cNvSpPr>
              <a:spLocks/>
            </p:cNvSpPr>
            <p:nvPr/>
          </p:nvSpPr>
          <p:spPr bwMode="auto">
            <a:xfrm>
              <a:off x="3384" y="1440"/>
              <a:ext cx="1056" cy="2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10800 w 21600"/>
                <a:gd name="T19" fmla="*/ 0 h 21600"/>
                <a:gd name="T20" fmla="*/ 21600 w 21600"/>
                <a:gd name="T21" fmla="*/ 1080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 stroke="0">
                  <a:moveTo>
                    <a:pt x="10799" y="0"/>
                  </a:moveTo>
                  <a:cubicBezTo>
                    <a:pt x="10799" y="0"/>
                    <a:pt x="10799" y="-1"/>
                    <a:pt x="10800" y="0"/>
                  </a:cubicBezTo>
                  <a:cubicBezTo>
                    <a:pt x="16764" y="0"/>
                    <a:pt x="21600" y="4835"/>
                    <a:pt x="21600" y="10800"/>
                  </a:cubicBezTo>
                  <a:lnTo>
                    <a:pt x="10800" y="10800"/>
                  </a:lnTo>
                  <a:close/>
                </a:path>
                <a:path w="21600" h="21600" fill="none">
                  <a:moveTo>
                    <a:pt x="10799" y="0"/>
                  </a:moveTo>
                  <a:cubicBezTo>
                    <a:pt x="10799" y="0"/>
                    <a:pt x="10799" y="-1"/>
                    <a:pt x="10800" y="0"/>
                  </a:cubicBezTo>
                  <a:cubicBezTo>
                    <a:pt x="16764" y="0"/>
                    <a:pt x="21600" y="4835"/>
                    <a:pt x="21600" y="10800"/>
                  </a:cubicBezTo>
                </a:path>
              </a:pathLst>
            </a:custGeom>
            <a:noFill/>
            <a:ln w="9360">
              <a:solidFill>
                <a:srgbClr val="000000"/>
              </a:solidFill>
              <a:miter lim="800000"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5" name="Group 22"/>
          <p:cNvGrpSpPr>
            <a:grpSpLocks/>
          </p:cNvGrpSpPr>
          <p:nvPr/>
        </p:nvGrpSpPr>
        <p:grpSpPr bwMode="auto">
          <a:xfrm>
            <a:off x="2362200" y="3255963"/>
            <a:ext cx="1103313" cy="531812"/>
            <a:chOff x="1488" y="1968"/>
            <a:chExt cx="695" cy="335"/>
          </a:xfrm>
        </p:grpSpPr>
        <p:sp>
          <p:nvSpPr>
            <p:cNvPr id="26" name="AutoShape 23"/>
            <p:cNvSpPr>
              <a:spLocks noChangeArrowheads="1"/>
            </p:cNvSpPr>
            <p:nvPr/>
          </p:nvSpPr>
          <p:spPr bwMode="auto">
            <a:xfrm>
              <a:off x="1488" y="2112"/>
              <a:ext cx="144" cy="192"/>
            </a:xfrm>
            <a:prstGeom prst="foldedCorner">
              <a:avLst>
                <a:gd name="adj" fmla="val 31250"/>
              </a:avLst>
            </a:prstGeom>
            <a:solidFill>
              <a:srgbClr val="FFF2D7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 eaLnBrk="1" hangingPunct="1">
                <a:spcBef>
                  <a:spcPct val="0"/>
                </a:spcBef>
              </a:pPr>
              <a:endParaRPr lang="en-US" sz="1800"/>
            </a:p>
          </p:txBody>
        </p:sp>
        <p:sp>
          <p:nvSpPr>
            <p:cNvPr id="27" name="AutoShape 24"/>
            <p:cNvSpPr>
              <a:spLocks/>
            </p:cNvSpPr>
            <p:nvPr/>
          </p:nvSpPr>
          <p:spPr bwMode="auto">
            <a:xfrm flipH="1">
              <a:off x="1560" y="1968"/>
              <a:ext cx="624" cy="2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10800 w 21600"/>
                <a:gd name="T19" fmla="*/ 0 h 21600"/>
                <a:gd name="T20" fmla="*/ 21600 w 21600"/>
                <a:gd name="T21" fmla="*/ 1080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 stroke="0">
                  <a:moveTo>
                    <a:pt x="10799" y="0"/>
                  </a:moveTo>
                  <a:cubicBezTo>
                    <a:pt x="10799" y="0"/>
                    <a:pt x="10799" y="-1"/>
                    <a:pt x="10800" y="0"/>
                  </a:cubicBezTo>
                  <a:cubicBezTo>
                    <a:pt x="16764" y="0"/>
                    <a:pt x="21600" y="4835"/>
                    <a:pt x="21600" y="10800"/>
                  </a:cubicBezTo>
                  <a:lnTo>
                    <a:pt x="10800" y="10800"/>
                  </a:lnTo>
                  <a:close/>
                </a:path>
                <a:path w="21600" h="21600" fill="none">
                  <a:moveTo>
                    <a:pt x="10799" y="0"/>
                  </a:moveTo>
                  <a:cubicBezTo>
                    <a:pt x="10799" y="0"/>
                    <a:pt x="10799" y="-1"/>
                    <a:pt x="10800" y="0"/>
                  </a:cubicBezTo>
                  <a:cubicBezTo>
                    <a:pt x="16764" y="0"/>
                    <a:pt x="21600" y="4835"/>
                    <a:pt x="21600" y="10800"/>
                  </a:cubicBezTo>
                </a:path>
              </a:pathLst>
            </a:custGeom>
            <a:noFill/>
            <a:ln w="9360">
              <a:solidFill>
                <a:srgbClr val="000000"/>
              </a:solidFill>
              <a:miter lim="800000"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" name="AutoShape 25"/>
          <p:cNvSpPr>
            <a:spLocks noChangeArrowheads="1"/>
          </p:cNvSpPr>
          <p:nvPr/>
        </p:nvSpPr>
        <p:spPr bwMode="auto">
          <a:xfrm>
            <a:off x="2362200" y="4475163"/>
            <a:ext cx="228600" cy="304800"/>
          </a:xfrm>
          <a:prstGeom prst="foldedCorner">
            <a:avLst>
              <a:gd name="adj" fmla="val 31250"/>
            </a:avLst>
          </a:prstGeom>
          <a:solidFill>
            <a:srgbClr val="FFF2D7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eaLnBrk="1" hangingPunct="1">
              <a:spcBef>
                <a:spcPct val="0"/>
              </a:spcBef>
            </a:pPr>
            <a:endParaRPr lang="en-US" sz="1800"/>
          </a:p>
        </p:txBody>
      </p:sp>
      <p:sp>
        <p:nvSpPr>
          <p:cNvPr id="29" name="AutoShape 26"/>
          <p:cNvSpPr>
            <a:spLocks/>
          </p:cNvSpPr>
          <p:nvPr/>
        </p:nvSpPr>
        <p:spPr bwMode="auto">
          <a:xfrm flipH="1">
            <a:off x="2476500" y="4246563"/>
            <a:ext cx="1447800" cy="457200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0 w 21600"/>
              <a:gd name="T9" fmla="*/ 0 h 21600"/>
              <a:gd name="T10" fmla="*/ 0 w 21600"/>
              <a:gd name="T11" fmla="*/ 0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10799 w 21600"/>
              <a:gd name="T19" fmla="*/ 0 h 21600"/>
              <a:gd name="T20" fmla="*/ 21599 w 21600"/>
              <a:gd name="T21" fmla="*/ 10799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 stroke="0">
                <a:moveTo>
                  <a:pt x="10799" y="0"/>
                </a:moveTo>
                <a:cubicBezTo>
                  <a:pt x="10799" y="0"/>
                  <a:pt x="10799" y="-1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lnTo>
                  <a:pt x="10800" y="10800"/>
                </a:lnTo>
                <a:close/>
              </a:path>
              <a:path w="21600" h="21600" fill="none">
                <a:moveTo>
                  <a:pt x="10799" y="0"/>
                </a:moveTo>
                <a:cubicBezTo>
                  <a:pt x="10799" y="0"/>
                  <a:pt x="10799" y="-1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</a:path>
            </a:pathLst>
          </a:custGeom>
          <a:noFill/>
          <a:ln w="9360">
            <a:solidFill>
              <a:srgbClr val="000000"/>
            </a:solidFill>
            <a:miter lim="800000"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0" name="Group 27"/>
          <p:cNvGrpSpPr>
            <a:grpSpLocks/>
          </p:cNvGrpSpPr>
          <p:nvPr/>
        </p:nvGrpSpPr>
        <p:grpSpPr bwMode="auto">
          <a:xfrm>
            <a:off x="5143500" y="3784600"/>
            <a:ext cx="2017713" cy="531813"/>
            <a:chOff x="3240" y="2301"/>
            <a:chExt cx="1271" cy="335"/>
          </a:xfrm>
        </p:grpSpPr>
        <p:sp>
          <p:nvSpPr>
            <p:cNvPr id="31" name="AutoShape 28"/>
            <p:cNvSpPr>
              <a:spLocks noChangeArrowheads="1"/>
            </p:cNvSpPr>
            <p:nvPr/>
          </p:nvSpPr>
          <p:spPr bwMode="auto">
            <a:xfrm>
              <a:off x="4368" y="2445"/>
              <a:ext cx="144" cy="192"/>
            </a:xfrm>
            <a:prstGeom prst="foldedCorner">
              <a:avLst>
                <a:gd name="adj" fmla="val 31250"/>
              </a:avLst>
            </a:prstGeom>
            <a:solidFill>
              <a:srgbClr val="FFF2D7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 eaLnBrk="1" hangingPunct="1">
                <a:spcBef>
                  <a:spcPct val="0"/>
                </a:spcBef>
              </a:pPr>
              <a:endParaRPr lang="en-US" sz="1800"/>
            </a:p>
          </p:txBody>
        </p:sp>
        <p:sp>
          <p:nvSpPr>
            <p:cNvPr id="32" name="AutoShape 29"/>
            <p:cNvSpPr>
              <a:spLocks/>
            </p:cNvSpPr>
            <p:nvPr/>
          </p:nvSpPr>
          <p:spPr bwMode="auto">
            <a:xfrm>
              <a:off x="3240" y="2301"/>
              <a:ext cx="1200" cy="2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10800 w 21600"/>
                <a:gd name="T19" fmla="*/ 0 h 21600"/>
                <a:gd name="T20" fmla="*/ 21600 w 21600"/>
                <a:gd name="T21" fmla="*/ 1080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 stroke="0">
                  <a:moveTo>
                    <a:pt x="10799" y="0"/>
                  </a:moveTo>
                  <a:cubicBezTo>
                    <a:pt x="10799" y="0"/>
                    <a:pt x="10799" y="-1"/>
                    <a:pt x="10800" y="0"/>
                  </a:cubicBezTo>
                  <a:cubicBezTo>
                    <a:pt x="16764" y="0"/>
                    <a:pt x="21600" y="4835"/>
                    <a:pt x="21600" y="10800"/>
                  </a:cubicBezTo>
                  <a:lnTo>
                    <a:pt x="10800" y="10800"/>
                  </a:lnTo>
                  <a:close/>
                </a:path>
                <a:path w="21600" h="21600" fill="none">
                  <a:moveTo>
                    <a:pt x="10799" y="0"/>
                  </a:moveTo>
                  <a:cubicBezTo>
                    <a:pt x="10799" y="0"/>
                    <a:pt x="10799" y="-1"/>
                    <a:pt x="10800" y="0"/>
                  </a:cubicBezTo>
                  <a:cubicBezTo>
                    <a:pt x="16764" y="0"/>
                    <a:pt x="21600" y="4835"/>
                    <a:pt x="21600" y="10800"/>
                  </a:cubicBezTo>
                </a:path>
              </a:pathLst>
            </a:custGeom>
            <a:noFill/>
            <a:ln w="9360">
              <a:solidFill>
                <a:srgbClr val="000000"/>
              </a:solidFill>
              <a:miter lim="800000"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3" name="Text Box 30"/>
          <p:cNvSpPr txBox="1">
            <a:spLocks noChangeArrowheads="1"/>
          </p:cNvSpPr>
          <p:nvPr/>
        </p:nvSpPr>
        <p:spPr bwMode="auto">
          <a:xfrm>
            <a:off x="7315200" y="2971800"/>
            <a:ext cx="1524000" cy="809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87000"/>
              </a:lnSpc>
              <a:spcBef>
                <a:spcPts val="1125"/>
              </a:spcBef>
              <a:buClr>
                <a:srgbClr val="333399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800" dirty="0"/>
              <a:t>Parameters: branch, platform</a:t>
            </a:r>
          </a:p>
        </p:txBody>
      </p:sp>
      <p:sp>
        <p:nvSpPr>
          <p:cNvPr id="34" name="Text Box 32"/>
          <p:cNvSpPr txBox="1">
            <a:spLocks noChangeArrowheads="1"/>
          </p:cNvSpPr>
          <p:nvPr/>
        </p:nvSpPr>
        <p:spPr bwMode="auto">
          <a:xfrm>
            <a:off x="762000" y="3276600"/>
            <a:ext cx="1524000" cy="809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87000"/>
              </a:lnSpc>
              <a:spcBef>
                <a:spcPts val="1125"/>
              </a:spcBef>
              <a:buClr>
                <a:srgbClr val="333399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800" dirty="0"/>
              <a:t>Source code repository, build id</a:t>
            </a:r>
          </a:p>
        </p:txBody>
      </p:sp>
      <p:sp>
        <p:nvSpPr>
          <p:cNvPr id="35" name="Text Box 33"/>
          <p:cNvSpPr txBox="1">
            <a:spLocks noChangeArrowheads="1"/>
          </p:cNvSpPr>
          <p:nvPr/>
        </p:nvSpPr>
        <p:spPr bwMode="auto">
          <a:xfrm>
            <a:off x="762000" y="4283075"/>
            <a:ext cx="1447800" cy="57644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87000"/>
              </a:lnSpc>
              <a:spcBef>
                <a:spcPts val="1125"/>
              </a:spcBef>
              <a:buClr>
                <a:srgbClr val="333399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800" dirty="0"/>
              <a:t>Tag for last</a:t>
            </a:r>
            <a:br>
              <a:rPr lang="en-GB" sz="1800" dirty="0"/>
            </a:br>
            <a:r>
              <a:rPr lang="en-GB" sz="1800" dirty="0"/>
              <a:t>good build</a:t>
            </a: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533400" y="1579563"/>
            <a:ext cx="1524000" cy="838200"/>
          </a:xfrm>
          <a:prstGeom prst="rect">
            <a:avLst/>
          </a:prstGeom>
          <a:solidFill>
            <a:srgbClr val="FFE195"/>
          </a:solidFill>
          <a:ln w="9360">
            <a:solidFill>
              <a:srgbClr val="000000"/>
            </a:solidFill>
            <a:miter lim="800000"/>
            <a:headEnd/>
            <a:tailEnd/>
          </a:ln>
          <a:effectLst>
            <a:outerShdw dist="107933" dir="2700000" algn="ctr" rotWithShape="0">
              <a:srgbClr val="777777">
                <a:alpha val="50027"/>
              </a:srgbClr>
            </a:outerShdw>
          </a:effectLst>
        </p:spPr>
        <p:txBody>
          <a:bodyPr wrap="none" anchor="ctr"/>
          <a:lstStyle/>
          <a:p>
            <a:pPr algn="l" eaLnBrk="1" hangingPunct="1">
              <a:spcBef>
                <a:spcPct val="0"/>
              </a:spcBef>
              <a:defRPr/>
            </a:pPr>
            <a:endParaRPr lang="en-US" sz="1800"/>
          </a:p>
        </p:txBody>
      </p:sp>
      <p:sp>
        <p:nvSpPr>
          <p:cNvPr id="37" name="Text Box 36"/>
          <p:cNvSpPr txBox="1">
            <a:spLocks noChangeArrowheads="1"/>
          </p:cNvSpPr>
          <p:nvPr/>
        </p:nvSpPr>
        <p:spPr bwMode="auto">
          <a:xfrm>
            <a:off x="517525" y="1593850"/>
            <a:ext cx="1158875" cy="3317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>
              <a:lnSpc>
                <a:spcPct val="87000"/>
              </a:lnSpc>
              <a:spcBef>
                <a:spcPts val="1125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800">
                <a:solidFill>
                  <a:srgbClr val="000000"/>
                </a:solidFill>
              </a:rPr>
              <a:t>Resource</a:t>
            </a:r>
          </a:p>
        </p:txBody>
      </p:sp>
      <p:sp>
        <p:nvSpPr>
          <p:cNvPr id="38" name="AutoShape 37"/>
          <p:cNvSpPr>
            <a:spLocks noChangeArrowheads="1"/>
          </p:cNvSpPr>
          <p:nvPr/>
        </p:nvSpPr>
        <p:spPr bwMode="auto">
          <a:xfrm>
            <a:off x="2286000" y="2570163"/>
            <a:ext cx="228600" cy="304800"/>
          </a:xfrm>
          <a:prstGeom prst="foldedCorner">
            <a:avLst>
              <a:gd name="adj" fmla="val 31250"/>
            </a:avLst>
          </a:prstGeom>
          <a:solidFill>
            <a:srgbClr val="FFF2D7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eaLnBrk="1" hangingPunct="1">
              <a:spcBef>
                <a:spcPct val="0"/>
              </a:spcBef>
            </a:pPr>
            <a:endParaRPr lang="en-US" sz="1800"/>
          </a:p>
        </p:txBody>
      </p:sp>
      <p:sp>
        <p:nvSpPr>
          <p:cNvPr id="39" name="AutoShape 38"/>
          <p:cNvSpPr>
            <a:spLocks/>
          </p:cNvSpPr>
          <p:nvPr/>
        </p:nvSpPr>
        <p:spPr bwMode="auto">
          <a:xfrm>
            <a:off x="1600200" y="2265363"/>
            <a:ext cx="914400" cy="609600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0 w 21600"/>
              <a:gd name="T9" fmla="*/ 0 h 21600"/>
              <a:gd name="T10" fmla="*/ 0 w 21600"/>
              <a:gd name="T11" fmla="*/ 0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10799 w 21600"/>
              <a:gd name="T19" fmla="*/ 0 h 21600"/>
              <a:gd name="T20" fmla="*/ 21599 w 21600"/>
              <a:gd name="T21" fmla="*/ 10799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 stroke="0">
                <a:moveTo>
                  <a:pt x="10799" y="0"/>
                </a:moveTo>
                <a:cubicBezTo>
                  <a:pt x="10799" y="0"/>
                  <a:pt x="10799" y="-1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lnTo>
                  <a:pt x="10800" y="10800"/>
                </a:lnTo>
                <a:close/>
              </a:path>
              <a:path w="21600" h="21600" fill="none">
                <a:moveTo>
                  <a:pt x="10799" y="0"/>
                </a:moveTo>
                <a:cubicBezTo>
                  <a:pt x="10799" y="0"/>
                  <a:pt x="10799" y="-1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</a:path>
            </a:pathLst>
          </a:custGeom>
          <a:noFill/>
          <a:ln w="9360">
            <a:solidFill>
              <a:srgbClr val="000000"/>
            </a:solidFill>
            <a:miter lim="800000"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Text Box 39"/>
          <p:cNvSpPr txBox="1">
            <a:spLocks noChangeArrowheads="1"/>
          </p:cNvSpPr>
          <p:nvPr/>
        </p:nvSpPr>
        <p:spPr bwMode="auto">
          <a:xfrm>
            <a:off x="762000" y="2646363"/>
            <a:ext cx="1447800" cy="57644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algn="l">
              <a:lnSpc>
                <a:spcPct val="87000"/>
              </a:lnSpc>
              <a:spcBef>
                <a:spcPts val="1125"/>
              </a:spcBef>
              <a:buClr>
                <a:srgbClr val="333399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800" dirty="0"/>
              <a:t>Memory size, tool chain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B6251DB-65F7-4F12-8D78-D6532ACD2984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/>
              <a:t>Hierarchy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200" dirty="0" smtClean="0">
                <a:solidFill>
                  <a:schemeClr val="bg1">
                    <a:lumMod val="50000"/>
                  </a:schemeClr>
                </a:solidFill>
              </a:rPr>
              <a:t>Project Container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5" name="Diagram 4"/>
          <p:cNvGraphicFramePr/>
          <p:nvPr/>
        </p:nvGraphicFramePr>
        <p:xfrm>
          <a:off x="228600" y="2057400"/>
          <a:ext cx="8534400" cy="441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Rectangle 6"/>
          <p:cNvSpPr/>
          <p:nvPr/>
        </p:nvSpPr>
        <p:spPr>
          <a:xfrm>
            <a:off x="609600" y="1752600"/>
            <a:ext cx="7620000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/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3400" y="6172200"/>
            <a:ext cx="7543800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/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1524000" y="2057400"/>
            <a:ext cx="533400" cy="19050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3886200" y="2057400"/>
            <a:ext cx="533400" cy="12954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5867400" y="2057400"/>
            <a:ext cx="304800" cy="7620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7543800" y="2057400"/>
            <a:ext cx="0" cy="7620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07066" y="1750831"/>
            <a:ext cx="9391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projects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470835" y="1752600"/>
            <a:ext cx="14602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/</a:t>
            </a:r>
            <a:r>
              <a:rPr lang="en-US" dirty="0" smtClean="0">
                <a:solidFill>
                  <a:srgbClr val="C00000"/>
                </a:solidFill>
              </a:rPr>
              <a:t>EC-Examples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2755602" y="1752600"/>
            <a:ext cx="13336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/procedures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930501" y="1752600"/>
            <a:ext cx="1057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/</a:t>
            </a:r>
            <a:r>
              <a:rPr lang="en-US" dirty="0" smtClean="0">
                <a:solidFill>
                  <a:srgbClr val="C00000"/>
                </a:solidFill>
              </a:rPr>
              <a:t>Approve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4825404" y="1752600"/>
            <a:ext cx="757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/steps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5422602" y="1752600"/>
            <a:ext cx="19201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/“</a:t>
            </a:r>
            <a:r>
              <a:rPr lang="en-US" dirty="0" smtClean="0">
                <a:solidFill>
                  <a:srgbClr val="C00000"/>
                </a:solidFill>
              </a:rPr>
              <a:t>approve action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7054701" y="1752600"/>
            <a:ext cx="1160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/</a:t>
            </a:r>
            <a:r>
              <a:rPr lang="en-US" dirty="0" smtClean="0">
                <a:solidFill>
                  <a:srgbClr val="C00000"/>
                </a:solidFill>
              </a:rPr>
              <a:t>approved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8" name="Freeform 57"/>
          <p:cNvSpPr/>
          <p:nvPr/>
        </p:nvSpPr>
        <p:spPr>
          <a:xfrm>
            <a:off x="8293395" y="1912088"/>
            <a:ext cx="701749" cy="1043763"/>
          </a:xfrm>
          <a:custGeom>
            <a:avLst/>
            <a:gdLst>
              <a:gd name="connsiteX0" fmla="*/ 255182 w 701749"/>
              <a:gd name="connsiteY0" fmla="*/ 1043763 h 1043763"/>
              <a:gd name="connsiteX1" fmla="*/ 659219 w 701749"/>
              <a:gd name="connsiteY1" fmla="*/ 171893 h 1043763"/>
              <a:gd name="connsiteX2" fmla="*/ 0 w 701749"/>
              <a:gd name="connsiteY2" fmla="*/ 12405 h 1043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1749" h="1043763">
                <a:moveTo>
                  <a:pt x="255182" y="1043763"/>
                </a:moveTo>
                <a:cubicBezTo>
                  <a:pt x="478465" y="693774"/>
                  <a:pt x="701749" y="343786"/>
                  <a:pt x="659219" y="171893"/>
                </a:cubicBezTo>
                <a:cubicBezTo>
                  <a:pt x="616689" y="0"/>
                  <a:pt x="308344" y="6202"/>
                  <a:pt x="0" y="12405"/>
                </a:cubicBezTo>
              </a:path>
            </a:pathLst>
          </a:custGeom>
          <a:ln>
            <a:solidFill>
              <a:srgbClr val="C00000"/>
            </a:solidFill>
            <a:prstDash val="lgDash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 59"/>
          <p:cNvSpPr/>
          <p:nvPr/>
        </p:nvSpPr>
        <p:spPr>
          <a:xfrm>
            <a:off x="8158716" y="5741581"/>
            <a:ext cx="777949" cy="648586"/>
          </a:xfrm>
          <a:custGeom>
            <a:avLst/>
            <a:gdLst>
              <a:gd name="connsiteX0" fmla="*/ 155944 w 777949"/>
              <a:gd name="connsiteY0" fmla="*/ 0 h 648586"/>
              <a:gd name="connsiteX1" fmla="*/ 772633 w 777949"/>
              <a:gd name="connsiteY1" fmla="*/ 499731 h 648586"/>
              <a:gd name="connsiteX2" fmla="*/ 124047 w 777949"/>
              <a:gd name="connsiteY2" fmla="*/ 627321 h 648586"/>
              <a:gd name="connsiteX3" fmla="*/ 28354 w 777949"/>
              <a:gd name="connsiteY3" fmla="*/ 627321 h 648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7949" h="648586">
                <a:moveTo>
                  <a:pt x="155944" y="0"/>
                </a:moveTo>
                <a:cubicBezTo>
                  <a:pt x="466946" y="197589"/>
                  <a:pt x="777949" y="395178"/>
                  <a:pt x="772633" y="499731"/>
                </a:cubicBezTo>
                <a:cubicBezTo>
                  <a:pt x="767317" y="604284"/>
                  <a:pt x="248094" y="606056"/>
                  <a:pt x="124047" y="627321"/>
                </a:cubicBezTo>
                <a:cubicBezTo>
                  <a:pt x="0" y="648586"/>
                  <a:pt x="14177" y="637953"/>
                  <a:pt x="28354" y="627321"/>
                </a:cubicBezTo>
              </a:path>
            </a:pathLst>
          </a:custGeom>
          <a:ln>
            <a:solidFill>
              <a:srgbClr val="C00000"/>
            </a:solidFill>
            <a:prstDash val="lgDash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609600" y="6172200"/>
            <a:ext cx="7467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projects/</a:t>
            </a:r>
            <a:r>
              <a:rPr lang="en-US" dirty="0" smtClean="0">
                <a:solidFill>
                  <a:srgbClr val="C00000"/>
                </a:solidFill>
              </a:rPr>
              <a:t>EC-Examples</a:t>
            </a:r>
            <a:r>
              <a:rPr lang="en-US" dirty="0" smtClean="0"/>
              <a:t>/procedures/“</a:t>
            </a:r>
            <a:r>
              <a:rPr lang="en-US" dirty="0" smtClean="0">
                <a:solidFill>
                  <a:srgbClr val="C00000"/>
                </a:solidFill>
              </a:rPr>
              <a:t>Build-Test-Deploy Template</a:t>
            </a:r>
            <a:r>
              <a:rPr lang="en-US" dirty="0" smtClean="0"/>
              <a:t>”/</a:t>
            </a:r>
            <a:r>
              <a:rPr lang="en-US" dirty="0" smtClean="0">
                <a:solidFill>
                  <a:srgbClr val="C00000"/>
                </a:solidFill>
              </a:rPr>
              <a:t>version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9" dur="80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0" dur="80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80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8" grpId="0"/>
      <p:bldP spid="19" grpId="0"/>
      <p:bldP spid="20" grpId="0"/>
      <p:bldP spid="21" grpId="0"/>
      <p:bldP spid="22" grpId="0"/>
      <p:bldP spid="23" grpId="0"/>
      <p:bldP spid="24" grpId="0"/>
      <p:bldP spid="58" grpId="0" animBg="1"/>
      <p:bldP spid="60" grpId="0" animBg="1"/>
      <p:bldP spid="6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511300"/>
            <a:ext cx="8839199" cy="5118100"/>
          </a:xfrm>
        </p:spPr>
        <p:txBody>
          <a:bodyPr>
            <a:normAutofit/>
          </a:bodyPr>
          <a:lstStyle/>
          <a:p>
            <a:r>
              <a:rPr lang="en-US" dirty="0" smtClean="0"/>
              <a:t>The concept of inheritance is pervasive in ElectricCommander</a:t>
            </a:r>
          </a:p>
          <a:p>
            <a:r>
              <a:rPr lang="en-US" dirty="0" smtClean="0"/>
              <a:t>If a property’s value isn’t defined, it’s value is “inherited” from parent object, for example:</a:t>
            </a:r>
          </a:p>
          <a:p>
            <a:pPr lvl="1"/>
            <a:r>
              <a:rPr lang="en-US" dirty="0" smtClean="0"/>
              <a:t>Project has a property called Default Workspace (value=“default”)</a:t>
            </a:r>
          </a:p>
          <a:p>
            <a:pPr lvl="1"/>
            <a:r>
              <a:rPr lang="en-US" dirty="0" smtClean="0"/>
              <a:t>Procedure also has a property called Default Workspace (value=&lt;not defined&gt;)</a:t>
            </a:r>
          </a:p>
          <a:p>
            <a:pPr lvl="1"/>
            <a:r>
              <a:rPr lang="en-US" dirty="0" smtClean="0"/>
              <a:t>Step also has a property called Default Workspace (value=&lt;not defined&gt;)</a:t>
            </a:r>
          </a:p>
          <a:p>
            <a:pPr lvl="1"/>
            <a:r>
              <a:rPr lang="en-US" dirty="0" smtClean="0"/>
              <a:t>Recall hierarchy: Projects (top level) &gt; Procedures (child) &gt; Steps (child)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B6251DB-65F7-4F12-8D78-D6532ACD2984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838200" y="4419600"/>
            <a:ext cx="3352800" cy="646986"/>
          </a:xfrm>
          <a:prstGeom prst="round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  <a:spcAft>
                <a:spcPts val="0"/>
              </a:spcAft>
            </a:pPr>
            <a:r>
              <a:rPr lang="en-US" sz="1600" dirty="0" smtClean="0">
                <a:solidFill>
                  <a:schemeClr val="bg1"/>
                </a:solidFill>
              </a:rPr>
              <a:t>Project:</a:t>
            </a:r>
          </a:p>
          <a:p>
            <a:pPr lvl="0">
              <a:lnSpc>
                <a:spcPct val="100000"/>
              </a:lnSpc>
              <a:spcAft>
                <a:spcPts val="0"/>
              </a:spcAft>
            </a:pPr>
            <a:r>
              <a:rPr lang="en-US" sz="1600" dirty="0" smtClean="0">
                <a:solidFill>
                  <a:schemeClr val="bg1"/>
                </a:solidFill>
              </a:rPr>
              <a:t>(Default Workspace=“</a:t>
            </a:r>
            <a:r>
              <a:rPr lang="en-US" sz="1600" b="1" u="sng" dirty="0" smtClean="0">
                <a:solidFill>
                  <a:schemeClr val="bg1"/>
                </a:solidFill>
              </a:rPr>
              <a:t>default</a:t>
            </a:r>
            <a:r>
              <a:rPr lang="en-US" sz="1600" dirty="0" smtClean="0">
                <a:solidFill>
                  <a:schemeClr val="bg1"/>
                </a:solidFill>
              </a:rPr>
              <a:t>”)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743200" y="5105400"/>
            <a:ext cx="3200400" cy="646986"/>
          </a:xfrm>
          <a:prstGeom prst="round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  <a:spcAft>
                <a:spcPts val="0"/>
              </a:spcAft>
            </a:pPr>
            <a:r>
              <a:rPr lang="en-US" sz="1600" dirty="0" smtClean="0">
                <a:solidFill>
                  <a:schemeClr val="bg1"/>
                </a:solidFill>
              </a:rPr>
              <a:t>Procedure:</a:t>
            </a:r>
          </a:p>
          <a:p>
            <a:pPr lvl="0">
              <a:lnSpc>
                <a:spcPct val="100000"/>
              </a:lnSpc>
              <a:spcAft>
                <a:spcPts val="0"/>
              </a:spcAft>
            </a:pPr>
            <a:r>
              <a:rPr lang="en-US" sz="1600" dirty="0" smtClean="0">
                <a:solidFill>
                  <a:schemeClr val="bg1"/>
                </a:solidFill>
              </a:rPr>
              <a:t>(Default Workspace=</a:t>
            </a:r>
            <a:r>
              <a:rPr lang="en-US" sz="1600" dirty="0" smtClean="0">
                <a:solidFill>
                  <a:srgbClr val="FFC000"/>
                </a:solidFill>
              </a:rPr>
              <a:t>&lt;not defined&gt;</a:t>
            </a:r>
            <a:r>
              <a:rPr lang="en-US" sz="1600" dirty="0" smtClean="0">
                <a:solidFill>
                  <a:schemeClr val="bg1"/>
                </a:solidFill>
              </a:rPr>
              <a:t>)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876800" y="5791200"/>
            <a:ext cx="3200400" cy="646986"/>
          </a:xfrm>
          <a:prstGeom prst="round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  <a:spcAft>
                <a:spcPts val="0"/>
              </a:spcAft>
            </a:pPr>
            <a:r>
              <a:rPr lang="en-US" sz="1600" dirty="0" smtClean="0">
                <a:solidFill>
                  <a:schemeClr val="bg1"/>
                </a:solidFill>
              </a:rPr>
              <a:t>Step:</a:t>
            </a:r>
          </a:p>
          <a:p>
            <a:pPr lvl="0">
              <a:lnSpc>
                <a:spcPct val="100000"/>
              </a:lnSpc>
              <a:spcAft>
                <a:spcPts val="0"/>
              </a:spcAft>
            </a:pPr>
            <a:r>
              <a:rPr lang="en-US" sz="1600" dirty="0" smtClean="0">
                <a:solidFill>
                  <a:schemeClr val="bg1"/>
                </a:solidFill>
              </a:rPr>
              <a:t>(Default Workspace=</a:t>
            </a:r>
            <a:r>
              <a:rPr lang="en-US" sz="1600" dirty="0" smtClean="0">
                <a:solidFill>
                  <a:srgbClr val="FFC000"/>
                </a:solidFill>
              </a:rPr>
              <a:t>&lt;not defined&gt;</a:t>
            </a:r>
            <a:r>
              <a:rPr lang="en-US" sz="1600" dirty="0" smtClean="0">
                <a:solidFill>
                  <a:schemeClr val="bg1"/>
                </a:solidFill>
              </a:rPr>
              <a:t>)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8" name="Shape 7"/>
          <p:cNvCxnSpPr>
            <a:stCxn id="5" idx="2"/>
            <a:endCxn id="6" idx="1"/>
          </p:cNvCxnSpPr>
          <p:nvPr/>
        </p:nvCxnSpPr>
        <p:spPr>
          <a:xfrm rot="16200000" flipH="1">
            <a:off x="2447747" y="5133439"/>
            <a:ext cx="362307" cy="2286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hape 8"/>
          <p:cNvCxnSpPr>
            <a:stCxn id="6" idx="2"/>
            <a:endCxn id="7" idx="1"/>
          </p:cNvCxnSpPr>
          <p:nvPr/>
        </p:nvCxnSpPr>
        <p:spPr>
          <a:xfrm rot="16200000" flipH="1">
            <a:off x="4428947" y="5666839"/>
            <a:ext cx="362307" cy="5334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B6251DB-65F7-4F12-8D78-D6532ACD2984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(cont.)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04801" y="1371600"/>
            <a:ext cx="2428876" cy="578882"/>
          </a:xfrm>
          <a:prstGeom prst="round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  <a:spcAft>
                <a:spcPts val="0"/>
              </a:spcAft>
            </a:pPr>
            <a:r>
              <a:rPr lang="en-US" sz="1200" dirty="0" smtClean="0">
                <a:solidFill>
                  <a:schemeClr val="bg1"/>
                </a:solidFill>
              </a:rPr>
              <a:t>Project:</a:t>
            </a:r>
          </a:p>
          <a:p>
            <a:pPr lvl="0">
              <a:lnSpc>
                <a:spcPct val="100000"/>
              </a:lnSpc>
              <a:spcAft>
                <a:spcPts val="0"/>
              </a:spcAft>
            </a:pPr>
            <a:r>
              <a:rPr lang="en-US" sz="1200" dirty="0" smtClean="0">
                <a:solidFill>
                  <a:schemeClr val="bg1"/>
                </a:solidFill>
              </a:rPr>
              <a:t>(Default Workspace=“</a:t>
            </a:r>
            <a:r>
              <a:rPr lang="en-US" sz="1600" b="1" u="sng" dirty="0" smtClean="0">
                <a:solidFill>
                  <a:schemeClr val="bg1"/>
                </a:solidFill>
              </a:rPr>
              <a:t>default</a:t>
            </a:r>
            <a:r>
              <a:rPr lang="en-US" sz="1200" dirty="0" smtClean="0">
                <a:solidFill>
                  <a:schemeClr val="bg1"/>
                </a:solidFill>
              </a:rPr>
              <a:t>”)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895600" y="1775222"/>
            <a:ext cx="2514600" cy="510778"/>
          </a:xfrm>
          <a:prstGeom prst="round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  <a:spcAft>
                <a:spcPts val="0"/>
              </a:spcAft>
            </a:pPr>
            <a:r>
              <a:rPr lang="en-US" sz="1200" dirty="0" smtClean="0">
                <a:solidFill>
                  <a:schemeClr val="bg1"/>
                </a:solidFill>
              </a:rPr>
              <a:t>Procedure:</a:t>
            </a:r>
          </a:p>
          <a:p>
            <a:pPr lvl="0">
              <a:lnSpc>
                <a:spcPct val="100000"/>
              </a:lnSpc>
              <a:spcAft>
                <a:spcPts val="0"/>
              </a:spcAft>
            </a:pPr>
            <a:r>
              <a:rPr lang="en-US" sz="1200" dirty="0" smtClean="0">
                <a:solidFill>
                  <a:schemeClr val="bg1"/>
                </a:solidFill>
              </a:rPr>
              <a:t>(Default Workspace=</a:t>
            </a:r>
            <a:r>
              <a:rPr lang="en-US" sz="1200" dirty="0" smtClean="0">
                <a:solidFill>
                  <a:srgbClr val="FFC000"/>
                </a:solidFill>
              </a:rPr>
              <a:t>&lt;not defined&gt;</a:t>
            </a:r>
            <a:r>
              <a:rPr lang="en-US" sz="1200" dirty="0" smtClean="0">
                <a:solidFill>
                  <a:schemeClr val="bg1"/>
                </a:solidFill>
              </a:rPr>
              <a:t>)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562600" y="2133600"/>
            <a:ext cx="2514600" cy="510778"/>
          </a:xfrm>
          <a:prstGeom prst="round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  <a:spcAft>
                <a:spcPts val="0"/>
              </a:spcAft>
            </a:pPr>
            <a:r>
              <a:rPr lang="en-US" sz="1200" dirty="0" smtClean="0">
                <a:solidFill>
                  <a:schemeClr val="bg1"/>
                </a:solidFill>
              </a:rPr>
              <a:t>Step:</a:t>
            </a:r>
          </a:p>
          <a:p>
            <a:pPr lvl="0">
              <a:lnSpc>
                <a:spcPct val="100000"/>
              </a:lnSpc>
              <a:spcAft>
                <a:spcPts val="0"/>
              </a:spcAft>
            </a:pPr>
            <a:r>
              <a:rPr lang="en-US" sz="1200" dirty="0" smtClean="0">
                <a:solidFill>
                  <a:schemeClr val="bg1"/>
                </a:solidFill>
              </a:rPr>
              <a:t>(Default Workspace=</a:t>
            </a:r>
            <a:r>
              <a:rPr lang="en-US" sz="1200" dirty="0" smtClean="0">
                <a:solidFill>
                  <a:srgbClr val="FFC000"/>
                </a:solidFill>
              </a:rPr>
              <a:t>&lt;not defined&gt;</a:t>
            </a:r>
            <a:r>
              <a:rPr lang="en-US" sz="1200" dirty="0" smtClean="0">
                <a:solidFill>
                  <a:schemeClr val="bg1"/>
                </a:solidFill>
              </a:rPr>
              <a:t>)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3048000"/>
            <a:ext cx="8212665" cy="3200400"/>
          </a:xfrm>
        </p:spPr>
        <p:txBody>
          <a:bodyPr/>
          <a:lstStyle/>
          <a:p>
            <a:r>
              <a:rPr lang="en-US" dirty="0" smtClean="0"/>
              <a:t>If this property isn’t defined in a step, the value for Default Workspace is inherited from it’s parent (procedure). If procedure doesn’t define this property, then it is inherited from its parent (project). </a:t>
            </a:r>
          </a:p>
          <a:p>
            <a:r>
              <a:rPr lang="en-US" dirty="0" smtClean="0"/>
              <a:t>During execution, step’s Default Workspace property value will be “default”.</a:t>
            </a:r>
          </a:p>
          <a:p>
            <a:r>
              <a:rPr lang="en-US" dirty="0" smtClean="0"/>
              <a:t>However, a step can define a different value which will take precedence, i.e., step’s value will be used instead of inheriting from parent.</a:t>
            </a:r>
          </a:p>
          <a:p>
            <a:endParaRPr lang="en-US" dirty="0"/>
          </a:p>
        </p:txBody>
      </p:sp>
      <p:cxnSp>
        <p:nvCxnSpPr>
          <p:cNvPr id="13" name="Shape 12"/>
          <p:cNvCxnSpPr>
            <a:stCxn id="7" idx="2"/>
            <a:endCxn id="9" idx="1"/>
          </p:cNvCxnSpPr>
          <p:nvPr/>
        </p:nvCxnSpPr>
        <p:spPr>
          <a:xfrm rot="16200000" flipH="1">
            <a:off x="2167355" y="1302365"/>
            <a:ext cx="80129" cy="1376361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hape 14"/>
          <p:cNvCxnSpPr>
            <a:stCxn id="9" idx="2"/>
            <a:endCxn id="10" idx="1"/>
          </p:cNvCxnSpPr>
          <p:nvPr/>
        </p:nvCxnSpPr>
        <p:spPr>
          <a:xfrm rot="16200000" flipH="1">
            <a:off x="4806256" y="1632644"/>
            <a:ext cx="102989" cy="14097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B6251DB-65F7-4F12-8D78-D6532ACD2984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(cont.)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81001" y="1371600"/>
            <a:ext cx="2352676" cy="578882"/>
          </a:xfrm>
          <a:prstGeom prst="round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  <a:spcAft>
                <a:spcPts val="0"/>
              </a:spcAft>
            </a:pPr>
            <a:r>
              <a:rPr lang="en-US" sz="1200" dirty="0" smtClean="0">
                <a:solidFill>
                  <a:schemeClr val="bg1"/>
                </a:solidFill>
              </a:rPr>
              <a:t>Project:</a:t>
            </a:r>
          </a:p>
          <a:p>
            <a:pPr lvl="0">
              <a:lnSpc>
                <a:spcPct val="100000"/>
              </a:lnSpc>
              <a:spcAft>
                <a:spcPts val="0"/>
              </a:spcAft>
            </a:pPr>
            <a:r>
              <a:rPr lang="en-US" sz="1200" dirty="0" smtClean="0">
                <a:solidFill>
                  <a:schemeClr val="bg1"/>
                </a:solidFill>
              </a:rPr>
              <a:t>(Default Workspace=“</a:t>
            </a:r>
            <a:r>
              <a:rPr lang="en-US" sz="1600" b="1" u="sng" dirty="0" smtClean="0">
                <a:solidFill>
                  <a:schemeClr val="bg1"/>
                </a:solidFill>
              </a:rPr>
              <a:t>default</a:t>
            </a:r>
            <a:r>
              <a:rPr lang="en-US" sz="1200" dirty="0" smtClean="0">
                <a:solidFill>
                  <a:schemeClr val="bg1"/>
                </a:solidFill>
              </a:rPr>
              <a:t>”)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895600" y="1775222"/>
            <a:ext cx="2514600" cy="510778"/>
          </a:xfrm>
          <a:prstGeom prst="round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  <a:spcAft>
                <a:spcPts val="0"/>
              </a:spcAft>
            </a:pPr>
            <a:r>
              <a:rPr lang="en-US" sz="1200" dirty="0" smtClean="0">
                <a:solidFill>
                  <a:schemeClr val="bg1"/>
                </a:solidFill>
              </a:rPr>
              <a:t>Procedure:</a:t>
            </a:r>
          </a:p>
          <a:p>
            <a:pPr lvl="0">
              <a:lnSpc>
                <a:spcPct val="100000"/>
              </a:lnSpc>
              <a:spcAft>
                <a:spcPts val="0"/>
              </a:spcAft>
            </a:pPr>
            <a:r>
              <a:rPr lang="en-US" sz="1200" dirty="0" smtClean="0">
                <a:solidFill>
                  <a:schemeClr val="bg1"/>
                </a:solidFill>
              </a:rPr>
              <a:t>(Default Workspace=</a:t>
            </a:r>
            <a:r>
              <a:rPr lang="en-US" sz="1200" dirty="0" smtClean="0">
                <a:solidFill>
                  <a:srgbClr val="FF0000"/>
                </a:solidFill>
              </a:rPr>
              <a:t>&lt;not defined&gt;</a:t>
            </a:r>
            <a:r>
              <a:rPr lang="en-US" sz="1200" dirty="0" smtClean="0">
                <a:solidFill>
                  <a:schemeClr val="bg1"/>
                </a:solidFill>
              </a:rPr>
              <a:t>)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562600" y="2133600"/>
            <a:ext cx="2514600" cy="578882"/>
          </a:xfrm>
          <a:prstGeom prst="round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  <a:spcAft>
                <a:spcPts val="0"/>
              </a:spcAft>
            </a:pPr>
            <a:r>
              <a:rPr lang="en-US" sz="1200" dirty="0" smtClean="0">
                <a:solidFill>
                  <a:schemeClr val="bg1"/>
                </a:solidFill>
              </a:rPr>
              <a:t>Step:</a:t>
            </a:r>
          </a:p>
          <a:p>
            <a:pPr lvl="0">
              <a:lnSpc>
                <a:spcPct val="100000"/>
              </a:lnSpc>
              <a:spcAft>
                <a:spcPts val="0"/>
              </a:spcAft>
            </a:pPr>
            <a:r>
              <a:rPr lang="en-US" sz="1200" dirty="0" smtClean="0">
                <a:solidFill>
                  <a:schemeClr val="bg1"/>
                </a:solidFill>
              </a:rPr>
              <a:t>(Default Workspace=“</a:t>
            </a:r>
            <a:r>
              <a:rPr lang="en-US" sz="1600" b="1" u="sng" dirty="0" smtClean="0">
                <a:solidFill>
                  <a:schemeClr val="bg1"/>
                </a:solidFill>
              </a:rPr>
              <a:t>local</a:t>
            </a:r>
            <a:r>
              <a:rPr lang="en-US" sz="1200" dirty="0" smtClean="0">
                <a:solidFill>
                  <a:schemeClr val="bg1"/>
                </a:solidFill>
              </a:rPr>
              <a:t>”)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3048000"/>
            <a:ext cx="8212665" cy="3200400"/>
          </a:xfrm>
        </p:spPr>
        <p:txBody>
          <a:bodyPr/>
          <a:lstStyle/>
          <a:p>
            <a:r>
              <a:rPr lang="en-US" dirty="0" smtClean="0"/>
              <a:t>What happens when a parent and child define different values?</a:t>
            </a:r>
          </a:p>
          <a:p>
            <a:r>
              <a:rPr lang="en-US" dirty="0" smtClean="0"/>
              <a:t>Child object’s value take precedence, i.e., step’s value will be used instead of inheriting from parent.</a:t>
            </a:r>
          </a:p>
          <a:p>
            <a:endParaRPr lang="en-US" dirty="0"/>
          </a:p>
        </p:txBody>
      </p:sp>
      <p:cxnSp>
        <p:nvCxnSpPr>
          <p:cNvPr id="13" name="Shape 12"/>
          <p:cNvCxnSpPr>
            <a:stCxn id="7" idx="2"/>
            <a:endCxn id="9" idx="1"/>
          </p:cNvCxnSpPr>
          <p:nvPr/>
        </p:nvCxnSpPr>
        <p:spPr>
          <a:xfrm rot="16200000" flipH="1">
            <a:off x="2186405" y="1321415"/>
            <a:ext cx="80129" cy="1338261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hape 14"/>
          <p:cNvCxnSpPr>
            <a:stCxn id="9" idx="2"/>
            <a:endCxn id="10" idx="1"/>
          </p:cNvCxnSpPr>
          <p:nvPr/>
        </p:nvCxnSpPr>
        <p:spPr>
          <a:xfrm rot="16200000" flipH="1">
            <a:off x="4789230" y="1649670"/>
            <a:ext cx="137041" cy="14097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ectool</a:t>
            </a:r>
            <a:r>
              <a:rPr lang="en-US" dirty="0" smtClean="0"/>
              <a:t> is a Command Line Interface (CLI) to ElectricCommander</a:t>
            </a:r>
          </a:p>
          <a:p>
            <a:r>
              <a:rPr lang="en-US" dirty="0" smtClean="0"/>
              <a:t>Can perform any UI operation; and more!</a:t>
            </a:r>
          </a:p>
          <a:p>
            <a:r>
              <a:rPr lang="en-US" dirty="0" smtClean="0"/>
              <a:t>(Relatively) simple tool</a:t>
            </a:r>
          </a:p>
          <a:p>
            <a:r>
              <a:rPr lang="en-US" dirty="0" smtClean="0"/>
              <a:t>Can be called from a Job Step</a:t>
            </a:r>
          </a:p>
          <a:p>
            <a:r>
              <a:rPr lang="en-US" dirty="0" smtClean="0"/>
              <a:t>Not as efficient as Perl API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ectool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getProperty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/server/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installDirectory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ectool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setProperty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/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myJob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/result1 –value “success”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B6251DB-65F7-4F12-8D78-D6532ACD2984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ectool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ElectricCommander product packaging</a:t>
            </a:r>
          </a:p>
          <a:p>
            <a:r>
              <a:rPr lang="en-US" dirty="0" smtClean="0"/>
              <a:t>Components under the hood</a:t>
            </a:r>
          </a:p>
          <a:p>
            <a:r>
              <a:rPr lang="en-US" dirty="0" smtClean="0"/>
              <a:t>Top level objects</a:t>
            </a:r>
          </a:p>
          <a:p>
            <a:r>
              <a:rPr lang="en-US" dirty="0" smtClean="0"/>
              <a:t>Inheritance</a:t>
            </a:r>
          </a:p>
          <a:p>
            <a:r>
              <a:rPr lang="en-US" smtClean="0"/>
              <a:t>ectool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B6251DB-65F7-4F12-8D78-D6532ACD2984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2B6251DB-65F7-4F12-8D78-D6532ACD2984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Product 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Terms and Definitions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UI terminology</a:t>
            </a:r>
          </a:p>
          <a:p>
            <a:r>
              <a:rPr lang="en-US" dirty="0" smtClean="0"/>
              <a:t>ElectricCommander terms</a:t>
            </a:r>
          </a:p>
          <a:p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B6251DB-65F7-4F12-8D78-D6532ACD2984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Commander web UI or Web UI</a:t>
            </a:r>
          </a:p>
          <a:p>
            <a:endParaRPr lang="en-US" dirty="0" smtClean="0"/>
          </a:p>
          <a:p>
            <a:r>
              <a:rPr lang="en-US" dirty="0" smtClean="0"/>
              <a:t>Commander or Commander server - Refers to the server instance of ElectricCommander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“</a:t>
            </a:r>
            <a:r>
              <a:rPr lang="en-US" dirty="0" err="1" smtClean="0"/>
              <a:t>ectool</a:t>
            </a:r>
            <a:r>
              <a:rPr lang="en-US" dirty="0" smtClean="0"/>
              <a:t>” – </a:t>
            </a:r>
          </a:p>
          <a:p>
            <a:pPr lvl="1"/>
            <a:r>
              <a:rPr lang="en-US" dirty="0" smtClean="0"/>
              <a:t>Command line tool used to communicate to Commander server</a:t>
            </a:r>
          </a:p>
          <a:p>
            <a:pPr lvl="1"/>
            <a:r>
              <a:rPr lang="en-US" dirty="0" smtClean="0"/>
              <a:t>Installed as part of “Express Server” and “Express Agent” installation</a:t>
            </a:r>
          </a:p>
          <a:p>
            <a:pPr lvl="1"/>
            <a:r>
              <a:rPr lang="en-US" dirty="0" smtClean="0"/>
              <a:t>Can be installed separately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B6251DB-65F7-4F12-8D78-D6532ACD2984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Terms and Definitions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75733" y="1511301"/>
            <a:ext cx="8212665" cy="1155700"/>
          </a:xfrm>
        </p:spPr>
        <p:txBody>
          <a:bodyPr numCol="2"/>
          <a:lstStyle/>
          <a:p>
            <a:r>
              <a:rPr lang="en-US" dirty="0" smtClean="0"/>
              <a:t>Homepage</a:t>
            </a:r>
          </a:p>
          <a:p>
            <a:r>
              <a:rPr lang="en-US" dirty="0" smtClean="0"/>
              <a:t>Current user</a:t>
            </a:r>
          </a:p>
          <a:p>
            <a:r>
              <a:rPr lang="en-US" dirty="0" smtClean="0"/>
              <a:t>Online Help (OLH)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B6251DB-65F7-4F12-8D78-D6532ACD2984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UI Terminology</a:t>
            </a:r>
            <a:endParaRPr lang="en-US" dirty="0"/>
          </a:p>
        </p:txBody>
      </p:sp>
      <p:pic>
        <p:nvPicPr>
          <p:cNvPr id="5" name="Picture 2" descr="C:\Users\amalik\AppData\Local\Temp\SNAGHTML99c0b29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743200"/>
            <a:ext cx="8696325" cy="3619500"/>
          </a:xfrm>
          <a:prstGeom prst="rect">
            <a:avLst/>
          </a:prstGeom>
          <a:noFill/>
        </p:spPr>
      </p:pic>
      <p:sp>
        <p:nvSpPr>
          <p:cNvPr id="7" name="Oval 6"/>
          <p:cNvSpPr/>
          <p:nvPr/>
        </p:nvSpPr>
        <p:spPr>
          <a:xfrm>
            <a:off x="4898066" y="2796365"/>
            <a:ext cx="2209800" cy="38100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8077200" y="2819400"/>
            <a:ext cx="838200" cy="38100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75733" y="1511301"/>
            <a:ext cx="8212665" cy="252729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Tabs – Eight default tabs (out-of-the-box)</a:t>
            </a:r>
          </a:p>
          <a:p>
            <a:pPr lvl="1"/>
            <a:r>
              <a:rPr lang="en-US" dirty="0" smtClean="0"/>
              <a:t>These tabs are on every page in Commander Web UI</a:t>
            </a:r>
          </a:p>
          <a:p>
            <a:r>
              <a:rPr lang="en-US" dirty="0" smtClean="0"/>
              <a:t>Sub-tabs </a:t>
            </a:r>
          </a:p>
          <a:p>
            <a:r>
              <a:rPr lang="en-US" dirty="0" smtClean="0"/>
              <a:t>“Star” – </a:t>
            </a:r>
          </a:p>
          <a:p>
            <a:pPr lvl="1"/>
            <a:r>
              <a:rPr lang="en-US" dirty="0" smtClean="0"/>
              <a:t>List of shortcuts to nested pages</a:t>
            </a:r>
          </a:p>
          <a:p>
            <a:pPr lvl="1"/>
            <a:r>
              <a:rPr lang="en-US" dirty="0" smtClean="0"/>
              <a:t>Allows quick access to pages that are multiple clicks away</a:t>
            </a:r>
          </a:p>
          <a:p>
            <a:pPr lvl="1"/>
            <a:r>
              <a:rPr lang="en-US" dirty="0" smtClean="0"/>
              <a:t>Same as bookmarks in a web browser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B6251DB-65F7-4F12-8D78-D6532ACD2984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UI Terminology (cont.)</a:t>
            </a:r>
            <a:endParaRPr lang="en-US" dirty="0"/>
          </a:p>
        </p:txBody>
      </p:sp>
      <p:pic>
        <p:nvPicPr>
          <p:cNvPr id="19458" name="Picture 2" descr="C:\Users\amalik\AppData\Local\Temp\SNAGHTML9a0a1a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3962400"/>
            <a:ext cx="7848600" cy="2349685"/>
          </a:xfrm>
          <a:prstGeom prst="rect">
            <a:avLst/>
          </a:prstGeom>
          <a:noFill/>
        </p:spPr>
      </p:pic>
      <p:sp>
        <p:nvSpPr>
          <p:cNvPr id="6" name="Oval 5"/>
          <p:cNvSpPr/>
          <p:nvPr/>
        </p:nvSpPr>
        <p:spPr>
          <a:xfrm>
            <a:off x="4191000" y="4267200"/>
            <a:ext cx="3886200" cy="45720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33400" y="4572000"/>
            <a:ext cx="3505200" cy="38100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8132134" y="4921101"/>
            <a:ext cx="381000" cy="38100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75733" y="1511300"/>
            <a:ext cx="8212665" cy="44323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Projects –</a:t>
            </a:r>
          </a:p>
          <a:p>
            <a:pPr lvl="1"/>
            <a:r>
              <a:rPr lang="en-US" dirty="0" smtClean="0"/>
              <a:t>Refers to top-level container object for Procedures, Schedules, Workflows and Properties</a:t>
            </a:r>
          </a:p>
          <a:p>
            <a:pPr lvl="1"/>
            <a:r>
              <a:rPr lang="en-US" dirty="0" smtClean="0"/>
              <a:t>Use multiple projects for different purposes</a:t>
            </a:r>
          </a:p>
          <a:p>
            <a:pPr lvl="1"/>
            <a:r>
              <a:rPr lang="en-US" dirty="0" smtClean="0"/>
              <a:t>Top-level object (/projects)</a:t>
            </a:r>
          </a:p>
          <a:p>
            <a:r>
              <a:rPr lang="en-US" dirty="0" smtClean="0"/>
              <a:t>Procedures – </a:t>
            </a:r>
          </a:p>
          <a:p>
            <a:pPr lvl="1"/>
            <a:r>
              <a:rPr lang="en-US" dirty="0" smtClean="0"/>
              <a:t>Executable entities within ElectricCommander</a:t>
            </a:r>
          </a:p>
          <a:p>
            <a:pPr lvl="1"/>
            <a:r>
              <a:rPr lang="en-US" dirty="0" smtClean="0"/>
              <a:t>Define series of steps you want ElectricCommander to execute</a:t>
            </a:r>
          </a:p>
          <a:p>
            <a:pPr lvl="1"/>
            <a:r>
              <a:rPr lang="en-US" dirty="0" smtClean="0"/>
              <a:t>Child of Projects (/projects/&lt;</a:t>
            </a:r>
            <a:r>
              <a:rPr lang="en-US" dirty="0" err="1" smtClean="0"/>
              <a:t>projectName</a:t>
            </a:r>
            <a:r>
              <a:rPr lang="en-US" dirty="0" smtClean="0"/>
              <a:t>&gt;/procedures)</a:t>
            </a:r>
          </a:p>
          <a:p>
            <a:r>
              <a:rPr lang="en-US" dirty="0" smtClean="0"/>
              <a:t>Steps – </a:t>
            </a:r>
          </a:p>
          <a:p>
            <a:pPr lvl="1"/>
            <a:r>
              <a:rPr lang="en-US" dirty="0" smtClean="0"/>
              <a:t>Contain commands (or scripts) that execute on a resource. These are actual tasks performed on a resource. </a:t>
            </a:r>
          </a:p>
          <a:p>
            <a:pPr lvl="1"/>
            <a:r>
              <a:rPr lang="en-US" dirty="0" smtClean="0"/>
              <a:t>For example, checkout code from SCM</a:t>
            </a:r>
          </a:p>
          <a:p>
            <a:pPr lvl="1"/>
            <a:r>
              <a:rPr lang="en-US" dirty="0" smtClean="0"/>
              <a:t>Child of Procedures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B6251DB-65F7-4F12-8D78-D6532ACD2984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Commander Terms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Resource – </a:t>
            </a:r>
          </a:p>
          <a:p>
            <a:pPr lvl="1"/>
            <a:r>
              <a:rPr lang="en-US" dirty="0" smtClean="0"/>
              <a:t>A machine name where a step executes</a:t>
            </a:r>
          </a:p>
          <a:p>
            <a:pPr lvl="1"/>
            <a:r>
              <a:rPr lang="en-US" dirty="0" smtClean="0"/>
              <a:t>Top-level object (/resources)</a:t>
            </a:r>
          </a:p>
          <a:p>
            <a:pPr lvl="1"/>
            <a:r>
              <a:rPr lang="en-US" dirty="0" smtClean="0"/>
              <a:t>Also referred to as an “agent”</a:t>
            </a:r>
          </a:p>
          <a:p>
            <a:r>
              <a:rPr lang="en-US" dirty="0" smtClean="0"/>
              <a:t>Workspace – </a:t>
            </a:r>
          </a:p>
          <a:p>
            <a:pPr lvl="1"/>
            <a:r>
              <a:rPr lang="en-US" dirty="0" smtClean="0"/>
              <a:t>Folder location on a resource or on a network where job logs are stored. </a:t>
            </a:r>
          </a:p>
          <a:p>
            <a:pPr lvl="1"/>
            <a:r>
              <a:rPr lang="en-US" dirty="0" smtClean="0"/>
              <a:t>Default workspaces can be assigned to a Resource, Project, Procedure or a Step.</a:t>
            </a:r>
          </a:p>
          <a:p>
            <a:pPr lvl="1"/>
            <a:r>
              <a:rPr lang="en-US" dirty="0" smtClean="0"/>
              <a:t>Top-level object (/workspaces)</a:t>
            </a:r>
          </a:p>
          <a:p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B6251DB-65F7-4F12-8D78-D6532ACD2984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Commander Terms (cont.)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75733" y="1511300"/>
            <a:ext cx="8212665" cy="4660900"/>
          </a:xfrm>
        </p:spPr>
        <p:txBody>
          <a:bodyPr>
            <a:normAutofit/>
          </a:bodyPr>
          <a:lstStyle/>
          <a:p>
            <a:r>
              <a:rPr lang="en-US" dirty="0" smtClean="0"/>
              <a:t>Artifacts – </a:t>
            </a:r>
          </a:p>
          <a:p>
            <a:pPr lvl="1"/>
            <a:r>
              <a:rPr lang="en-US" dirty="0" smtClean="0"/>
              <a:t>Top-level object (/artifacts)</a:t>
            </a:r>
          </a:p>
          <a:p>
            <a:pPr lvl="1"/>
            <a:r>
              <a:rPr lang="en-US" dirty="0" smtClean="0"/>
              <a:t>Defines an artifact object which contains artifact versions , a name template for </a:t>
            </a:r>
          </a:p>
          <a:p>
            <a:pPr lvl="2"/>
            <a:r>
              <a:rPr lang="en-US" dirty="0" smtClean="0"/>
              <a:t>Published artifact versions</a:t>
            </a:r>
          </a:p>
          <a:p>
            <a:pPr lvl="2"/>
            <a:r>
              <a:rPr lang="en-US" dirty="0" smtClean="0"/>
              <a:t>Artifact properties</a:t>
            </a:r>
          </a:p>
          <a:p>
            <a:pPr lvl="2"/>
            <a:r>
              <a:rPr lang="en-US" dirty="0" smtClean="0"/>
              <a:t>Access control </a:t>
            </a:r>
          </a:p>
          <a:p>
            <a:pPr lvl="0"/>
            <a:r>
              <a:rPr lang="en-US" dirty="0" smtClean="0"/>
              <a:t>Artifact Version – </a:t>
            </a:r>
          </a:p>
          <a:p>
            <a:pPr lvl="1"/>
            <a:r>
              <a:rPr lang="en-US" dirty="0" smtClean="0"/>
              <a:t>Top-level object (/</a:t>
            </a:r>
            <a:r>
              <a:rPr lang="en-US" dirty="0" err="1" smtClean="0"/>
              <a:t>artifactVersions</a:t>
            </a:r>
            <a:r>
              <a:rPr lang="en-US" dirty="0" smtClean="0"/>
              <a:t>) contains artifact version metadata</a:t>
            </a:r>
          </a:p>
          <a:p>
            <a:pPr lvl="1"/>
            <a:r>
              <a:rPr lang="en-US" dirty="0" smtClean="0"/>
              <a:t>A collection of 0 to N files that were published to an artifact repository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B6251DB-65F7-4F12-8D78-D6532ACD2984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Commander Terms (cont.)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75733" y="1511300"/>
            <a:ext cx="8212665" cy="4508500"/>
          </a:xfrm>
        </p:spPr>
        <p:txBody>
          <a:bodyPr>
            <a:normAutofit/>
          </a:bodyPr>
          <a:lstStyle/>
          <a:p>
            <a:r>
              <a:rPr lang="en-US" dirty="0" smtClean="0"/>
              <a:t>Jobs – </a:t>
            </a:r>
          </a:p>
          <a:p>
            <a:pPr lvl="1"/>
            <a:r>
              <a:rPr lang="en-US" dirty="0" smtClean="0"/>
              <a:t>Each execution of a “procedure” is called a job</a:t>
            </a:r>
          </a:p>
          <a:p>
            <a:pPr lvl="1"/>
            <a:r>
              <a:rPr lang="en-US" dirty="0" smtClean="0"/>
              <a:t>Top-level object in ElectricCommander (/jobs)</a:t>
            </a:r>
          </a:p>
          <a:p>
            <a:r>
              <a:rPr lang="en-US" dirty="0" smtClean="0"/>
              <a:t>Workflow – </a:t>
            </a:r>
          </a:p>
          <a:p>
            <a:pPr lvl="1"/>
            <a:r>
              <a:rPr lang="en-US" dirty="0" smtClean="0"/>
              <a:t>Each execution of a “workflow definition” is called a workflow.</a:t>
            </a:r>
          </a:p>
          <a:p>
            <a:pPr lvl="1"/>
            <a:r>
              <a:rPr lang="en-US" dirty="0" smtClean="0"/>
              <a:t>Top-level object in ElectricCommander (/workflows)</a:t>
            </a:r>
          </a:p>
          <a:p>
            <a:pPr lvl="1"/>
            <a:r>
              <a:rPr lang="en-US" dirty="0" smtClean="0"/>
              <a:t>Workflow::Workflow Definition </a:t>
            </a:r>
            <a:r>
              <a:rPr lang="en-US" dirty="0" smtClean="0">
                <a:sym typeface="Wingdings" pitchFamily="2" charset="2"/>
              </a:rPr>
              <a:t>a</a:t>
            </a:r>
            <a:r>
              <a:rPr lang="en-US" dirty="0" smtClean="0"/>
              <a:t>nalogous to Job::Procedures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B6251DB-65F7-4F12-8D78-D6532ACD2984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Commander Terms (cont.)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Workflow Definitions – </a:t>
            </a:r>
          </a:p>
          <a:p>
            <a:pPr lvl="1"/>
            <a:r>
              <a:rPr lang="en-US" dirty="0" smtClean="0"/>
              <a:t>Implementation or design of a workflow in ElectricCommander.</a:t>
            </a:r>
          </a:p>
          <a:p>
            <a:pPr lvl="1"/>
            <a:r>
              <a:rPr lang="en-US" dirty="0" smtClean="0"/>
              <a:t>Consists of state definitions, transition definitions, formal parameters and </a:t>
            </a:r>
            <a:r>
              <a:rPr lang="en-US" dirty="0" err="1" smtClean="0"/>
              <a:t>notifiers</a:t>
            </a:r>
            <a:endParaRPr lang="en-US" dirty="0" smtClean="0"/>
          </a:p>
          <a:p>
            <a:pPr lvl="1"/>
            <a:r>
              <a:rPr lang="en-US" dirty="0" smtClean="0"/>
              <a:t>Child of Projects (/projects/&lt;</a:t>
            </a:r>
            <a:r>
              <a:rPr lang="en-US" dirty="0" err="1" smtClean="0"/>
              <a:t>projectName</a:t>
            </a:r>
            <a:r>
              <a:rPr lang="en-US" dirty="0" smtClean="0"/>
              <a:t>&gt;/</a:t>
            </a:r>
            <a:r>
              <a:rPr lang="en-US" dirty="0" err="1" smtClean="0"/>
              <a:t>workflowDefinitions</a:t>
            </a:r>
            <a:r>
              <a:rPr lang="en-US" dirty="0" smtClean="0"/>
              <a:t>)</a:t>
            </a:r>
          </a:p>
          <a:p>
            <a:r>
              <a:rPr lang="en-US" dirty="0" smtClean="0"/>
              <a:t>State Definitions – </a:t>
            </a:r>
          </a:p>
          <a:p>
            <a:pPr lvl="1"/>
            <a:r>
              <a:rPr lang="en-US" dirty="0" smtClean="0"/>
              <a:t>Implementation or design of a single state within a workflow.</a:t>
            </a:r>
          </a:p>
          <a:p>
            <a:pPr lvl="1"/>
            <a:r>
              <a:rPr lang="en-US" dirty="0" smtClean="0"/>
              <a:t>Child of Workflow Definitions</a:t>
            </a:r>
          </a:p>
          <a:p>
            <a:r>
              <a:rPr lang="en-US" dirty="0" smtClean="0"/>
              <a:t>Transition Definitions – </a:t>
            </a:r>
          </a:p>
          <a:p>
            <a:pPr lvl="1"/>
            <a:r>
              <a:rPr lang="en-US" dirty="0" smtClean="0"/>
              <a:t>Implementation or design of a state transition. </a:t>
            </a:r>
          </a:p>
          <a:p>
            <a:pPr lvl="1"/>
            <a:r>
              <a:rPr lang="en-US" dirty="0" smtClean="0"/>
              <a:t>Defines criteria for how workflow might progress from one state to another.</a:t>
            </a:r>
          </a:p>
          <a:p>
            <a:pPr lvl="1"/>
            <a:r>
              <a:rPr lang="en-US" dirty="0" smtClean="0"/>
              <a:t>Child of State Definitions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B6251DB-65F7-4F12-8D78-D6532ACD2984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Terms and Definitions (cont.)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ElectricCommander product packaging</a:t>
            </a:r>
          </a:p>
          <a:p>
            <a:r>
              <a:rPr lang="en-US" dirty="0" smtClean="0"/>
              <a:t>Components under the hood</a:t>
            </a:r>
          </a:p>
          <a:p>
            <a:r>
              <a:rPr lang="en-US" dirty="0" smtClean="0"/>
              <a:t>Top level objects</a:t>
            </a:r>
          </a:p>
          <a:p>
            <a:r>
              <a:rPr lang="en-US" dirty="0" smtClean="0"/>
              <a:t>Inheritance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ectool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B6251DB-65F7-4F12-8D78-D6532ACD2984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XYZ Details page – </a:t>
            </a:r>
          </a:p>
          <a:p>
            <a:pPr lvl="1"/>
            <a:r>
              <a:rPr lang="en-US" dirty="0" smtClean="0"/>
              <a:t>Allows user to view detail configuration of an XYZ object</a:t>
            </a:r>
          </a:p>
          <a:p>
            <a:pPr lvl="1"/>
            <a:r>
              <a:rPr lang="en-US" dirty="0" smtClean="0"/>
              <a:t>For example, Project Details page, Job Details page, etc.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B6251DB-65F7-4F12-8D78-D6532ACD2984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Commander Terms (cont.)</a:t>
            </a:r>
            <a:endParaRPr lang="en-US" dirty="0"/>
          </a:p>
        </p:txBody>
      </p:sp>
      <p:pic>
        <p:nvPicPr>
          <p:cNvPr id="21506" name="Picture 2" descr="C:\Users\amalik\AppData\Local\Temp\SNAGHTML9e73c6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819400"/>
            <a:ext cx="7565339" cy="1600200"/>
          </a:xfrm>
          <a:prstGeom prst="rect">
            <a:avLst/>
          </a:prstGeom>
          <a:noFill/>
        </p:spPr>
      </p:pic>
      <p:sp>
        <p:nvSpPr>
          <p:cNvPr id="7" name="Oval 6"/>
          <p:cNvSpPr/>
          <p:nvPr/>
        </p:nvSpPr>
        <p:spPr>
          <a:xfrm>
            <a:off x="457200" y="3505200"/>
            <a:ext cx="2667000" cy="53340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508" name="Picture 4" descr="C:\Users\amalik\AppData\Local\Temp\SNAGHTML9e81ba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3886200"/>
            <a:ext cx="7543800" cy="2364723"/>
          </a:xfrm>
          <a:prstGeom prst="rect">
            <a:avLst/>
          </a:prstGeom>
          <a:noFill/>
        </p:spPr>
      </p:pic>
      <p:sp>
        <p:nvSpPr>
          <p:cNvPr id="8" name="Oval 7"/>
          <p:cNvSpPr/>
          <p:nvPr/>
        </p:nvSpPr>
        <p:spPr>
          <a:xfrm>
            <a:off x="914400" y="4572000"/>
            <a:ext cx="2667000" cy="53340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UI terminology</a:t>
            </a:r>
          </a:p>
          <a:p>
            <a:r>
              <a:rPr lang="en-US" dirty="0" smtClean="0"/>
              <a:t>Commander terminology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B6251DB-65F7-4F12-8D78-D6532ACD2984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2B6251DB-65F7-4F12-8D78-D6532ACD2984}" type="slidenum">
              <a:rPr lang="en-US" smtClean="0"/>
              <a:pPr/>
              <a:t>32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ElectricCommander product packaging includes following components:</a:t>
            </a:r>
          </a:p>
          <a:p>
            <a:pPr lvl="1"/>
            <a:r>
              <a:rPr lang="en-US" dirty="0" smtClean="0"/>
              <a:t>Commander Server</a:t>
            </a:r>
          </a:p>
          <a:p>
            <a:pPr lvl="1"/>
            <a:r>
              <a:rPr lang="en-US" dirty="0" smtClean="0"/>
              <a:t>Agent</a:t>
            </a:r>
          </a:p>
          <a:p>
            <a:pPr lvl="1"/>
            <a:r>
              <a:rPr lang="en-US" dirty="0" err="1" smtClean="0"/>
              <a:t>MySQL</a:t>
            </a:r>
            <a:r>
              <a:rPr lang="en-US" dirty="0" smtClean="0"/>
              <a:t> database</a:t>
            </a:r>
          </a:p>
          <a:p>
            <a:pPr lvl="1"/>
            <a:r>
              <a:rPr lang="en-US" dirty="0" smtClean="0"/>
              <a:t>Apache Web server</a:t>
            </a:r>
          </a:p>
          <a:p>
            <a:pPr lvl="1"/>
            <a:r>
              <a:rPr lang="en-US" dirty="0" smtClean="0"/>
              <a:t>Repository server</a:t>
            </a:r>
          </a:p>
          <a:p>
            <a:pPr lvl="1"/>
            <a:r>
              <a:rPr lang="en-US" dirty="0" smtClean="0"/>
              <a:t>Tools – command line tools needed to communicate to server</a:t>
            </a:r>
          </a:p>
          <a:p>
            <a:endParaRPr lang="en-US" dirty="0" smtClean="0"/>
          </a:p>
          <a:p>
            <a:r>
              <a:rPr lang="en-US" dirty="0" smtClean="0"/>
              <a:t>These components can be installed on separate machines.</a:t>
            </a:r>
          </a:p>
          <a:p>
            <a:r>
              <a:rPr lang="en-US" dirty="0" smtClean="0"/>
              <a:t>We will not cover installation here.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B6251DB-65F7-4F12-8D78-D6532ACD2984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Packaging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B6251DB-65F7-4F12-8D78-D6532ACD2984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5" name="Line 58"/>
          <p:cNvSpPr>
            <a:spLocks noChangeShapeType="1"/>
          </p:cNvSpPr>
          <p:nvPr/>
        </p:nvSpPr>
        <p:spPr bwMode="auto">
          <a:xfrm flipV="1">
            <a:off x="5299881" y="2458109"/>
            <a:ext cx="0" cy="321071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4775739" y="5561065"/>
            <a:ext cx="118042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 b="1" dirty="0">
                <a:latin typeface="Arial"/>
                <a:cs typeface="Arial"/>
              </a:rPr>
              <a:t>Resources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4221410" y="4978657"/>
            <a:ext cx="592747" cy="544724"/>
            <a:chOff x="3840" y="3676"/>
            <a:chExt cx="432" cy="397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8" name="AutoShape 14"/>
            <p:cNvSpPr>
              <a:spLocks noChangeArrowheads="1"/>
            </p:cNvSpPr>
            <p:nvPr/>
          </p:nvSpPr>
          <p:spPr bwMode="auto">
            <a:xfrm>
              <a:off x="3840" y="3676"/>
              <a:ext cx="432" cy="397"/>
            </a:xfrm>
            <a:prstGeom prst="roundRect">
              <a:avLst>
                <a:gd name="adj" fmla="val 10694"/>
              </a:avLst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9" name="Line 15"/>
            <p:cNvSpPr>
              <a:spLocks noChangeShapeType="1"/>
            </p:cNvSpPr>
            <p:nvPr/>
          </p:nvSpPr>
          <p:spPr bwMode="auto">
            <a:xfrm>
              <a:off x="3840" y="3820"/>
              <a:ext cx="432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10" name="Text Box 16"/>
            <p:cNvSpPr txBox="1">
              <a:spLocks noChangeArrowheads="1"/>
            </p:cNvSpPr>
            <p:nvPr/>
          </p:nvSpPr>
          <p:spPr bwMode="auto">
            <a:xfrm>
              <a:off x="3920" y="3696"/>
              <a:ext cx="327" cy="135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200" b="1">
                  <a:latin typeface="Arial"/>
                  <a:cs typeface="Arial"/>
                </a:rPr>
                <a:t>Agent</a:t>
              </a:r>
            </a:p>
          </p:txBody>
        </p:sp>
      </p:grpSp>
      <p:sp>
        <p:nvSpPr>
          <p:cNvPr id="11" name="AutoShape 17"/>
          <p:cNvSpPr>
            <a:spLocks noChangeArrowheads="1"/>
          </p:cNvSpPr>
          <p:nvPr/>
        </p:nvSpPr>
        <p:spPr bwMode="auto">
          <a:xfrm>
            <a:off x="4460156" y="5244845"/>
            <a:ext cx="90559" cy="90559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12" name="AutoShape 18"/>
          <p:cNvSpPr>
            <a:spLocks noChangeArrowheads="1"/>
          </p:cNvSpPr>
          <p:nvPr/>
        </p:nvSpPr>
        <p:spPr bwMode="auto">
          <a:xfrm>
            <a:off x="4657738" y="5376566"/>
            <a:ext cx="90559" cy="90559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Arial"/>
              <a:cs typeface="Arial"/>
            </a:endParaRPr>
          </a:p>
        </p:txBody>
      </p:sp>
      <p:grpSp>
        <p:nvGrpSpPr>
          <p:cNvPr id="7" name="Group 19"/>
          <p:cNvGrpSpPr>
            <a:grpSpLocks/>
          </p:cNvGrpSpPr>
          <p:nvPr/>
        </p:nvGrpSpPr>
        <p:grpSpPr bwMode="auto">
          <a:xfrm>
            <a:off x="4995275" y="4978657"/>
            <a:ext cx="592747" cy="544724"/>
            <a:chOff x="3840" y="3676"/>
            <a:chExt cx="432" cy="397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14" name="AutoShape 20"/>
            <p:cNvSpPr>
              <a:spLocks noChangeArrowheads="1"/>
            </p:cNvSpPr>
            <p:nvPr/>
          </p:nvSpPr>
          <p:spPr bwMode="auto">
            <a:xfrm>
              <a:off x="3840" y="3676"/>
              <a:ext cx="432" cy="397"/>
            </a:xfrm>
            <a:prstGeom prst="roundRect">
              <a:avLst>
                <a:gd name="adj" fmla="val 10694"/>
              </a:avLst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15" name="Line 21"/>
            <p:cNvSpPr>
              <a:spLocks noChangeShapeType="1"/>
            </p:cNvSpPr>
            <p:nvPr/>
          </p:nvSpPr>
          <p:spPr bwMode="auto">
            <a:xfrm>
              <a:off x="3840" y="3820"/>
              <a:ext cx="432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16" name="Text Box 22"/>
            <p:cNvSpPr txBox="1">
              <a:spLocks noChangeArrowheads="1"/>
            </p:cNvSpPr>
            <p:nvPr/>
          </p:nvSpPr>
          <p:spPr bwMode="auto">
            <a:xfrm>
              <a:off x="3920" y="3696"/>
              <a:ext cx="327" cy="135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200" b="1">
                  <a:latin typeface="Arial"/>
                  <a:cs typeface="Arial"/>
                </a:rPr>
                <a:t>Agent</a:t>
              </a:r>
            </a:p>
          </p:txBody>
        </p:sp>
      </p:grpSp>
      <p:sp>
        <p:nvSpPr>
          <p:cNvPr id="17" name="AutoShape 23"/>
          <p:cNvSpPr>
            <a:spLocks noChangeArrowheads="1"/>
          </p:cNvSpPr>
          <p:nvPr/>
        </p:nvSpPr>
        <p:spPr bwMode="auto">
          <a:xfrm>
            <a:off x="5229904" y="5244845"/>
            <a:ext cx="90559" cy="90559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18" name="AutoShape 24"/>
          <p:cNvSpPr>
            <a:spLocks noChangeArrowheads="1"/>
          </p:cNvSpPr>
          <p:nvPr/>
        </p:nvSpPr>
        <p:spPr bwMode="auto">
          <a:xfrm>
            <a:off x="5065252" y="5368334"/>
            <a:ext cx="90559" cy="90559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19" name="AutoShape 25"/>
          <p:cNvSpPr>
            <a:spLocks noChangeArrowheads="1"/>
          </p:cNvSpPr>
          <p:nvPr/>
        </p:nvSpPr>
        <p:spPr bwMode="auto">
          <a:xfrm>
            <a:off x="5420626" y="5376566"/>
            <a:ext cx="90559" cy="90559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Arial"/>
              <a:cs typeface="Arial"/>
            </a:endParaRPr>
          </a:p>
        </p:txBody>
      </p:sp>
      <p:grpSp>
        <p:nvGrpSpPr>
          <p:cNvPr id="13" name="Group 26"/>
          <p:cNvGrpSpPr>
            <a:grpSpLocks/>
          </p:cNvGrpSpPr>
          <p:nvPr/>
        </p:nvGrpSpPr>
        <p:grpSpPr bwMode="auto">
          <a:xfrm>
            <a:off x="5802069" y="4978657"/>
            <a:ext cx="592747" cy="544724"/>
            <a:chOff x="3840" y="3676"/>
            <a:chExt cx="432" cy="397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21" name="AutoShape 27"/>
            <p:cNvSpPr>
              <a:spLocks noChangeArrowheads="1"/>
            </p:cNvSpPr>
            <p:nvPr/>
          </p:nvSpPr>
          <p:spPr bwMode="auto">
            <a:xfrm>
              <a:off x="3840" y="3676"/>
              <a:ext cx="432" cy="397"/>
            </a:xfrm>
            <a:prstGeom prst="roundRect">
              <a:avLst>
                <a:gd name="adj" fmla="val 10694"/>
              </a:avLst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22" name="Line 28"/>
            <p:cNvSpPr>
              <a:spLocks noChangeShapeType="1"/>
            </p:cNvSpPr>
            <p:nvPr/>
          </p:nvSpPr>
          <p:spPr bwMode="auto">
            <a:xfrm>
              <a:off x="3840" y="3820"/>
              <a:ext cx="432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23" name="Text Box 29"/>
            <p:cNvSpPr txBox="1">
              <a:spLocks noChangeArrowheads="1"/>
            </p:cNvSpPr>
            <p:nvPr/>
          </p:nvSpPr>
          <p:spPr bwMode="auto">
            <a:xfrm>
              <a:off x="3920" y="3696"/>
              <a:ext cx="327" cy="135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200" b="1">
                  <a:latin typeface="Arial"/>
                  <a:cs typeface="Arial"/>
                </a:rPr>
                <a:t>Agent</a:t>
              </a:r>
            </a:p>
          </p:txBody>
        </p:sp>
      </p:grpSp>
      <p:sp>
        <p:nvSpPr>
          <p:cNvPr id="24" name="AutoShape 30"/>
          <p:cNvSpPr>
            <a:spLocks noChangeArrowheads="1"/>
          </p:cNvSpPr>
          <p:nvPr/>
        </p:nvSpPr>
        <p:spPr bwMode="auto">
          <a:xfrm>
            <a:off x="6040815" y="5244845"/>
            <a:ext cx="90559" cy="90559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25" name="AutoShape 31"/>
          <p:cNvSpPr>
            <a:spLocks noChangeArrowheads="1"/>
          </p:cNvSpPr>
          <p:nvPr/>
        </p:nvSpPr>
        <p:spPr bwMode="auto">
          <a:xfrm>
            <a:off x="6238397" y="5376566"/>
            <a:ext cx="90559" cy="90559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Arial"/>
              <a:cs typeface="Arial"/>
            </a:endParaRPr>
          </a:p>
        </p:txBody>
      </p:sp>
      <p:grpSp>
        <p:nvGrpSpPr>
          <p:cNvPr id="20" name="Group 32"/>
          <p:cNvGrpSpPr>
            <a:grpSpLocks/>
          </p:cNvGrpSpPr>
          <p:nvPr/>
        </p:nvGrpSpPr>
        <p:grpSpPr bwMode="auto">
          <a:xfrm>
            <a:off x="6559468" y="4978657"/>
            <a:ext cx="592747" cy="544724"/>
            <a:chOff x="3840" y="3676"/>
            <a:chExt cx="432" cy="397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27" name="AutoShape 33"/>
            <p:cNvSpPr>
              <a:spLocks noChangeArrowheads="1"/>
            </p:cNvSpPr>
            <p:nvPr/>
          </p:nvSpPr>
          <p:spPr bwMode="auto">
            <a:xfrm>
              <a:off x="3840" y="3676"/>
              <a:ext cx="432" cy="397"/>
            </a:xfrm>
            <a:prstGeom prst="roundRect">
              <a:avLst>
                <a:gd name="adj" fmla="val 10694"/>
              </a:avLst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28" name="Line 34"/>
            <p:cNvSpPr>
              <a:spLocks noChangeShapeType="1"/>
            </p:cNvSpPr>
            <p:nvPr/>
          </p:nvSpPr>
          <p:spPr bwMode="auto">
            <a:xfrm>
              <a:off x="3840" y="3820"/>
              <a:ext cx="432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29" name="Text Box 35"/>
            <p:cNvSpPr txBox="1">
              <a:spLocks noChangeArrowheads="1"/>
            </p:cNvSpPr>
            <p:nvPr/>
          </p:nvSpPr>
          <p:spPr bwMode="auto">
            <a:xfrm>
              <a:off x="3920" y="3696"/>
              <a:ext cx="327" cy="135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200" b="1">
                  <a:latin typeface="Arial"/>
                  <a:cs typeface="Arial"/>
                </a:rPr>
                <a:t>Agent</a:t>
              </a:r>
            </a:p>
          </p:txBody>
        </p:sp>
      </p:grpSp>
      <p:sp>
        <p:nvSpPr>
          <p:cNvPr id="30" name="AutoShape 36"/>
          <p:cNvSpPr>
            <a:spLocks noChangeArrowheads="1"/>
          </p:cNvSpPr>
          <p:nvPr/>
        </p:nvSpPr>
        <p:spPr bwMode="auto">
          <a:xfrm>
            <a:off x="6798214" y="5244845"/>
            <a:ext cx="90559" cy="90559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31" name="AutoShape 37"/>
          <p:cNvSpPr>
            <a:spLocks noChangeArrowheads="1"/>
          </p:cNvSpPr>
          <p:nvPr/>
        </p:nvSpPr>
        <p:spPr bwMode="auto">
          <a:xfrm>
            <a:off x="6625329" y="5376566"/>
            <a:ext cx="90559" cy="90559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32" name="AutoShape 38"/>
          <p:cNvSpPr>
            <a:spLocks noChangeArrowheads="1"/>
          </p:cNvSpPr>
          <p:nvPr/>
        </p:nvSpPr>
        <p:spPr bwMode="auto">
          <a:xfrm>
            <a:off x="6995796" y="5376566"/>
            <a:ext cx="90559" cy="90559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33" name="AutoShape 39"/>
          <p:cNvSpPr>
            <a:spLocks noChangeArrowheads="1"/>
          </p:cNvSpPr>
          <p:nvPr/>
        </p:nvSpPr>
        <p:spPr bwMode="auto">
          <a:xfrm>
            <a:off x="6625329" y="5242101"/>
            <a:ext cx="90559" cy="90559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34" name="AutoShape 40"/>
          <p:cNvSpPr>
            <a:spLocks noChangeArrowheads="1"/>
          </p:cNvSpPr>
          <p:nvPr/>
        </p:nvSpPr>
        <p:spPr bwMode="auto">
          <a:xfrm>
            <a:off x="6788610" y="5373822"/>
            <a:ext cx="90559" cy="90559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35" name="Line 41"/>
          <p:cNvSpPr>
            <a:spLocks noChangeShapeType="1"/>
          </p:cNvSpPr>
          <p:nvPr/>
        </p:nvSpPr>
        <p:spPr bwMode="auto">
          <a:xfrm>
            <a:off x="3702757" y="4623283"/>
            <a:ext cx="0" cy="263443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36" name="Line 42"/>
          <p:cNvSpPr>
            <a:spLocks noChangeShapeType="1"/>
          </p:cNvSpPr>
          <p:nvPr/>
        </p:nvSpPr>
        <p:spPr bwMode="auto">
          <a:xfrm>
            <a:off x="4484853" y="4623283"/>
            <a:ext cx="0" cy="263443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37" name="Line 43"/>
          <p:cNvSpPr>
            <a:spLocks noChangeShapeType="1"/>
          </p:cNvSpPr>
          <p:nvPr/>
        </p:nvSpPr>
        <p:spPr bwMode="auto">
          <a:xfrm>
            <a:off x="5291648" y="4623283"/>
            <a:ext cx="0" cy="263443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38" name="Line 44"/>
          <p:cNvSpPr>
            <a:spLocks noChangeShapeType="1"/>
          </p:cNvSpPr>
          <p:nvPr/>
        </p:nvSpPr>
        <p:spPr bwMode="auto">
          <a:xfrm>
            <a:off x="6065513" y="4623283"/>
            <a:ext cx="0" cy="263443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39" name="Line 45"/>
          <p:cNvSpPr>
            <a:spLocks noChangeShapeType="1"/>
          </p:cNvSpPr>
          <p:nvPr/>
        </p:nvSpPr>
        <p:spPr bwMode="auto">
          <a:xfrm>
            <a:off x="6855842" y="4623283"/>
            <a:ext cx="0" cy="263443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40" name="Line 52"/>
          <p:cNvSpPr>
            <a:spLocks noChangeShapeType="1"/>
          </p:cNvSpPr>
          <p:nvPr/>
        </p:nvSpPr>
        <p:spPr bwMode="auto">
          <a:xfrm>
            <a:off x="3710989" y="4623283"/>
            <a:ext cx="3161318" cy="0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41" name="Line 53"/>
          <p:cNvSpPr>
            <a:spLocks noChangeShapeType="1"/>
          </p:cNvSpPr>
          <p:nvPr/>
        </p:nvSpPr>
        <p:spPr bwMode="auto">
          <a:xfrm flipV="1">
            <a:off x="5291648" y="4228118"/>
            <a:ext cx="0" cy="395165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42" name="Line 70"/>
          <p:cNvSpPr>
            <a:spLocks noChangeShapeType="1"/>
          </p:cNvSpPr>
          <p:nvPr/>
        </p:nvSpPr>
        <p:spPr bwMode="auto">
          <a:xfrm flipH="1">
            <a:off x="5291648" y="2746250"/>
            <a:ext cx="8233" cy="362234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>
              <a:latin typeface="Arial"/>
              <a:cs typeface="Arial"/>
            </a:endParaRPr>
          </a:p>
        </p:txBody>
      </p:sp>
      <p:pic>
        <p:nvPicPr>
          <p:cNvPr id="43" name="Picture 63" descr="j040405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99944" y="1396104"/>
            <a:ext cx="395165" cy="385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" name="Text Box 64"/>
          <p:cNvSpPr txBox="1">
            <a:spLocks noChangeArrowheads="1"/>
          </p:cNvSpPr>
          <p:nvPr/>
        </p:nvSpPr>
        <p:spPr bwMode="auto">
          <a:xfrm>
            <a:off x="7894261" y="1468826"/>
            <a:ext cx="82103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600" b="1">
                <a:latin typeface="Arial"/>
                <a:cs typeface="Arial"/>
              </a:rPr>
              <a:t>Browser</a:t>
            </a:r>
          </a:p>
        </p:txBody>
      </p:sp>
      <p:sp>
        <p:nvSpPr>
          <p:cNvPr id="45" name="AutoShape 65"/>
          <p:cNvSpPr>
            <a:spLocks noChangeArrowheads="1"/>
          </p:cNvSpPr>
          <p:nvPr/>
        </p:nvSpPr>
        <p:spPr bwMode="auto">
          <a:xfrm>
            <a:off x="6345421" y="1857130"/>
            <a:ext cx="1514798" cy="592747"/>
          </a:xfrm>
          <a:prstGeom prst="roundRect">
            <a:avLst>
              <a:gd name="adj" fmla="val 16667"/>
            </a:avLst>
          </a:prstGeom>
          <a:solidFill>
            <a:srgbClr val="CFE1F4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algn="ctr" eaLnBrk="1" hangingPunct="1">
              <a:spcBef>
                <a:spcPct val="0"/>
              </a:spcBef>
            </a:pPr>
            <a:r>
              <a:rPr lang="en-US" sz="1600" b="1" dirty="0">
                <a:latin typeface="Arial"/>
                <a:cs typeface="Arial"/>
              </a:rPr>
              <a:t>Web Interface</a:t>
            </a:r>
          </a:p>
        </p:txBody>
      </p:sp>
      <p:sp>
        <p:nvSpPr>
          <p:cNvPr id="46" name="AutoShape 66"/>
          <p:cNvSpPr>
            <a:spLocks noChangeArrowheads="1"/>
          </p:cNvSpPr>
          <p:nvPr/>
        </p:nvSpPr>
        <p:spPr bwMode="auto">
          <a:xfrm>
            <a:off x="2788938" y="1857130"/>
            <a:ext cx="1514798" cy="592747"/>
          </a:xfrm>
          <a:prstGeom prst="roundRect">
            <a:avLst>
              <a:gd name="adj" fmla="val 16667"/>
            </a:avLst>
          </a:prstGeom>
          <a:solidFill>
            <a:srgbClr val="CFE1F4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algn="ctr" eaLnBrk="1" hangingPunct="1">
              <a:spcBef>
                <a:spcPct val="0"/>
              </a:spcBef>
            </a:pPr>
            <a:r>
              <a:rPr lang="en-US" sz="1600" b="1" dirty="0">
                <a:latin typeface="Arial"/>
                <a:cs typeface="Arial"/>
              </a:rPr>
              <a:t>Command Line</a:t>
            </a:r>
          </a:p>
        </p:txBody>
      </p:sp>
      <p:sp>
        <p:nvSpPr>
          <p:cNvPr id="47" name="Line 67"/>
          <p:cNvSpPr>
            <a:spLocks noChangeShapeType="1"/>
          </p:cNvSpPr>
          <p:nvPr/>
        </p:nvSpPr>
        <p:spPr bwMode="auto">
          <a:xfrm flipV="1">
            <a:off x="3501058" y="2474575"/>
            <a:ext cx="0" cy="304606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48" name="Line 68"/>
          <p:cNvSpPr>
            <a:spLocks noChangeShapeType="1"/>
          </p:cNvSpPr>
          <p:nvPr/>
        </p:nvSpPr>
        <p:spPr bwMode="auto">
          <a:xfrm flipV="1">
            <a:off x="7123402" y="2515738"/>
            <a:ext cx="0" cy="263443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49" name="Line 69"/>
          <p:cNvSpPr>
            <a:spLocks noChangeShapeType="1"/>
          </p:cNvSpPr>
          <p:nvPr/>
        </p:nvSpPr>
        <p:spPr bwMode="auto">
          <a:xfrm>
            <a:off x="3501058" y="2779181"/>
            <a:ext cx="3634692" cy="0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50" name="Line 71"/>
          <p:cNvSpPr>
            <a:spLocks noChangeShapeType="1"/>
          </p:cNvSpPr>
          <p:nvPr/>
        </p:nvSpPr>
        <p:spPr bwMode="auto">
          <a:xfrm>
            <a:off x="7160448" y="1560756"/>
            <a:ext cx="699771" cy="8233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51" name="Line 72"/>
          <p:cNvSpPr>
            <a:spLocks noChangeShapeType="1"/>
          </p:cNvSpPr>
          <p:nvPr/>
        </p:nvSpPr>
        <p:spPr bwMode="auto">
          <a:xfrm>
            <a:off x="7156332" y="1568989"/>
            <a:ext cx="0" cy="197582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en-US">
              <a:latin typeface="Arial"/>
              <a:cs typeface="Arial"/>
            </a:endParaRPr>
          </a:p>
        </p:txBody>
      </p:sp>
      <p:grpSp>
        <p:nvGrpSpPr>
          <p:cNvPr id="26" name="Group 74"/>
          <p:cNvGrpSpPr>
            <a:grpSpLocks/>
          </p:cNvGrpSpPr>
          <p:nvPr/>
        </p:nvGrpSpPr>
        <p:grpSpPr bwMode="auto">
          <a:xfrm>
            <a:off x="2524125" y="2997442"/>
            <a:ext cx="1249373" cy="790330"/>
            <a:chOff x="144" y="2160"/>
            <a:chExt cx="1008" cy="576"/>
          </a:xfrm>
          <a:solidFill>
            <a:srgbClr val="CFE1F4"/>
          </a:solidFill>
        </p:grpSpPr>
        <p:sp>
          <p:nvSpPr>
            <p:cNvPr id="53" name="AutoShape 75"/>
            <p:cNvSpPr>
              <a:spLocks noChangeArrowheads="1"/>
            </p:cNvSpPr>
            <p:nvPr/>
          </p:nvSpPr>
          <p:spPr bwMode="auto">
            <a:xfrm>
              <a:off x="144" y="2160"/>
              <a:ext cx="1008" cy="576"/>
            </a:xfrm>
            <a:prstGeom prst="roundRect">
              <a:avLst>
                <a:gd name="adj" fmla="val 16667"/>
              </a:avLst>
            </a:prstGeom>
            <a:grp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/>
            <a:lstStyle/>
            <a:p>
              <a:pPr eaLnBrk="1" hangingPunct="1">
                <a:spcBef>
                  <a:spcPct val="0"/>
                </a:spcBef>
              </a:pPr>
              <a:endParaRPr lang="en-US" sz="1200">
                <a:solidFill>
                  <a:schemeClr val="bg2"/>
                </a:solidFill>
                <a:latin typeface="Arial"/>
                <a:cs typeface="Arial"/>
              </a:endParaRPr>
            </a:p>
          </p:txBody>
        </p:sp>
        <p:sp>
          <p:nvSpPr>
            <p:cNvPr id="54" name="AutoShape 76"/>
            <p:cNvSpPr>
              <a:spLocks noChangeArrowheads="1"/>
            </p:cNvSpPr>
            <p:nvPr/>
          </p:nvSpPr>
          <p:spPr bwMode="auto">
            <a:xfrm>
              <a:off x="534" y="2208"/>
              <a:ext cx="240" cy="240"/>
            </a:xfrm>
            <a:prstGeom prst="can">
              <a:avLst>
                <a:gd name="adj" fmla="val 25000"/>
              </a:avLst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55" name="Text Box 77"/>
            <p:cNvSpPr txBox="1">
              <a:spLocks noChangeArrowheads="1"/>
            </p:cNvSpPr>
            <p:nvPr/>
          </p:nvSpPr>
          <p:spPr bwMode="auto">
            <a:xfrm>
              <a:off x="229" y="2429"/>
              <a:ext cx="885" cy="2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1600" b="1" dirty="0">
                  <a:latin typeface="Arial"/>
                  <a:cs typeface="Arial"/>
                </a:rPr>
                <a:t>Database</a:t>
              </a:r>
              <a:endParaRPr lang="en-US" sz="1800" b="1" dirty="0">
                <a:latin typeface="Arial"/>
                <a:cs typeface="Arial"/>
              </a:endParaRPr>
            </a:p>
          </p:txBody>
        </p:sp>
      </p:grpSp>
      <p:sp>
        <p:nvSpPr>
          <p:cNvPr id="56" name="AutoShape 78"/>
          <p:cNvSpPr>
            <a:spLocks noChangeArrowheads="1"/>
          </p:cNvSpPr>
          <p:nvPr/>
        </p:nvSpPr>
        <p:spPr bwMode="auto">
          <a:xfrm>
            <a:off x="4369597" y="3108485"/>
            <a:ext cx="1844102" cy="1119634"/>
          </a:xfrm>
          <a:prstGeom prst="roundRect">
            <a:avLst>
              <a:gd name="adj" fmla="val 16667"/>
            </a:avLst>
          </a:prstGeom>
          <a:solidFill>
            <a:srgbClr val="CFE1F4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algn="ctr" eaLnBrk="1" hangingPunct="1">
              <a:spcBef>
                <a:spcPct val="0"/>
              </a:spcBef>
            </a:pPr>
            <a:r>
              <a:rPr lang="en-US" sz="2000" b="1" dirty="0">
                <a:latin typeface="Arial"/>
                <a:cs typeface="Arial"/>
              </a:rPr>
              <a:t>Commander</a:t>
            </a:r>
            <a:br>
              <a:rPr lang="en-US" sz="2000" b="1" dirty="0">
                <a:latin typeface="Arial"/>
                <a:cs typeface="Arial"/>
              </a:rPr>
            </a:br>
            <a:r>
              <a:rPr lang="en-US" sz="2000" b="1" dirty="0">
                <a:latin typeface="Arial"/>
                <a:cs typeface="Arial"/>
              </a:rPr>
              <a:t>Server</a:t>
            </a:r>
          </a:p>
        </p:txBody>
      </p:sp>
      <p:sp>
        <p:nvSpPr>
          <p:cNvPr id="57" name="Line 79"/>
          <p:cNvSpPr>
            <a:spLocks noChangeShapeType="1"/>
          </p:cNvSpPr>
          <p:nvPr/>
        </p:nvSpPr>
        <p:spPr bwMode="auto">
          <a:xfrm>
            <a:off x="3841338" y="3392606"/>
            <a:ext cx="478864" cy="0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 type="none" w="lg" len="lg"/>
            <a:tailEnd type="none" w="lg" len="lg"/>
          </a:ln>
        </p:spPr>
        <p:txBody>
          <a:bodyPr wrap="square" anchor="ctr">
            <a:spAutoFit/>
          </a:bodyPr>
          <a:lstStyle/>
          <a:p>
            <a:endParaRPr lang="en-US">
              <a:latin typeface="Arial"/>
              <a:cs typeface="Arial"/>
            </a:endParaRPr>
          </a:p>
        </p:txBody>
      </p:sp>
      <p:grpSp>
        <p:nvGrpSpPr>
          <p:cNvPr id="52" name="Group 81"/>
          <p:cNvGrpSpPr>
            <a:grpSpLocks/>
          </p:cNvGrpSpPr>
          <p:nvPr/>
        </p:nvGrpSpPr>
        <p:grpSpPr bwMode="auto">
          <a:xfrm>
            <a:off x="7654406" y="3240206"/>
            <a:ext cx="1555962" cy="790330"/>
            <a:chOff x="4602" y="2160"/>
            <a:chExt cx="1134" cy="576"/>
          </a:xfrm>
          <a:solidFill>
            <a:srgbClr val="CFE1F4"/>
          </a:solidFill>
        </p:grpSpPr>
        <p:sp>
          <p:nvSpPr>
            <p:cNvPr id="59" name="AutoShape 82"/>
            <p:cNvSpPr>
              <a:spLocks noChangeArrowheads="1"/>
            </p:cNvSpPr>
            <p:nvPr/>
          </p:nvSpPr>
          <p:spPr bwMode="auto">
            <a:xfrm>
              <a:off x="4602" y="2160"/>
              <a:ext cx="1008" cy="576"/>
            </a:xfrm>
            <a:prstGeom prst="roundRect">
              <a:avLst>
                <a:gd name="adj" fmla="val 16667"/>
              </a:avLst>
            </a:prstGeom>
            <a:grp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/>
            <a:lstStyle/>
            <a:p>
              <a:pPr eaLnBrk="1" hangingPunct="1">
                <a:spcBef>
                  <a:spcPct val="0"/>
                </a:spcBef>
              </a:pPr>
              <a:endParaRPr lang="en-US" sz="1200">
                <a:solidFill>
                  <a:schemeClr val="bg2"/>
                </a:solidFill>
                <a:latin typeface="Arial"/>
                <a:cs typeface="Arial"/>
              </a:endParaRPr>
            </a:p>
          </p:txBody>
        </p:sp>
        <p:sp>
          <p:nvSpPr>
            <p:cNvPr id="60" name="Text Box 83"/>
            <p:cNvSpPr txBox="1">
              <a:spLocks noChangeArrowheads="1"/>
            </p:cNvSpPr>
            <p:nvPr/>
          </p:nvSpPr>
          <p:spPr bwMode="auto">
            <a:xfrm>
              <a:off x="4602" y="2457"/>
              <a:ext cx="1134" cy="2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 dirty="0">
                  <a:latin typeface="Arial"/>
                  <a:cs typeface="Arial"/>
                </a:rPr>
                <a:t>Workspace</a:t>
              </a:r>
            </a:p>
          </p:txBody>
        </p:sp>
        <p:sp>
          <p:nvSpPr>
            <p:cNvPr id="61" name="AutoShape 84"/>
            <p:cNvSpPr>
              <a:spLocks noChangeArrowheads="1"/>
            </p:cNvSpPr>
            <p:nvPr/>
          </p:nvSpPr>
          <p:spPr bwMode="auto">
            <a:xfrm>
              <a:off x="4992" y="2222"/>
              <a:ext cx="236" cy="275"/>
            </a:xfrm>
            <a:prstGeom prst="flowChartMultidocumen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</p:grpSp>
      <p:sp>
        <p:nvSpPr>
          <p:cNvPr id="62" name="Freeform 85"/>
          <p:cNvSpPr>
            <a:spLocks/>
          </p:cNvSpPr>
          <p:nvPr/>
        </p:nvSpPr>
        <p:spPr bwMode="auto">
          <a:xfrm>
            <a:off x="7950778" y="2475142"/>
            <a:ext cx="562561" cy="369332"/>
          </a:xfrm>
          <a:custGeom>
            <a:avLst/>
            <a:gdLst>
              <a:gd name="T0" fmla="*/ 0 w 410"/>
              <a:gd name="T1" fmla="*/ 2147483647 h 726"/>
              <a:gd name="T2" fmla="*/ 2147483647 w 410"/>
              <a:gd name="T3" fmla="*/ 2147483647 h 726"/>
              <a:gd name="T4" fmla="*/ 2147483647 w 410"/>
              <a:gd name="T5" fmla="*/ 2147483647 h 726"/>
              <a:gd name="T6" fmla="*/ 0 60000 65536"/>
              <a:gd name="T7" fmla="*/ 0 60000 65536"/>
              <a:gd name="T8" fmla="*/ 0 60000 65536"/>
              <a:gd name="T9" fmla="*/ 0 w 410"/>
              <a:gd name="T10" fmla="*/ 0 h 726"/>
              <a:gd name="T11" fmla="*/ 410 w 410"/>
              <a:gd name="T12" fmla="*/ 726 h 72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10" h="726">
                <a:moveTo>
                  <a:pt x="0" y="42"/>
                </a:moveTo>
                <a:cubicBezTo>
                  <a:pt x="58" y="54"/>
                  <a:pt x="286" y="0"/>
                  <a:pt x="348" y="114"/>
                </a:cubicBezTo>
                <a:cubicBezTo>
                  <a:pt x="410" y="228"/>
                  <a:pt x="367" y="599"/>
                  <a:pt x="372" y="726"/>
                </a:cubicBezTo>
              </a:path>
            </a:pathLst>
          </a:custGeom>
          <a:noFill/>
          <a:ln w="19050" cap="rnd" cmpd="sng">
            <a:solidFill>
              <a:schemeClr val="tx1"/>
            </a:solidFill>
            <a:prstDash val="sysDot"/>
            <a:round/>
            <a:headEnd type="triangl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63" name="Freeform 86"/>
          <p:cNvSpPr>
            <a:spLocks/>
          </p:cNvSpPr>
          <p:nvPr/>
        </p:nvSpPr>
        <p:spPr bwMode="auto">
          <a:xfrm>
            <a:off x="7283936" y="4400550"/>
            <a:ext cx="1416007" cy="889176"/>
          </a:xfrm>
          <a:custGeom>
            <a:avLst/>
            <a:gdLst>
              <a:gd name="T0" fmla="*/ 2147483647 w 939"/>
              <a:gd name="T1" fmla="*/ 0 h 950"/>
              <a:gd name="T2" fmla="*/ 2147483647 w 939"/>
              <a:gd name="T3" fmla="*/ 2147483647 h 950"/>
              <a:gd name="T4" fmla="*/ 0 w 939"/>
              <a:gd name="T5" fmla="*/ 2147483647 h 950"/>
              <a:gd name="T6" fmla="*/ 0 60000 65536"/>
              <a:gd name="T7" fmla="*/ 0 60000 65536"/>
              <a:gd name="T8" fmla="*/ 0 60000 65536"/>
              <a:gd name="T9" fmla="*/ 0 w 939"/>
              <a:gd name="T10" fmla="*/ 0 h 950"/>
              <a:gd name="T11" fmla="*/ 939 w 939"/>
              <a:gd name="T12" fmla="*/ 950 h 95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39" h="950">
                <a:moveTo>
                  <a:pt x="882" y="0"/>
                </a:moveTo>
                <a:cubicBezTo>
                  <a:pt x="867" y="134"/>
                  <a:pt x="939" y="658"/>
                  <a:pt x="792" y="804"/>
                </a:cubicBezTo>
                <a:cubicBezTo>
                  <a:pt x="645" y="950"/>
                  <a:pt x="165" y="861"/>
                  <a:pt x="0" y="876"/>
                </a:cubicBezTo>
              </a:path>
            </a:pathLst>
          </a:custGeom>
          <a:noFill/>
          <a:ln w="19050" cap="rnd" cmpd="sng">
            <a:solidFill>
              <a:schemeClr val="tx1"/>
            </a:solidFill>
            <a:prstDash val="sysDot"/>
            <a:round/>
            <a:headEnd type="triangle" w="med" len="med"/>
            <a:tailEnd type="triangle" w="lg" len="med"/>
          </a:ln>
        </p:spPr>
        <p:txBody>
          <a:bodyPr wrap="square" anchor="ctr">
            <a:spAutoFit/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64" name="AutoShape 96"/>
          <p:cNvSpPr>
            <a:spLocks noChangeArrowheads="1"/>
          </p:cNvSpPr>
          <p:nvPr/>
        </p:nvSpPr>
        <p:spPr bwMode="auto">
          <a:xfrm>
            <a:off x="4369597" y="2630994"/>
            <a:ext cx="1844102" cy="263443"/>
          </a:xfrm>
          <a:prstGeom prst="roundRect">
            <a:avLst>
              <a:gd name="adj" fmla="val 16667"/>
            </a:avLst>
          </a:prstGeom>
          <a:solidFill>
            <a:srgbClr val="CFE1F4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algn="ctr" eaLnBrk="1" hangingPunct="1">
              <a:spcBef>
                <a:spcPct val="0"/>
              </a:spcBef>
            </a:pPr>
            <a:r>
              <a:rPr lang="en-US" sz="1400" b="1">
                <a:latin typeface="Arial"/>
                <a:cs typeface="Arial"/>
              </a:rPr>
              <a:t>API</a:t>
            </a:r>
            <a:endParaRPr lang="en-US" sz="600" b="1">
              <a:latin typeface="Arial"/>
              <a:cs typeface="Arial"/>
            </a:endParaRPr>
          </a:p>
        </p:txBody>
      </p:sp>
      <p:sp>
        <p:nvSpPr>
          <p:cNvPr id="65" name="AutoShape 55"/>
          <p:cNvSpPr>
            <a:spLocks noChangeArrowheads="1"/>
          </p:cNvSpPr>
          <p:nvPr/>
        </p:nvSpPr>
        <p:spPr bwMode="auto">
          <a:xfrm>
            <a:off x="4781227" y="1857130"/>
            <a:ext cx="1086703" cy="592747"/>
          </a:xfrm>
          <a:prstGeom prst="roundRect">
            <a:avLst>
              <a:gd name="adj" fmla="val 16667"/>
            </a:avLst>
          </a:prstGeom>
          <a:solidFill>
            <a:srgbClr val="CFE1F4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algn="ctr" eaLnBrk="1" hangingPunct="1">
              <a:spcBef>
                <a:spcPct val="0"/>
              </a:spcBef>
            </a:pPr>
            <a:r>
              <a:rPr lang="en-US" sz="1600" b="1">
                <a:latin typeface="Arial"/>
                <a:cs typeface="Arial"/>
              </a:rPr>
              <a:t>Perl</a:t>
            </a:r>
          </a:p>
        </p:txBody>
      </p:sp>
      <p:sp>
        <p:nvSpPr>
          <p:cNvPr id="66" name="Text Box 56"/>
          <p:cNvSpPr txBox="1">
            <a:spLocks noChangeArrowheads="1"/>
          </p:cNvSpPr>
          <p:nvPr/>
        </p:nvSpPr>
        <p:spPr bwMode="auto">
          <a:xfrm>
            <a:off x="1900709" y="1503128"/>
            <a:ext cx="148969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600" b="1">
                <a:latin typeface="Arial"/>
                <a:cs typeface="Arial"/>
              </a:rPr>
              <a:t>Scripts &amp; Tools</a:t>
            </a:r>
          </a:p>
        </p:txBody>
      </p:sp>
      <p:pic>
        <p:nvPicPr>
          <p:cNvPr id="67" name="Picture 57" descr="MCj0424238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35983" y="1449265"/>
            <a:ext cx="395165" cy="395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8" name="Line 59"/>
          <p:cNvSpPr>
            <a:spLocks noChangeShapeType="1"/>
          </p:cNvSpPr>
          <p:nvPr/>
        </p:nvSpPr>
        <p:spPr bwMode="auto">
          <a:xfrm>
            <a:off x="3381685" y="1593686"/>
            <a:ext cx="1909963" cy="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69" name="Line 60"/>
          <p:cNvSpPr>
            <a:spLocks noChangeShapeType="1"/>
          </p:cNvSpPr>
          <p:nvPr/>
        </p:nvSpPr>
        <p:spPr bwMode="auto">
          <a:xfrm>
            <a:off x="3513407" y="1593686"/>
            <a:ext cx="0" cy="197582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70" name="Line 61"/>
          <p:cNvSpPr>
            <a:spLocks noChangeShapeType="1"/>
          </p:cNvSpPr>
          <p:nvPr/>
        </p:nvSpPr>
        <p:spPr bwMode="auto">
          <a:xfrm>
            <a:off x="5291648" y="1593686"/>
            <a:ext cx="0" cy="197582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71" name="Line 97"/>
          <p:cNvSpPr>
            <a:spLocks noChangeShapeType="1"/>
          </p:cNvSpPr>
          <p:nvPr/>
        </p:nvSpPr>
        <p:spPr bwMode="auto">
          <a:xfrm>
            <a:off x="4633040" y="1593686"/>
            <a:ext cx="0" cy="922051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72" name="AutoShape 78"/>
          <p:cNvSpPr>
            <a:spLocks noChangeArrowheads="1"/>
          </p:cNvSpPr>
          <p:nvPr/>
        </p:nvSpPr>
        <p:spPr bwMode="auto">
          <a:xfrm>
            <a:off x="157251" y="3459051"/>
            <a:ext cx="1844102" cy="1119634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algn="ctr" eaLnBrk="1" hangingPunct="1">
              <a:spcBef>
                <a:spcPct val="0"/>
              </a:spcBef>
            </a:pPr>
            <a:r>
              <a:rPr lang="en-US" sz="2000" b="1" dirty="0" smtClean="0">
                <a:solidFill>
                  <a:srgbClr val="FFFFFF"/>
                </a:solidFill>
                <a:latin typeface="Arial"/>
                <a:cs typeface="Arial"/>
              </a:rPr>
              <a:t>Artifact</a:t>
            </a:r>
          </a:p>
          <a:p>
            <a:pPr algn="ctr" eaLnBrk="1" hangingPunct="1">
              <a:spcBef>
                <a:spcPct val="0"/>
              </a:spcBef>
            </a:pPr>
            <a:r>
              <a:rPr lang="en-US" sz="2000" b="1" dirty="0" smtClean="0">
                <a:solidFill>
                  <a:srgbClr val="FFFFFF"/>
                </a:solidFill>
                <a:latin typeface="Arial"/>
                <a:cs typeface="Arial"/>
              </a:rPr>
              <a:t>Repository</a:t>
            </a:r>
            <a:r>
              <a:rPr lang="en-US" sz="2000" b="1" dirty="0">
                <a:solidFill>
                  <a:srgbClr val="FFFFFF"/>
                </a:solidFill>
                <a:latin typeface="Arial"/>
                <a:cs typeface="Arial"/>
              </a:rPr>
              <a:t/>
            </a:r>
            <a:br>
              <a:rPr lang="en-US" sz="2000" b="1" dirty="0">
                <a:solidFill>
                  <a:srgbClr val="FFFFFF"/>
                </a:solidFill>
                <a:latin typeface="Arial"/>
                <a:cs typeface="Arial"/>
              </a:rPr>
            </a:br>
            <a:r>
              <a:rPr lang="en-US" sz="2000" b="1" dirty="0">
                <a:solidFill>
                  <a:srgbClr val="FFFFFF"/>
                </a:solidFill>
                <a:latin typeface="Arial"/>
                <a:cs typeface="Arial"/>
              </a:rPr>
              <a:t>Server</a:t>
            </a:r>
          </a:p>
        </p:txBody>
      </p:sp>
      <p:sp>
        <p:nvSpPr>
          <p:cNvPr id="73" name="Line 79"/>
          <p:cNvSpPr>
            <a:spLocks noChangeShapeType="1"/>
          </p:cNvSpPr>
          <p:nvPr/>
        </p:nvSpPr>
        <p:spPr bwMode="auto">
          <a:xfrm>
            <a:off x="2001353" y="3964675"/>
            <a:ext cx="2368244" cy="0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 type="none" w="lg" len="lg"/>
            <a:tailEnd type="none" w="lg" len="lg"/>
          </a:ln>
        </p:spPr>
        <p:txBody>
          <a:bodyPr wrap="square" anchor="ctr">
            <a:spAutoFit/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74" name="Freeform 86"/>
          <p:cNvSpPr>
            <a:spLocks/>
          </p:cNvSpPr>
          <p:nvPr/>
        </p:nvSpPr>
        <p:spPr bwMode="auto">
          <a:xfrm flipH="1">
            <a:off x="1079301" y="4888666"/>
            <a:ext cx="686431" cy="369332"/>
          </a:xfrm>
          <a:custGeom>
            <a:avLst/>
            <a:gdLst>
              <a:gd name="T0" fmla="*/ 2147483647 w 939"/>
              <a:gd name="T1" fmla="*/ 0 h 950"/>
              <a:gd name="T2" fmla="*/ 2147483647 w 939"/>
              <a:gd name="T3" fmla="*/ 2147483647 h 950"/>
              <a:gd name="T4" fmla="*/ 0 w 939"/>
              <a:gd name="T5" fmla="*/ 2147483647 h 950"/>
              <a:gd name="T6" fmla="*/ 0 60000 65536"/>
              <a:gd name="T7" fmla="*/ 0 60000 65536"/>
              <a:gd name="T8" fmla="*/ 0 60000 65536"/>
              <a:gd name="T9" fmla="*/ 0 w 939"/>
              <a:gd name="T10" fmla="*/ 0 h 950"/>
              <a:gd name="T11" fmla="*/ 939 w 939"/>
              <a:gd name="T12" fmla="*/ 950 h 95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39" h="950">
                <a:moveTo>
                  <a:pt x="882" y="0"/>
                </a:moveTo>
                <a:cubicBezTo>
                  <a:pt x="867" y="134"/>
                  <a:pt x="939" y="658"/>
                  <a:pt x="792" y="804"/>
                </a:cubicBezTo>
                <a:cubicBezTo>
                  <a:pt x="645" y="950"/>
                  <a:pt x="165" y="861"/>
                  <a:pt x="0" y="876"/>
                </a:cubicBezTo>
              </a:path>
            </a:pathLst>
          </a:custGeom>
          <a:noFill/>
          <a:ln w="19050" cap="rnd" cmpd="sng">
            <a:solidFill>
              <a:schemeClr val="tx1"/>
            </a:solidFill>
            <a:prstDash val="sysDot"/>
            <a:round/>
            <a:headEnd type="triangle" w="med" len="med"/>
            <a:tailEnd type="triangle" w="lg" len="med"/>
          </a:ln>
        </p:spPr>
        <p:txBody>
          <a:bodyPr wrap="square" anchor="ctr">
            <a:spAutoFit/>
          </a:bodyPr>
          <a:lstStyle/>
          <a:p>
            <a:endParaRPr lang="en-US">
              <a:latin typeface="Arial"/>
              <a:cs typeface="Arial"/>
            </a:endParaRPr>
          </a:p>
        </p:txBody>
      </p:sp>
      <p:grpSp>
        <p:nvGrpSpPr>
          <p:cNvPr id="58" name="Group 81"/>
          <p:cNvGrpSpPr>
            <a:grpSpLocks/>
          </p:cNvGrpSpPr>
          <p:nvPr/>
        </p:nvGrpSpPr>
        <p:grpSpPr bwMode="auto">
          <a:xfrm>
            <a:off x="1928958" y="5006099"/>
            <a:ext cx="796998" cy="625226"/>
            <a:chOff x="4602" y="2160"/>
            <a:chExt cx="1008" cy="585"/>
          </a:xfrm>
          <a:solidFill>
            <a:srgbClr val="00B050"/>
          </a:solidFill>
        </p:grpSpPr>
        <p:sp>
          <p:nvSpPr>
            <p:cNvPr id="76" name="AutoShape 82"/>
            <p:cNvSpPr>
              <a:spLocks noChangeArrowheads="1"/>
            </p:cNvSpPr>
            <p:nvPr/>
          </p:nvSpPr>
          <p:spPr bwMode="auto">
            <a:xfrm>
              <a:off x="4602" y="2160"/>
              <a:ext cx="1008" cy="576"/>
            </a:xfrm>
            <a:prstGeom prst="roundRect">
              <a:avLst>
                <a:gd name="adj" fmla="val 16667"/>
              </a:avLst>
            </a:prstGeom>
            <a:grp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/>
            <a:lstStyle/>
            <a:p>
              <a:pPr eaLnBrk="1" hangingPunct="1">
                <a:spcBef>
                  <a:spcPct val="0"/>
                </a:spcBef>
              </a:pPr>
              <a:endParaRPr lang="en-US" sz="120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  <p:sp>
          <p:nvSpPr>
            <p:cNvPr id="77" name="Text Box 83"/>
            <p:cNvSpPr txBox="1">
              <a:spLocks noChangeArrowheads="1"/>
            </p:cNvSpPr>
            <p:nvPr/>
          </p:nvSpPr>
          <p:spPr bwMode="auto">
            <a:xfrm>
              <a:off x="4615" y="2457"/>
              <a:ext cx="91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1400" b="1" dirty="0" smtClean="0">
                  <a:solidFill>
                    <a:srgbClr val="FFFFFF"/>
                  </a:solidFill>
                  <a:latin typeface="Arial"/>
                  <a:cs typeface="Arial"/>
                </a:rPr>
                <a:t>Cache</a:t>
              </a:r>
              <a:endParaRPr lang="en-US" sz="1400" b="1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78" name="Line 79"/>
          <p:cNvSpPr>
            <a:spLocks noChangeShapeType="1"/>
          </p:cNvSpPr>
          <p:nvPr/>
        </p:nvSpPr>
        <p:spPr bwMode="auto">
          <a:xfrm>
            <a:off x="2876926" y="5290124"/>
            <a:ext cx="478864" cy="0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 type="none" w="lg" len="lg"/>
            <a:tailEnd type="none" w="lg" len="lg"/>
          </a:ln>
        </p:spPr>
        <p:txBody>
          <a:bodyPr wrap="square" anchor="ctr">
            <a:spAutoFit/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79" name="Line 41"/>
          <p:cNvSpPr>
            <a:spLocks noChangeShapeType="1"/>
          </p:cNvSpPr>
          <p:nvPr/>
        </p:nvSpPr>
        <p:spPr bwMode="auto">
          <a:xfrm>
            <a:off x="3704050" y="5856893"/>
            <a:ext cx="0" cy="263443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80" name="Line 42"/>
          <p:cNvSpPr>
            <a:spLocks noChangeShapeType="1"/>
          </p:cNvSpPr>
          <p:nvPr/>
        </p:nvSpPr>
        <p:spPr bwMode="auto">
          <a:xfrm>
            <a:off x="4486146" y="5856893"/>
            <a:ext cx="0" cy="263443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81" name="Line 43"/>
          <p:cNvSpPr>
            <a:spLocks noChangeShapeType="1"/>
          </p:cNvSpPr>
          <p:nvPr/>
        </p:nvSpPr>
        <p:spPr bwMode="auto">
          <a:xfrm>
            <a:off x="5292941" y="5856893"/>
            <a:ext cx="0" cy="263443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82" name="Line 44"/>
          <p:cNvSpPr>
            <a:spLocks noChangeShapeType="1"/>
          </p:cNvSpPr>
          <p:nvPr/>
        </p:nvSpPr>
        <p:spPr bwMode="auto">
          <a:xfrm>
            <a:off x="6066806" y="5856893"/>
            <a:ext cx="0" cy="263443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83" name="Line 45"/>
          <p:cNvSpPr>
            <a:spLocks noChangeShapeType="1"/>
          </p:cNvSpPr>
          <p:nvPr/>
        </p:nvSpPr>
        <p:spPr bwMode="auto">
          <a:xfrm>
            <a:off x="6857135" y="5856893"/>
            <a:ext cx="0" cy="263443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84" name="Line 52"/>
          <p:cNvSpPr>
            <a:spLocks noChangeShapeType="1"/>
          </p:cNvSpPr>
          <p:nvPr/>
        </p:nvSpPr>
        <p:spPr bwMode="auto">
          <a:xfrm flipV="1">
            <a:off x="3712282" y="6120336"/>
            <a:ext cx="3161318" cy="0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/>
            <a:tailEnd type="none"/>
          </a:ln>
        </p:spPr>
        <p:txBody>
          <a:bodyPr wrap="none" anchor="ctr">
            <a:spAutoFit/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85" name="Line 53"/>
          <p:cNvSpPr>
            <a:spLocks noChangeShapeType="1"/>
          </p:cNvSpPr>
          <p:nvPr/>
        </p:nvSpPr>
        <p:spPr bwMode="auto">
          <a:xfrm>
            <a:off x="5292941" y="6120336"/>
            <a:ext cx="0" cy="395165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86" name="Line 79"/>
          <p:cNvSpPr>
            <a:spLocks noChangeShapeType="1"/>
          </p:cNvSpPr>
          <p:nvPr/>
        </p:nvSpPr>
        <p:spPr bwMode="auto">
          <a:xfrm>
            <a:off x="2322675" y="6517207"/>
            <a:ext cx="2988263" cy="0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 type="none" w="lg" len="lg"/>
            <a:tailEnd type="none" w="lg" len="lg"/>
          </a:ln>
        </p:spPr>
        <p:txBody>
          <a:bodyPr wrap="square" anchor="ctr">
            <a:spAutoFit/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87" name="Line 53"/>
          <p:cNvSpPr>
            <a:spLocks noChangeShapeType="1"/>
          </p:cNvSpPr>
          <p:nvPr/>
        </p:nvSpPr>
        <p:spPr bwMode="auto">
          <a:xfrm flipH="1">
            <a:off x="2322674" y="5668824"/>
            <a:ext cx="9525" cy="846678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 type="triangle" w="lg" len="med"/>
            <a:tailEnd type="none" w="lg" len="lg"/>
          </a:ln>
        </p:spPr>
        <p:txBody>
          <a:bodyPr wrap="square" anchor="ctr">
            <a:spAutoFit/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88" name="AutoShape 84"/>
          <p:cNvSpPr>
            <a:spLocks noChangeArrowheads="1"/>
          </p:cNvSpPr>
          <p:nvPr/>
        </p:nvSpPr>
        <p:spPr bwMode="auto">
          <a:xfrm>
            <a:off x="2427081" y="2832202"/>
            <a:ext cx="292821" cy="462201"/>
          </a:xfrm>
          <a:prstGeom prst="flowChartMultidocument">
            <a:avLst/>
          </a:prstGeom>
          <a:solidFill>
            <a:srgbClr val="00B05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552333" y="2801693"/>
            <a:ext cx="9332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/>
                <a:cs typeface="Arial"/>
              </a:rPr>
              <a:t>Artifact</a:t>
            </a:r>
          </a:p>
          <a:p>
            <a:pPr algn="ctr"/>
            <a:r>
              <a:rPr lang="en-US" sz="1400" dirty="0" smtClean="0">
                <a:latin typeface="Arial"/>
                <a:cs typeface="Arial"/>
              </a:rPr>
              <a:t>Metadata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90" name="AutoShape 84"/>
          <p:cNvSpPr>
            <a:spLocks noChangeArrowheads="1"/>
          </p:cNvSpPr>
          <p:nvPr/>
        </p:nvSpPr>
        <p:spPr bwMode="auto">
          <a:xfrm>
            <a:off x="2185788" y="4861320"/>
            <a:ext cx="292821" cy="462201"/>
          </a:xfrm>
          <a:prstGeom prst="flowChartMultidocumen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endParaRPr lang="en-US">
              <a:latin typeface="Arial"/>
              <a:cs typeface="Arial"/>
            </a:endParaRPr>
          </a:p>
        </p:txBody>
      </p:sp>
      <p:grpSp>
        <p:nvGrpSpPr>
          <p:cNvPr id="75" name="Group 6"/>
          <p:cNvGrpSpPr>
            <a:grpSpLocks/>
          </p:cNvGrpSpPr>
          <p:nvPr/>
        </p:nvGrpSpPr>
        <p:grpSpPr bwMode="auto">
          <a:xfrm>
            <a:off x="3439313" y="4978657"/>
            <a:ext cx="592747" cy="544724"/>
            <a:chOff x="3840" y="3676"/>
            <a:chExt cx="432" cy="397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92" name="AutoShape 7"/>
            <p:cNvSpPr>
              <a:spLocks noChangeArrowheads="1"/>
            </p:cNvSpPr>
            <p:nvPr/>
          </p:nvSpPr>
          <p:spPr bwMode="auto">
            <a:xfrm>
              <a:off x="3840" y="3676"/>
              <a:ext cx="432" cy="397"/>
            </a:xfrm>
            <a:prstGeom prst="roundRect">
              <a:avLst>
                <a:gd name="adj" fmla="val 10694"/>
              </a:avLst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3" name="Line 8"/>
            <p:cNvSpPr>
              <a:spLocks noChangeShapeType="1"/>
            </p:cNvSpPr>
            <p:nvPr/>
          </p:nvSpPr>
          <p:spPr bwMode="auto">
            <a:xfrm>
              <a:off x="3840" y="3820"/>
              <a:ext cx="432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Text Box 9"/>
            <p:cNvSpPr txBox="1">
              <a:spLocks noChangeArrowheads="1"/>
            </p:cNvSpPr>
            <p:nvPr/>
          </p:nvSpPr>
          <p:spPr bwMode="auto">
            <a:xfrm>
              <a:off x="3920" y="3696"/>
              <a:ext cx="327" cy="135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200" b="1" dirty="0">
                  <a:latin typeface="Arial"/>
                  <a:cs typeface="Arial"/>
                </a:rPr>
                <a:t>Agent</a:t>
              </a:r>
            </a:p>
          </p:txBody>
        </p:sp>
      </p:grpSp>
      <p:sp>
        <p:nvSpPr>
          <p:cNvPr id="95" name="AutoShape 10"/>
          <p:cNvSpPr>
            <a:spLocks noChangeArrowheads="1"/>
          </p:cNvSpPr>
          <p:nvPr/>
        </p:nvSpPr>
        <p:spPr bwMode="auto">
          <a:xfrm>
            <a:off x="3636896" y="5307961"/>
            <a:ext cx="90559" cy="90559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6" name="AutoShape 11"/>
          <p:cNvSpPr>
            <a:spLocks noChangeArrowheads="1"/>
          </p:cNvSpPr>
          <p:nvPr/>
        </p:nvSpPr>
        <p:spPr bwMode="auto">
          <a:xfrm>
            <a:off x="3505174" y="5307961"/>
            <a:ext cx="90559" cy="90559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7" name="AutoShape 12"/>
          <p:cNvSpPr>
            <a:spLocks noChangeArrowheads="1"/>
          </p:cNvSpPr>
          <p:nvPr/>
        </p:nvSpPr>
        <p:spPr bwMode="auto">
          <a:xfrm>
            <a:off x="3796059" y="5310706"/>
            <a:ext cx="90559" cy="90559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3" grpId="0" animBg="1"/>
      <p:bldP spid="74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/>
      <p:bldP spid="9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AutoShape 78"/>
          <p:cNvSpPr>
            <a:spLocks noChangeArrowheads="1"/>
          </p:cNvSpPr>
          <p:nvPr/>
        </p:nvSpPr>
        <p:spPr bwMode="auto">
          <a:xfrm>
            <a:off x="8077200" y="2209800"/>
            <a:ext cx="833349" cy="655749"/>
          </a:xfrm>
          <a:prstGeom prst="roundRect">
            <a:avLst>
              <a:gd name="adj" fmla="val 16667"/>
            </a:avLst>
          </a:prstGeom>
          <a:solidFill>
            <a:schemeClr val="tx1">
              <a:lumMod val="10000"/>
              <a:lumOff val="90000"/>
            </a:schemeClr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algn="ctr" eaLnBrk="1" hangingPunct="1">
              <a:spcBef>
                <a:spcPct val="0"/>
              </a:spcBef>
            </a:pPr>
            <a:r>
              <a:rPr lang="en-US" sz="1200" b="1" dirty="0" smtClean="0">
                <a:cs typeface="Arial"/>
              </a:rPr>
              <a:t>Artifact</a:t>
            </a:r>
          </a:p>
          <a:p>
            <a:pPr algn="ctr" eaLnBrk="1" hangingPunct="1">
              <a:spcBef>
                <a:spcPct val="0"/>
              </a:spcBef>
            </a:pPr>
            <a:r>
              <a:rPr lang="en-US" sz="1200" b="1" dirty="0" smtClean="0">
                <a:cs typeface="Arial"/>
              </a:rPr>
              <a:t>Repository</a:t>
            </a:r>
            <a:r>
              <a:rPr lang="en-US" sz="1200" b="1" dirty="0">
                <a:cs typeface="Arial"/>
              </a:rPr>
              <a:t/>
            </a:r>
            <a:br>
              <a:rPr lang="en-US" sz="1200" b="1" dirty="0">
                <a:cs typeface="Arial"/>
              </a:rPr>
            </a:br>
            <a:r>
              <a:rPr lang="en-US" sz="1200" b="1" dirty="0">
                <a:cs typeface="Arial"/>
              </a:rPr>
              <a:t>Server</a:t>
            </a:r>
          </a:p>
        </p:txBody>
      </p:sp>
      <p:sp>
        <p:nvSpPr>
          <p:cNvPr id="9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</a:t>
            </a:r>
            <a:fld id="{E8855A43-0C65-4835-8C1D-1ECE04061700}" type="slidenum">
              <a:rPr lang="en-US"/>
              <a:pPr/>
              <a:t>6</a:t>
            </a:fld>
            <a:endParaRPr lang="en-US">
              <a:latin typeface="Arial Unicode MS" pitchFamily="34" charset="-128"/>
            </a:endParaRP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5486400" y="4114800"/>
            <a:ext cx="3505200" cy="2286000"/>
            <a:chOff x="3456" y="2592"/>
            <a:chExt cx="2208" cy="1440"/>
          </a:xfrm>
        </p:grpSpPr>
        <p:sp>
          <p:nvSpPr>
            <p:cNvPr id="397315" name="AutoShape 3"/>
            <p:cNvSpPr>
              <a:spLocks noChangeArrowheads="1"/>
            </p:cNvSpPr>
            <p:nvPr/>
          </p:nvSpPr>
          <p:spPr bwMode="auto">
            <a:xfrm>
              <a:off x="3456" y="2592"/>
              <a:ext cx="2208" cy="1440"/>
            </a:xfrm>
            <a:prstGeom prst="roundRect">
              <a:avLst>
                <a:gd name="adj" fmla="val 16667"/>
              </a:avLst>
            </a:prstGeom>
            <a:solidFill>
              <a:srgbClr val="FFFFDD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97316" name="AutoShape 4"/>
            <p:cNvSpPr>
              <a:spLocks noChangeArrowheads="1"/>
            </p:cNvSpPr>
            <p:nvPr/>
          </p:nvSpPr>
          <p:spPr bwMode="auto">
            <a:xfrm>
              <a:off x="4128" y="2784"/>
              <a:ext cx="432" cy="397"/>
            </a:xfrm>
            <a:prstGeom prst="roundRect">
              <a:avLst>
                <a:gd name="adj" fmla="val 10694"/>
              </a:avLst>
            </a:prstGeom>
            <a:solidFill>
              <a:srgbClr val="DDE1F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97317" name="AutoShape 5"/>
            <p:cNvSpPr>
              <a:spLocks noChangeArrowheads="1"/>
            </p:cNvSpPr>
            <p:nvPr/>
          </p:nvSpPr>
          <p:spPr bwMode="auto">
            <a:xfrm>
              <a:off x="4032" y="2784"/>
              <a:ext cx="432" cy="397"/>
            </a:xfrm>
            <a:prstGeom prst="roundRect">
              <a:avLst>
                <a:gd name="adj" fmla="val 10694"/>
              </a:avLst>
            </a:prstGeom>
            <a:solidFill>
              <a:srgbClr val="DDE1F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97318" name="AutoShape 6"/>
            <p:cNvSpPr>
              <a:spLocks noChangeArrowheads="1"/>
            </p:cNvSpPr>
            <p:nvPr/>
          </p:nvSpPr>
          <p:spPr bwMode="auto">
            <a:xfrm>
              <a:off x="3648" y="3264"/>
              <a:ext cx="912" cy="432"/>
            </a:xfrm>
            <a:prstGeom prst="roundRect">
              <a:avLst>
                <a:gd name="adj" fmla="val 16667"/>
              </a:avLst>
            </a:prstGeom>
            <a:solidFill>
              <a:srgbClr val="DDE1F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 anchorCtr="1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sz="1600" b="1" dirty="0"/>
                <a:t>Web Server</a:t>
              </a:r>
            </a:p>
          </p:txBody>
        </p:sp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4491" y="3014"/>
              <a:ext cx="627" cy="442"/>
              <a:chOff x="4566" y="2160"/>
              <a:chExt cx="878" cy="589"/>
            </a:xfrm>
          </p:grpSpPr>
          <p:sp>
            <p:nvSpPr>
              <p:cNvPr id="397320" name="AutoShape 8"/>
              <p:cNvSpPr>
                <a:spLocks noChangeArrowheads="1"/>
              </p:cNvSpPr>
              <p:nvPr/>
            </p:nvSpPr>
            <p:spPr bwMode="auto">
              <a:xfrm>
                <a:off x="4597" y="2160"/>
                <a:ext cx="738" cy="576"/>
              </a:xfrm>
              <a:prstGeom prst="roundRect">
                <a:avLst>
                  <a:gd name="adj" fmla="val 16667"/>
                </a:avLst>
              </a:prstGeom>
              <a:solidFill>
                <a:srgbClr val="DDE1F1"/>
              </a:solidFill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endParaRPr lang="en-US" sz="1200">
                  <a:solidFill>
                    <a:schemeClr val="bg2"/>
                  </a:solidFill>
                </a:endParaRPr>
              </a:p>
            </p:txBody>
          </p:sp>
          <p:sp>
            <p:nvSpPr>
              <p:cNvPr id="397321" name="Text Box 9"/>
              <p:cNvSpPr txBox="1">
                <a:spLocks noChangeArrowheads="1"/>
              </p:cNvSpPr>
              <p:nvPr/>
            </p:nvSpPr>
            <p:spPr bwMode="auto">
              <a:xfrm>
                <a:off x="4566" y="2519"/>
                <a:ext cx="878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200" b="1" dirty="0"/>
                  <a:t>Workspace</a:t>
                </a:r>
              </a:p>
            </p:txBody>
          </p:sp>
          <p:sp>
            <p:nvSpPr>
              <p:cNvPr id="397322" name="AutoShape 10"/>
              <p:cNvSpPr>
                <a:spLocks noChangeArrowheads="1"/>
              </p:cNvSpPr>
              <p:nvPr/>
            </p:nvSpPr>
            <p:spPr bwMode="auto">
              <a:xfrm>
                <a:off x="4852" y="2208"/>
                <a:ext cx="240" cy="240"/>
              </a:xfrm>
              <a:prstGeom prst="flowChartMultidocumen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pic>
          <p:nvPicPr>
            <p:cNvPr id="397323" name="Picture 11" descr="j040405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944" y="3744"/>
              <a:ext cx="192" cy="187"/>
            </a:xfrm>
            <a:prstGeom prst="rect">
              <a:avLst/>
            </a:prstGeom>
            <a:noFill/>
          </p:spPr>
        </p:pic>
        <p:sp>
          <p:nvSpPr>
            <p:cNvPr id="397324" name="Text Box 12"/>
            <p:cNvSpPr txBox="1">
              <a:spLocks noChangeArrowheads="1"/>
            </p:cNvSpPr>
            <p:nvPr/>
          </p:nvSpPr>
          <p:spPr bwMode="auto">
            <a:xfrm>
              <a:off x="4528" y="3792"/>
              <a:ext cx="383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1200" b="1"/>
                <a:t>Browser</a:t>
              </a:r>
            </a:p>
          </p:txBody>
        </p:sp>
        <p:sp>
          <p:nvSpPr>
            <p:cNvPr id="397325" name="Line 13"/>
            <p:cNvSpPr>
              <a:spLocks noChangeShapeType="1"/>
            </p:cNvSpPr>
            <p:nvPr/>
          </p:nvSpPr>
          <p:spPr bwMode="auto">
            <a:xfrm>
              <a:off x="4080" y="3888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97326" name="Line 14"/>
            <p:cNvSpPr>
              <a:spLocks noChangeShapeType="1"/>
            </p:cNvSpPr>
            <p:nvPr/>
          </p:nvSpPr>
          <p:spPr bwMode="auto">
            <a:xfrm flipV="1">
              <a:off x="4080" y="3744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97327" name="AutoShape 15"/>
            <p:cNvSpPr>
              <a:spLocks noChangeArrowheads="1"/>
            </p:cNvSpPr>
            <p:nvPr/>
          </p:nvSpPr>
          <p:spPr bwMode="auto">
            <a:xfrm>
              <a:off x="3936" y="2784"/>
              <a:ext cx="432" cy="397"/>
            </a:xfrm>
            <a:prstGeom prst="roundRect">
              <a:avLst>
                <a:gd name="adj" fmla="val 10694"/>
              </a:avLst>
            </a:prstGeom>
            <a:solidFill>
              <a:srgbClr val="DDE1F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97328" name="Text Box 16"/>
            <p:cNvSpPr txBox="1">
              <a:spLocks noChangeArrowheads="1"/>
            </p:cNvSpPr>
            <p:nvPr/>
          </p:nvSpPr>
          <p:spPr bwMode="auto">
            <a:xfrm>
              <a:off x="4656" y="2640"/>
              <a:ext cx="960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/>
              <a:r>
                <a:rPr lang="en-US" sz="2400" b="1" i="1"/>
                <a:t>Site 3</a:t>
              </a:r>
            </a:p>
          </p:txBody>
        </p:sp>
        <p:sp>
          <p:nvSpPr>
            <p:cNvPr id="397329" name="AutoShape 17"/>
            <p:cNvSpPr>
              <a:spLocks noChangeArrowheads="1"/>
            </p:cNvSpPr>
            <p:nvPr/>
          </p:nvSpPr>
          <p:spPr bwMode="auto">
            <a:xfrm>
              <a:off x="3840" y="2784"/>
              <a:ext cx="432" cy="397"/>
            </a:xfrm>
            <a:prstGeom prst="roundRect">
              <a:avLst>
                <a:gd name="adj" fmla="val 10694"/>
              </a:avLst>
            </a:prstGeom>
            <a:solidFill>
              <a:srgbClr val="DDE1F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97330" name="AutoShape 18"/>
            <p:cNvSpPr>
              <a:spLocks noChangeArrowheads="1"/>
            </p:cNvSpPr>
            <p:nvPr/>
          </p:nvSpPr>
          <p:spPr bwMode="auto">
            <a:xfrm>
              <a:off x="3744" y="2784"/>
              <a:ext cx="432" cy="397"/>
            </a:xfrm>
            <a:prstGeom prst="roundRect">
              <a:avLst>
                <a:gd name="adj" fmla="val 10694"/>
              </a:avLst>
            </a:prstGeom>
            <a:solidFill>
              <a:srgbClr val="DDE1F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4" name="Group 19"/>
            <p:cNvGrpSpPr>
              <a:grpSpLocks/>
            </p:cNvGrpSpPr>
            <p:nvPr/>
          </p:nvGrpSpPr>
          <p:grpSpPr bwMode="auto">
            <a:xfrm>
              <a:off x="3648" y="2784"/>
              <a:ext cx="432" cy="397"/>
              <a:chOff x="3120" y="2544"/>
              <a:chExt cx="432" cy="397"/>
            </a:xfrm>
          </p:grpSpPr>
          <p:grpSp>
            <p:nvGrpSpPr>
              <p:cNvPr id="5" name="Group 20"/>
              <p:cNvGrpSpPr>
                <a:grpSpLocks/>
              </p:cNvGrpSpPr>
              <p:nvPr/>
            </p:nvGrpSpPr>
            <p:grpSpPr bwMode="auto">
              <a:xfrm>
                <a:off x="3120" y="2544"/>
                <a:ext cx="432" cy="397"/>
                <a:chOff x="3840" y="3676"/>
                <a:chExt cx="432" cy="397"/>
              </a:xfrm>
            </p:grpSpPr>
            <p:sp>
              <p:nvSpPr>
                <p:cNvPr id="397333" name="AutoShape 21"/>
                <p:cNvSpPr>
                  <a:spLocks noChangeArrowheads="1"/>
                </p:cNvSpPr>
                <p:nvPr/>
              </p:nvSpPr>
              <p:spPr bwMode="auto">
                <a:xfrm>
                  <a:off x="3840" y="3676"/>
                  <a:ext cx="432" cy="397"/>
                </a:xfrm>
                <a:prstGeom prst="roundRect">
                  <a:avLst>
                    <a:gd name="adj" fmla="val 10694"/>
                  </a:avLst>
                </a:prstGeom>
                <a:solidFill>
                  <a:srgbClr val="DDE1F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97334" name="Line 22"/>
                <p:cNvSpPr>
                  <a:spLocks noChangeShapeType="1"/>
                </p:cNvSpPr>
                <p:nvPr/>
              </p:nvSpPr>
              <p:spPr bwMode="auto">
                <a:xfrm>
                  <a:off x="3840" y="3820"/>
                  <a:ext cx="43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7335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3920" y="3696"/>
                  <a:ext cx="272" cy="115"/>
                </a:xfrm>
                <a:prstGeom prst="rect">
                  <a:avLst/>
                </a:prstGeom>
                <a:solidFill>
                  <a:srgbClr val="DDE1F1"/>
                </a:solidFill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sz="1200" b="1"/>
                    <a:t>Agent</a:t>
                  </a:r>
                </a:p>
              </p:txBody>
            </p:sp>
          </p:grpSp>
          <p:sp>
            <p:nvSpPr>
              <p:cNvPr id="397336" name="AutoShape 24"/>
              <p:cNvSpPr>
                <a:spLocks noChangeArrowheads="1"/>
              </p:cNvSpPr>
              <p:nvPr/>
            </p:nvSpPr>
            <p:spPr bwMode="auto">
              <a:xfrm>
                <a:off x="3264" y="2784"/>
                <a:ext cx="66" cy="66"/>
              </a:xfrm>
              <a:prstGeom prst="roundRect">
                <a:avLst>
                  <a:gd name="adj" fmla="val 16667"/>
                </a:avLst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7337" name="AutoShape 25"/>
              <p:cNvSpPr>
                <a:spLocks noChangeArrowheads="1"/>
              </p:cNvSpPr>
              <p:nvPr/>
            </p:nvSpPr>
            <p:spPr bwMode="auto">
              <a:xfrm>
                <a:off x="3168" y="2784"/>
                <a:ext cx="66" cy="66"/>
              </a:xfrm>
              <a:prstGeom prst="roundRect">
                <a:avLst>
                  <a:gd name="adj" fmla="val 16667"/>
                </a:avLst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7338" name="AutoShape 26"/>
              <p:cNvSpPr>
                <a:spLocks noChangeArrowheads="1"/>
              </p:cNvSpPr>
              <p:nvPr/>
            </p:nvSpPr>
            <p:spPr bwMode="auto">
              <a:xfrm>
                <a:off x="3380" y="2786"/>
                <a:ext cx="66" cy="66"/>
              </a:xfrm>
              <a:prstGeom prst="roundRect">
                <a:avLst>
                  <a:gd name="adj" fmla="val 16667"/>
                </a:avLst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397339" name="Rectangle 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Multi-Site </a:t>
            </a:r>
            <a:r>
              <a:rPr lang="en-US" dirty="0" err="1" smtClean="0"/>
              <a:t>Architectuer</a:t>
            </a:r>
            <a:endParaRPr lang="en-US" dirty="0"/>
          </a:p>
        </p:txBody>
      </p:sp>
      <p:grpSp>
        <p:nvGrpSpPr>
          <p:cNvPr id="6" name="Group 28"/>
          <p:cNvGrpSpPr>
            <a:grpSpLocks/>
          </p:cNvGrpSpPr>
          <p:nvPr/>
        </p:nvGrpSpPr>
        <p:grpSpPr bwMode="auto">
          <a:xfrm>
            <a:off x="5486400" y="1524000"/>
            <a:ext cx="3505200" cy="2286000"/>
            <a:chOff x="3456" y="960"/>
            <a:chExt cx="2208" cy="1440"/>
          </a:xfrm>
        </p:grpSpPr>
        <p:sp>
          <p:nvSpPr>
            <p:cNvPr id="397341" name="AutoShape 29"/>
            <p:cNvSpPr>
              <a:spLocks noChangeArrowheads="1"/>
            </p:cNvSpPr>
            <p:nvPr/>
          </p:nvSpPr>
          <p:spPr bwMode="auto">
            <a:xfrm>
              <a:off x="3456" y="960"/>
              <a:ext cx="2208" cy="1440"/>
            </a:xfrm>
            <a:prstGeom prst="roundRect">
              <a:avLst>
                <a:gd name="adj" fmla="val 16667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97342" name="AutoShape 30"/>
            <p:cNvSpPr>
              <a:spLocks noChangeArrowheads="1"/>
            </p:cNvSpPr>
            <p:nvPr/>
          </p:nvSpPr>
          <p:spPr bwMode="auto">
            <a:xfrm>
              <a:off x="4128" y="1152"/>
              <a:ext cx="432" cy="397"/>
            </a:xfrm>
            <a:prstGeom prst="roundRect">
              <a:avLst>
                <a:gd name="adj" fmla="val 10694"/>
              </a:avLst>
            </a:prstGeom>
            <a:solidFill>
              <a:srgbClr val="DDE1F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97343" name="AutoShape 31"/>
            <p:cNvSpPr>
              <a:spLocks noChangeArrowheads="1"/>
            </p:cNvSpPr>
            <p:nvPr/>
          </p:nvSpPr>
          <p:spPr bwMode="auto">
            <a:xfrm>
              <a:off x="4032" y="1152"/>
              <a:ext cx="432" cy="397"/>
            </a:xfrm>
            <a:prstGeom prst="roundRect">
              <a:avLst>
                <a:gd name="adj" fmla="val 10694"/>
              </a:avLst>
            </a:prstGeom>
            <a:solidFill>
              <a:srgbClr val="DDE1F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97344" name="AutoShape 32"/>
            <p:cNvSpPr>
              <a:spLocks noChangeArrowheads="1"/>
            </p:cNvSpPr>
            <p:nvPr/>
          </p:nvSpPr>
          <p:spPr bwMode="auto">
            <a:xfrm>
              <a:off x="3648" y="1632"/>
              <a:ext cx="912" cy="432"/>
            </a:xfrm>
            <a:prstGeom prst="roundRect">
              <a:avLst>
                <a:gd name="adj" fmla="val 16667"/>
              </a:avLst>
            </a:prstGeom>
            <a:solidFill>
              <a:srgbClr val="DDE1F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 anchorCtr="1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sz="1600" b="1"/>
                <a:t>Web Server</a:t>
              </a:r>
            </a:p>
          </p:txBody>
        </p:sp>
        <p:grpSp>
          <p:nvGrpSpPr>
            <p:cNvPr id="7" name="Group 33"/>
            <p:cNvGrpSpPr>
              <a:grpSpLocks/>
            </p:cNvGrpSpPr>
            <p:nvPr/>
          </p:nvGrpSpPr>
          <p:grpSpPr bwMode="auto">
            <a:xfrm>
              <a:off x="4497" y="1382"/>
              <a:ext cx="627" cy="442"/>
              <a:chOff x="4576" y="2160"/>
              <a:chExt cx="878" cy="589"/>
            </a:xfrm>
          </p:grpSpPr>
          <p:sp>
            <p:nvSpPr>
              <p:cNvPr id="397346" name="AutoShape 34"/>
              <p:cNvSpPr>
                <a:spLocks noChangeArrowheads="1"/>
              </p:cNvSpPr>
              <p:nvPr/>
            </p:nvSpPr>
            <p:spPr bwMode="auto">
              <a:xfrm>
                <a:off x="4600" y="2160"/>
                <a:ext cx="738" cy="576"/>
              </a:xfrm>
              <a:prstGeom prst="roundRect">
                <a:avLst>
                  <a:gd name="adj" fmla="val 16667"/>
                </a:avLst>
              </a:prstGeom>
              <a:solidFill>
                <a:srgbClr val="DDE1F1"/>
              </a:solidFill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endParaRPr lang="en-US" sz="1200">
                  <a:solidFill>
                    <a:schemeClr val="bg2"/>
                  </a:solidFill>
                </a:endParaRPr>
              </a:p>
            </p:txBody>
          </p:sp>
          <p:sp>
            <p:nvSpPr>
              <p:cNvPr id="397347" name="Text Box 35"/>
              <p:cNvSpPr txBox="1">
                <a:spLocks noChangeArrowheads="1"/>
              </p:cNvSpPr>
              <p:nvPr/>
            </p:nvSpPr>
            <p:spPr bwMode="auto">
              <a:xfrm>
                <a:off x="4576" y="2519"/>
                <a:ext cx="878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200" b="1" dirty="0"/>
                  <a:t>Workspace</a:t>
                </a:r>
              </a:p>
            </p:txBody>
          </p:sp>
          <p:sp>
            <p:nvSpPr>
              <p:cNvPr id="397348" name="AutoShape 36"/>
              <p:cNvSpPr>
                <a:spLocks noChangeArrowheads="1"/>
              </p:cNvSpPr>
              <p:nvPr/>
            </p:nvSpPr>
            <p:spPr bwMode="auto">
              <a:xfrm>
                <a:off x="4897" y="2208"/>
                <a:ext cx="240" cy="240"/>
              </a:xfrm>
              <a:prstGeom prst="flowChartMultidocumen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pic>
          <p:nvPicPr>
            <p:cNvPr id="397349" name="Picture 37" descr="j040405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944" y="2112"/>
              <a:ext cx="192" cy="187"/>
            </a:xfrm>
            <a:prstGeom prst="rect">
              <a:avLst/>
            </a:prstGeom>
            <a:noFill/>
          </p:spPr>
        </p:pic>
        <p:sp>
          <p:nvSpPr>
            <p:cNvPr id="397350" name="Text Box 38"/>
            <p:cNvSpPr txBox="1">
              <a:spLocks noChangeArrowheads="1"/>
            </p:cNvSpPr>
            <p:nvPr/>
          </p:nvSpPr>
          <p:spPr bwMode="auto">
            <a:xfrm>
              <a:off x="4528" y="2160"/>
              <a:ext cx="383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1200" b="1"/>
                <a:t>Browser</a:t>
              </a:r>
            </a:p>
          </p:txBody>
        </p:sp>
        <p:sp>
          <p:nvSpPr>
            <p:cNvPr id="397351" name="Line 39"/>
            <p:cNvSpPr>
              <a:spLocks noChangeShapeType="1"/>
            </p:cNvSpPr>
            <p:nvPr/>
          </p:nvSpPr>
          <p:spPr bwMode="auto">
            <a:xfrm>
              <a:off x="4080" y="2256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97352" name="Line 40"/>
            <p:cNvSpPr>
              <a:spLocks noChangeShapeType="1"/>
            </p:cNvSpPr>
            <p:nvPr/>
          </p:nvSpPr>
          <p:spPr bwMode="auto">
            <a:xfrm flipV="1">
              <a:off x="4080" y="2112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97353" name="AutoShape 41"/>
            <p:cNvSpPr>
              <a:spLocks noChangeArrowheads="1"/>
            </p:cNvSpPr>
            <p:nvPr/>
          </p:nvSpPr>
          <p:spPr bwMode="auto">
            <a:xfrm>
              <a:off x="3936" y="1152"/>
              <a:ext cx="432" cy="397"/>
            </a:xfrm>
            <a:prstGeom prst="roundRect">
              <a:avLst>
                <a:gd name="adj" fmla="val 10694"/>
              </a:avLst>
            </a:prstGeom>
            <a:solidFill>
              <a:srgbClr val="DDE1F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97354" name="Text Box 42"/>
            <p:cNvSpPr txBox="1">
              <a:spLocks noChangeArrowheads="1"/>
            </p:cNvSpPr>
            <p:nvPr/>
          </p:nvSpPr>
          <p:spPr bwMode="auto">
            <a:xfrm>
              <a:off x="4656" y="1008"/>
              <a:ext cx="960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/>
              <a:r>
                <a:rPr lang="en-US" sz="2400" b="1" i="1"/>
                <a:t>Site 2</a:t>
              </a:r>
            </a:p>
          </p:txBody>
        </p:sp>
        <p:sp>
          <p:nvSpPr>
            <p:cNvPr id="397355" name="AutoShape 43"/>
            <p:cNvSpPr>
              <a:spLocks noChangeArrowheads="1"/>
            </p:cNvSpPr>
            <p:nvPr/>
          </p:nvSpPr>
          <p:spPr bwMode="auto">
            <a:xfrm>
              <a:off x="3840" y="1152"/>
              <a:ext cx="432" cy="397"/>
            </a:xfrm>
            <a:prstGeom prst="roundRect">
              <a:avLst>
                <a:gd name="adj" fmla="val 10694"/>
              </a:avLst>
            </a:prstGeom>
            <a:solidFill>
              <a:srgbClr val="DDE1F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97356" name="AutoShape 44"/>
            <p:cNvSpPr>
              <a:spLocks noChangeArrowheads="1"/>
            </p:cNvSpPr>
            <p:nvPr/>
          </p:nvSpPr>
          <p:spPr bwMode="auto">
            <a:xfrm>
              <a:off x="3744" y="1152"/>
              <a:ext cx="432" cy="397"/>
            </a:xfrm>
            <a:prstGeom prst="roundRect">
              <a:avLst>
                <a:gd name="adj" fmla="val 10694"/>
              </a:avLst>
            </a:prstGeom>
            <a:solidFill>
              <a:srgbClr val="DDE1F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8" name="Group 45"/>
            <p:cNvGrpSpPr>
              <a:grpSpLocks/>
            </p:cNvGrpSpPr>
            <p:nvPr/>
          </p:nvGrpSpPr>
          <p:grpSpPr bwMode="auto">
            <a:xfrm>
              <a:off x="3648" y="1152"/>
              <a:ext cx="432" cy="397"/>
              <a:chOff x="3120" y="2544"/>
              <a:chExt cx="432" cy="397"/>
            </a:xfrm>
          </p:grpSpPr>
          <p:grpSp>
            <p:nvGrpSpPr>
              <p:cNvPr id="9" name="Group 46"/>
              <p:cNvGrpSpPr>
                <a:grpSpLocks/>
              </p:cNvGrpSpPr>
              <p:nvPr/>
            </p:nvGrpSpPr>
            <p:grpSpPr bwMode="auto">
              <a:xfrm>
                <a:off x="3120" y="2544"/>
                <a:ext cx="432" cy="397"/>
                <a:chOff x="3840" y="3676"/>
                <a:chExt cx="432" cy="397"/>
              </a:xfrm>
            </p:grpSpPr>
            <p:sp>
              <p:nvSpPr>
                <p:cNvPr id="397359" name="AutoShape 47"/>
                <p:cNvSpPr>
                  <a:spLocks noChangeArrowheads="1"/>
                </p:cNvSpPr>
                <p:nvPr/>
              </p:nvSpPr>
              <p:spPr bwMode="auto">
                <a:xfrm>
                  <a:off x="3840" y="3676"/>
                  <a:ext cx="432" cy="397"/>
                </a:xfrm>
                <a:prstGeom prst="roundRect">
                  <a:avLst>
                    <a:gd name="adj" fmla="val 10694"/>
                  </a:avLst>
                </a:prstGeom>
                <a:solidFill>
                  <a:srgbClr val="DDE1F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97360" name="Line 48"/>
                <p:cNvSpPr>
                  <a:spLocks noChangeShapeType="1"/>
                </p:cNvSpPr>
                <p:nvPr/>
              </p:nvSpPr>
              <p:spPr bwMode="auto">
                <a:xfrm>
                  <a:off x="3840" y="3820"/>
                  <a:ext cx="43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7361" name="Text Box 49"/>
                <p:cNvSpPr txBox="1">
                  <a:spLocks noChangeArrowheads="1"/>
                </p:cNvSpPr>
                <p:nvPr/>
              </p:nvSpPr>
              <p:spPr bwMode="auto">
                <a:xfrm>
                  <a:off x="3920" y="3696"/>
                  <a:ext cx="272" cy="115"/>
                </a:xfrm>
                <a:prstGeom prst="rect">
                  <a:avLst/>
                </a:prstGeom>
                <a:solidFill>
                  <a:srgbClr val="DDE1F1"/>
                </a:solidFill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sz="1200" b="1"/>
                    <a:t>Agent</a:t>
                  </a:r>
                </a:p>
              </p:txBody>
            </p:sp>
          </p:grpSp>
          <p:sp>
            <p:nvSpPr>
              <p:cNvPr id="397362" name="AutoShape 50"/>
              <p:cNvSpPr>
                <a:spLocks noChangeArrowheads="1"/>
              </p:cNvSpPr>
              <p:nvPr/>
            </p:nvSpPr>
            <p:spPr bwMode="auto">
              <a:xfrm>
                <a:off x="3264" y="2784"/>
                <a:ext cx="66" cy="66"/>
              </a:xfrm>
              <a:prstGeom prst="roundRect">
                <a:avLst>
                  <a:gd name="adj" fmla="val 16667"/>
                </a:avLst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7363" name="AutoShape 51"/>
              <p:cNvSpPr>
                <a:spLocks noChangeArrowheads="1"/>
              </p:cNvSpPr>
              <p:nvPr/>
            </p:nvSpPr>
            <p:spPr bwMode="auto">
              <a:xfrm>
                <a:off x="3168" y="2784"/>
                <a:ext cx="66" cy="66"/>
              </a:xfrm>
              <a:prstGeom prst="roundRect">
                <a:avLst>
                  <a:gd name="adj" fmla="val 16667"/>
                </a:avLst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7364" name="AutoShape 52"/>
              <p:cNvSpPr>
                <a:spLocks noChangeArrowheads="1"/>
              </p:cNvSpPr>
              <p:nvPr/>
            </p:nvSpPr>
            <p:spPr bwMode="auto">
              <a:xfrm>
                <a:off x="3380" y="2786"/>
                <a:ext cx="66" cy="66"/>
              </a:xfrm>
              <a:prstGeom prst="roundRect">
                <a:avLst>
                  <a:gd name="adj" fmla="val 16667"/>
                </a:avLst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0" name="Group 53"/>
          <p:cNvGrpSpPr>
            <a:grpSpLocks/>
          </p:cNvGrpSpPr>
          <p:nvPr/>
        </p:nvGrpSpPr>
        <p:grpSpPr bwMode="auto">
          <a:xfrm>
            <a:off x="304800" y="1524000"/>
            <a:ext cx="4038600" cy="3733800"/>
            <a:chOff x="192" y="960"/>
            <a:chExt cx="2544" cy="2352"/>
          </a:xfrm>
        </p:grpSpPr>
        <p:sp>
          <p:nvSpPr>
            <p:cNvPr id="397366" name="AutoShape 54"/>
            <p:cNvSpPr>
              <a:spLocks noChangeArrowheads="1"/>
            </p:cNvSpPr>
            <p:nvPr/>
          </p:nvSpPr>
          <p:spPr bwMode="auto">
            <a:xfrm>
              <a:off x="192" y="960"/>
              <a:ext cx="2544" cy="2352"/>
            </a:xfrm>
            <a:prstGeom prst="roundRect">
              <a:avLst>
                <a:gd name="adj" fmla="val 16667"/>
              </a:avLst>
            </a:prstGeom>
            <a:solidFill>
              <a:srgbClr val="FFFFDD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97367" name="AutoShape 55"/>
            <p:cNvSpPr>
              <a:spLocks noChangeArrowheads="1"/>
            </p:cNvSpPr>
            <p:nvPr/>
          </p:nvSpPr>
          <p:spPr bwMode="auto">
            <a:xfrm>
              <a:off x="1392" y="1008"/>
              <a:ext cx="912" cy="480"/>
            </a:xfrm>
            <a:prstGeom prst="roundRect">
              <a:avLst>
                <a:gd name="adj" fmla="val 16667"/>
              </a:avLst>
            </a:prstGeom>
            <a:solidFill>
              <a:srgbClr val="DDE1F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/>
            <a:lstStyle/>
            <a:p>
              <a:pPr eaLnBrk="1" hangingPunct="1">
                <a:spcBef>
                  <a:spcPct val="0"/>
                </a:spcBef>
              </a:pPr>
              <a:endParaRPr lang="en-US" sz="1200">
                <a:solidFill>
                  <a:schemeClr val="bg2"/>
                </a:solidFill>
              </a:endParaRPr>
            </a:p>
          </p:txBody>
        </p:sp>
        <p:sp>
          <p:nvSpPr>
            <p:cNvPr id="397368" name="AutoShape 56"/>
            <p:cNvSpPr>
              <a:spLocks noChangeArrowheads="1"/>
            </p:cNvSpPr>
            <p:nvPr/>
          </p:nvSpPr>
          <p:spPr bwMode="auto">
            <a:xfrm>
              <a:off x="2022" y="1170"/>
              <a:ext cx="234" cy="192"/>
            </a:xfrm>
            <a:prstGeom prst="can">
              <a:avLst>
                <a:gd name="adj" fmla="val 25000"/>
              </a:avLst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7369" name="Text Box 57"/>
            <p:cNvSpPr txBox="1">
              <a:spLocks noChangeArrowheads="1"/>
            </p:cNvSpPr>
            <p:nvPr/>
          </p:nvSpPr>
          <p:spPr bwMode="auto">
            <a:xfrm>
              <a:off x="1392" y="1152"/>
              <a:ext cx="72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800" b="1" dirty="0"/>
                <a:t>Database</a:t>
              </a:r>
            </a:p>
          </p:txBody>
        </p:sp>
        <p:sp>
          <p:nvSpPr>
            <p:cNvPr id="397370" name="AutoShape 58"/>
            <p:cNvSpPr>
              <a:spLocks noChangeArrowheads="1"/>
            </p:cNvSpPr>
            <p:nvPr/>
          </p:nvSpPr>
          <p:spPr bwMode="auto">
            <a:xfrm>
              <a:off x="864" y="1536"/>
              <a:ext cx="1392" cy="720"/>
            </a:xfrm>
            <a:prstGeom prst="roundRect">
              <a:avLst>
                <a:gd name="adj" fmla="val 16667"/>
              </a:avLst>
            </a:prstGeom>
            <a:solidFill>
              <a:srgbClr val="DDE1F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 anchorCtr="1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sz="2400" b="1"/>
                <a:t>Commander</a:t>
              </a:r>
              <a:br>
                <a:rPr lang="en-US" sz="2400" b="1"/>
              </a:br>
              <a:r>
                <a:rPr lang="en-US" sz="2400" b="1"/>
                <a:t>Server</a:t>
              </a:r>
            </a:p>
          </p:txBody>
        </p:sp>
        <p:pic>
          <p:nvPicPr>
            <p:cNvPr id="397371" name="Picture 59" descr="j040405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40" y="2160"/>
              <a:ext cx="288" cy="281"/>
            </a:xfrm>
            <a:prstGeom prst="rect">
              <a:avLst/>
            </a:prstGeom>
            <a:noFill/>
          </p:spPr>
        </p:pic>
        <p:sp>
          <p:nvSpPr>
            <p:cNvPr id="397372" name="Line 60"/>
            <p:cNvSpPr>
              <a:spLocks noChangeShapeType="1"/>
            </p:cNvSpPr>
            <p:nvPr/>
          </p:nvSpPr>
          <p:spPr bwMode="auto">
            <a:xfrm>
              <a:off x="336" y="3024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97373" name="Line 61"/>
            <p:cNvSpPr>
              <a:spLocks noChangeShapeType="1"/>
            </p:cNvSpPr>
            <p:nvPr/>
          </p:nvSpPr>
          <p:spPr bwMode="auto">
            <a:xfrm flipH="1" flipV="1">
              <a:off x="336" y="2448"/>
              <a:ext cx="0" cy="5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97374" name="Text Box 62"/>
            <p:cNvSpPr txBox="1">
              <a:spLocks noChangeArrowheads="1"/>
            </p:cNvSpPr>
            <p:nvPr/>
          </p:nvSpPr>
          <p:spPr bwMode="auto">
            <a:xfrm>
              <a:off x="240" y="1104"/>
              <a:ext cx="528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400" b="1" i="1"/>
                <a:t>HQ</a:t>
              </a:r>
            </a:p>
          </p:txBody>
        </p:sp>
        <p:sp>
          <p:nvSpPr>
            <p:cNvPr id="397375" name="AutoShape 63"/>
            <p:cNvSpPr>
              <a:spLocks noChangeArrowheads="1"/>
            </p:cNvSpPr>
            <p:nvPr/>
          </p:nvSpPr>
          <p:spPr bwMode="auto">
            <a:xfrm>
              <a:off x="624" y="2808"/>
              <a:ext cx="912" cy="408"/>
            </a:xfrm>
            <a:prstGeom prst="roundRect">
              <a:avLst>
                <a:gd name="adj" fmla="val 16667"/>
              </a:avLst>
            </a:prstGeom>
            <a:solidFill>
              <a:srgbClr val="DDE1F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 anchorCtr="1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sz="1600" b="1" dirty="0"/>
                <a:t>Web Server</a:t>
              </a:r>
            </a:p>
          </p:txBody>
        </p:sp>
        <p:grpSp>
          <p:nvGrpSpPr>
            <p:cNvPr id="11" name="Group 64"/>
            <p:cNvGrpSpPr>
              <a:grpSpLocks/>
            </p:cNvGrpSpPr>
            <p:nvPr/>
          </p:nvGrpSpPr>
          <p:grpSpPr bwMode="auto">
            <a:xfrm>
              <a:off x="1200" y="2304"/>
              <a:ext cx="719" cy="441"/>
              <a:chOff x="4602" y="2161"/>
              <a:chExt cx="1008" cy="588"/>
            </a:xfrm>
          </p:grpSpPr>
          <p:sp>
            <p:nvSpPr>
              <p:cNvPr id="397377" name="AutoShape 65"/>
              <p:cNvSpPr>
                <a:spLocks noChangeArrowheads="1"/>
              </p:cNvSpPr>
              <p:nvPr/>
            </p:nvSpPr>
            <p:spPr bwMode="auto">
              <a:xfrm>
                <a:off x="4602" y="2161"/>
                <a:ext cx="1008" cy="576"/>
              </a:xfrm>
              <a:prstGeom prst="roundRect">
                <a:avLst>
                  <a:gd name="adj" fmla="val 16667"/>
                </a:avLst>
              </a:prstGeom>
              <a:solidFill>
                <a:srgbClr val="DDE1F1"/>
              </a:solidFill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endParaRPr lang="en-US" sz="1200">
                  <a:solidFill>
                    <a:schemeClr val="bg2"/>
                  </a:solidFill>
                </a:endParaRPr>
              </a:p>
            </p:txBody>
          </p:sp>
          <p:sp>
            <p:nvSpPr>
              <p:cNvPr id="397378" name="Text Box 66"/>
              <p:cNvSpPr txBox="1">
                <a:spLocks noChangeArrowheads="1"/>
              </p:cNvSpPr>
              <p:nvPr/>
            </p:nvSpPr>
            <p:spPr bwMode="auto">
              <a:xfrm>
                <a:off x="4704" y="2519"/>
                <a:ext cx="879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200" b="1" dirty="0"/>
                  <a:t>Workspace</a:t>
                </a:r>
              </a:p>
            </p:txBody>
          </p:sp>
          <p:sp>
            <p:nvSpPr>
              <p:cNvPr id="397379" name="AutoShape 67"/>
              <p:cNvSpPr>
                <a:spLocks noChangeArrowheads="1"/>
              </p:cNvSpPr>
              <p:nvPr/>
            </p:nvSpPr>
            <p:spPr bwMode="auto">
              <a:xfrm>
                <a:off x="4992" y="2208"/>
                <a:ext cx="240" cy="240"/>
              </a:xfrm>
              <a:prstGeom prst="flowChartMultidocumen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97380" name="AutoShape 68"/>
            <p:cNvSpPr>
              <a:spLocks noChangeArrowheads="1"/>
            </p:cNvSpPr>
            <p:nvPr/>
          </p:nvSpPr>
          <p:spPr bwMode="auto">
            <a:xfrm>
              <a:off x="2064" y="2808"/>
              <a:ext cx="432" cy="397"/>
            </a:xfrm>
            <a:prstGeom prst="roundRect">
              <a:avLst>
                <a:gd name="adj" fmla="val 10694"/>
              </a:avLst>
            </a:prstGeom>
            <a:solidFill>
              <a:srgbClr val="DDE1F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97381" name="AutoShape 69"/>
            <p:cNvSpPr>
              <a:spLocks noChangeArrowheads="1"/>
            </p:cNvSpPr>
            <p:nvPr/>
          </p:nvSpPr>
          <p:spPr bwMode="auto">
            <a:xfrm>
              <a:off x="1968" y="2808"/>
              <a:ext cx="432" cy="397"/>
            </a:xfrm>
            <a:prstGeom prst="roundRect">
              <a:avLst>
                <a:gd name="adj" fmla="val 10694"/>
              </a:avLst>
            </a:prstGeom>
            <a:solidFill>
              <a:srgbClr val="DDE1F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97382" name="AutoShape 70"/>
            <p:cNvSpPr>
              <a:spLocks noChangeArrowheads="1"/>
            </p:cNvSpPr>
            <p:nvPr/>
          </p:nvSpPr>
          <p:spPr bwMode="auto">
            <a:xfrm>
              <a:off x="1872" y="2808"/>
              <a:ext cx="432" cy="397"/>
            </a:xfrm>
            <a:prstGeom prst="roundRect">
              <a:avLst>
                <a:gd name="adj" fmla="val 10694"/>
              </a:avLst>
            </a:prstGeom>
            <a:solidFill>
              <a:srgbClr val="DDE1F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97383" name="AutoShape 71"/>
            <p:cNvSpPr>
              <a:spLocks noChangeArrowheads="1"/>
            </p:cNvSpPr>
            <p:nvPr/>
          </p:nvSpPr>
          <p:spPr bwMode="auto">
            <a:xfrm>
              <a:off x="1776" y="2808"/>
              <a:ext cx="432" cy="397"/>
            </a:xfrm>
            <a:prstGeom prst="roundRect">
              <a:avLst>
                <a:gd name="adj" fmla="val 10694"/>
              </a:avLst>
            </a:prstGeom>
            <a:solidFill>
              <a:srgbClr val="DDE1F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97384" name="AutoShape 72"/>
            <p:cNvSpPr>
              <a:spLocks noChangeArrowheads="1"/>
            </p:cNvSpPr>
            <p:nvPr/>
          </p:nvSpPr>
          <p:spPr bwMode="auto">
            <a:xfrm>
              <a:off x="1680" y="2808"/>
              <a:ext cx="432" cy="397"/>
            </a:xfrm>
            <a:prstGeom prst="roundRect">
              <a:avLst>
                <a:gd name="adj" fmla="val 10694"/>
              </a:avLst>
            </a:prstGeom>
            <a:solidFill>
              <a:srgbClr val="DDE1F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12" name="Group 73"/>
            <p:cNvGrpSpPr>
              <a:grpSpLocks/>
            </p:cNvGrpSpPr>
            <p:nvPr/>
          </p:nvGrpSpPr>
          <p:grpSpPr bwMode="auto">
            <a:xfrm>
              <a:off x="1584" y="2808"/>
              <a:ext cx="432" cy="397"/>
              <a:chOff x="3120" y="2544"/>
              <a:chExt cx="432" cy="397"/>
            </a:xfrm>
          </p:grpSpPr>
          <p:grpSp>
            <p:nvGrpSpPr>
              <p:cNvPr id="13" name="Group 74"/>
              <p:cNvGrpSpPr>
                <a:grpSpLocks/>
              </p:cNvGrpSpPr>
              <p:nvPr/>
            </p:nvGrpSpPr>
            <p:grpSpPr bwMode="auto">
              <a:xfrm>
                <a:off x="3120" y="2544"/>
                <a:ext cx="432" cy="397"/>
                <a:chOff x="3840" y="3676"/>
                <a:chExt cx="432" cy="397"/>
              </a:xfrm>
            </p:grpSpPr>
            <p:sp>
              <p:nvSpPr>
                <p:cNvPr id="397387" name="AutoShape 75"/>
                <p:cNvSpPr>
                  <a:spLocks noChangeArrowheads="1"/>
                </p:cNvSpPr>
                <p:nvPr/>
              </p:nvSpPr>
              <p:spPr bwMode="auto">
                <a:xfrm>
                  <a:off x="3840" y="3676"/>
                  <a:ext cx="432" cy="397"/>
                </a:xfrm>
                <a:prstGeom prst="roundRect">
                  <a:avLst>
                    <a:gd name="adj" fmla="val 10694"/>
                  </a:avLst>
                </a:prstGeom>
                <a:solidFill>
                  <a:srgbClr val="DDE1F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97388" name="Line 76"/>
                <p:cNvSpPr>
                  <a:spLocks noChangeShapeType="1"/>
                </p:cNvSpPr>
                <p:nvPr/>
              </p:nvSpPr>
              <p:spPr bwMode="auto">
                <a:xfrm>
                  <a:off x="3840" y="3820"/>
                  <a:ext cx="43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7389" name="Text Box 77"/>
                <p:cNvSpPr txBox="1">
                  <a:spLocks noChangeArrowheads="1"/>
                </p:cNvSpPr>
                <p:nvPr/>
              </p:nvSpPr>
              <p:spPr bwMode="auto">
                <a:xfrm>
                  <a:off x="3920" y="3696"/>
                  <a:ext cx="272" cy="115"/>
                </a:xfrm>
                <a:prstGeom prst="rect">
                  <a:avLst/>
                </a:prstGeom>
                <a:solidFill>
                  <a:srgbClr val="DDE1F1"/>
                </a:solidFill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sz="1200" b="1"/>
                    <a:t>Agent</a:t>
                  </a:r>
                </a:p>
              </p:txBody>
            </p:sp>
          </p:grpSp>
          <p:sp>
            <p:nvSpPr>
              <p:cNvPr id="397390" name="AutoShape 78"/>
              <p:cNvSpPr>
                <a:spLocks noChangeArrowheads="1"/>
              </p:cNvSpPr>
              <p:nvPr/>
            </p:nvSpPr>
            <p:spPr bwMode="auto">
              <a:xfrm>
                <a:off x="3264" y="2784"/>
                <a:ext cx="66" cy="66"/>
              </a:xfrm>
              <a:prstGeom prst="roundRect">
                <a:avLst>
                  <a:gd name="adj" fmla="val 16667"/>
                </a:avLst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7391" name="AutoShape 79"/>
              <p:cNvSpPr>
                <a:spLocks noChangeArrowheads="1"/>
              </p:cNvSpPr>
              <p:nvPr/>
            </p:nvSpPr>
            <p:spPr bwMode="auto">
              <a:xfrm>
                <a:off x="3168" y="2784"/>
                <a:ext cx="66" cy="66"/>
              </a:xfrm>
              <a:prstGeom prst="roundRect">
                <a:avLst>
                  <a:gd name="adj" fmla="val 16667"/>
                </a:avLst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7392" name="AutoShape 80"/>
              <p:cNvSpPr>
                <a:spLocks noChangeArrowheads="1"/>
              </p:cNvSpPr>
              <p:nvPr/>
            </p:nvSpPr>
            <p:spPr bwMode="auto">
              <a:xfrm>
                <a:off x="3380" y="2786"/>
                <a:ext cx="66" cy="66"/>
              </a:xfrm>
              <a:prstGeom prst="roundRect">
                <a:avLst>
                  <a:gd name="adj" fmla="val 16667"/>
                </a:avLst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397393" name="Line 81"/>
          <p:cNvSpPr>
            <a:spLocks noChangeShapeType="1"/>
          </p:cNvSpPr>
          <p:nvPr/>
        </p:nvSpPr>
        <p:spPr bwMode="auto">
          <a:xfrm>
            <a:off x="3657600" y="3048000"/>
            <a:ext cx="1143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med"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97394" name="Line 82"/>
          <p:cNvSpPr>
            <a:spLocks noChangeShapeType="1"/>
          </p:cNvSpPr>
          <p:nvPr/>
        </p:nvSpPr>
        <p:spPr bwMode="auto">
          <a:xfrm>
            <a:off x="4800600" y="25146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397395" name="Line 83"/>
          <p:cNvSpPr>
            <a:spLocks noChangeShapeType="1"/>
          </p:cNvSpPr>
          <p:nvPr/>
        </p:nvSpPr>
        <p:spPr bwMode="auto">
          <a:xfrm>
            <a:off x="4800600" y="2514600"/>
            <a:ext cx="838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97396" name="Line 84"/>
          <p:cNvSpPr>
            <a:spLocks noChangeShapeType="1"/>
          </p:cNvSpPr>
          <p:nvPr/>
        </p:nvSpPr>
        <p:spPr bwMode="auto">
          <a:xfrm>
            <a:off x="4800600" y="5143500"/>
            <a:ext cx="838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97397" name="Text Box 85"/>
          <p:cNvSpPr txBox="1">
            <a:spLocks noChangeArrowheads="1"/>
          </p:cNvSpPr>
          <p:nvPr/>
        </p:nvSpPr>
        <p:spPr bwMode="auto">
          <a:xfrm>
            <a:off x="4495800" y="2819400"/>
            <a:ext cx="838200" cy="46166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400" b="1"/>
              <a:t>WAN</a:t>
            </a:r>
          </a:p>
        </p:txBody>
      </p:sp>
      <p:grpSp>
        <p:nvGrpSpPr>
          <p:cNvPr id="14" name="Group 86"/>
          <p:cNvGrpSpPr>
            <a:grpSpLocks/>
          </p:cNvGrpSpPr>
          <p:nvPr/>
        </p:nvGrpSpPr>
        <p:grpSpPr bwMode="auto">
          <a:xfrm>
            <a:off x="1219200" y="4953000"/>
            <a:ext cx="2362200" cy="1524000"/>
            <a:chOff x="768" y="3120"/>
            <a:chExt cx="1488" cy="960"/>
          </a:xfrm>
        </p:grpSpPr>
        <p:sp>
          <p:nvSpPr>
            <p:cNvPr id="397399" name="Line 87"/>
            <p:cNvSpPr>
              <a:spLocks noChangeShapeType="1"/>
            </p:cNvSpPr>
            <p:nvPr/>
          </p:nvSpPr>
          <p:spPr bwMode="auto">
            <a:xfrm flipV="1">
              <a:off x="1008" y="3120"/>
              <a:ext cx="0" cy="6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15" name="Group 88"/>
            <p:cNvGrpSpPr>
              <a:grpSpLocks/>
            </p:cNvGrpSpPr>
            <p:nvPr/>
          </p:nvGrpSpPr>
          <p:grpSpPr bwMode="auto">
            <a:xfrm>
              <a:off x="768" y="3384"/>
              <a:ext cx="1488" cy="696"/>
              <a:chOff x="768" y="3384"/>
              <a:chExt cx="1488" cy="696"/>
            </a:xfrm>
          </p:grpSpPr>
          <p:sp>
            <p:nvSpPr>
              <p:cNvPr id="397401" name="AutoShape 89"/>
              <p:cNvSpPr>
                <a:spLocks noChangeArrowheads="1"/>
              </p:cNvSpPr>
              <p:nvPr/>
            </p:nvSpPr>
            <p:spPr bwMode="auto">
              <a:xfrm>
                <a:off x="768" y="3648"/>
                <a:ext cx="1488" cy="432"/>
              </a:xfrm>
              <a:prstGeom prst="roundRect">
                <a:avLst>
                  <a:gd name="adj" fmla="val 16667"/>
                </a:avLst>
              </a:prstGeom>
              <a:solidFill>
                <a:srgbClr val="FFFFDD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7402" name="Text Box 90"/>
              <p:cNvSpPr txBox="1">
                <a:spLocks noChangeArrowheads="1"/>
              </p:cNvSpPr>
              <p:nvPr/>
            </p:nvSpPr>
            <p:spPr bwMode="auto">
              <a:xfrm>
                <a:off x="1105" y="3840"/>
                <a:ext cx="383" cy="1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1200" b="1"/>
                  <a:t>Browser</a:t>
                </a:r>
              </a:p>
            </p:txBody>
          </p:sp>
          <p:pic>
            <p:nvPicPr>
              <p:cNvPr id="397403" name="Picture 91" descr="j0404053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912" y="3790"/>
                <a:ext cx="192" cy="187"/>
              </a:xfrm>
              <a:prstGeom prst="rect">
                <a:avLst/>
              </a:prstGeom>
              <a:noFill/>
            </p:spPr>
          </p:pic>
          <p:sp>
            <p:nvSpPr>
              <p:cNvPr id="397404" name="Text Box 92"/>
              <p:cNvSpPr txBox="1">
                <a:spLocks noChangeArrowheads="1"/>
              </p:cNvSpPr>
              <p:nvPr/>
            </p:nvSpPr>
            <p:spPr bwMode="auto">
              <a:xfrm>
                <a:off x="1248" y="3600"/>
                <a:ext cx="960" cy="32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r"/>
                <a:r>
                  <a:rPr lang="en-US" sz="1600" b="1" i="1"/>
                  <a:t>Site 1</a:t>
                </a:r>
                <a:br>
                  <a:rPr lang="en-US" sz="1600" b="1" i="1"/>
                </a:br>
                <a:r>
                  <a:rPr lang="en-US" sz="1200" b="1" i="1"/>
                  <a:t>(</a:t>
                </a:r>
                <a:r>
                  <a:rPr lang="en-US" sz="1200" b="1"/>
                  <a:t>web only)</a:t>
                </a:r>
                <a:endParaRPr lang="en-US" sz="1200" b="1" i="1"/>
              </a:p>
            </p:txBody>
          </p:sp>
          <p:sp>
            <p:nvSpPr>
              <p:cNvPr id="397405" name="Text Box 93"/>
              <p:cNvSpPr txBox="1">
                <a:spLocks noChangeArrowheads="1"/>
              </p:cNvSpPr>
              <p:nvPr/>
            </p:nvSpPr>
            <p:spPr bwMode="auto">
              <a:xfrm>
                <a:off x="840" y="3384"/>
                <a:ext cx="336" cy="150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/>
                <a:r>
                  <a:rPr lang="en-US" sz="900" b="1"/>
                  <a:t>WAN</a:t>
                </a:r>
              </a:p>
            </p:txBody>
          </p:sp>
        </p:grpSp>
      </p:grpSp>
      <p:sp>
        <p:nvSpPr>
          <p:cNvPr id="397406" name="Line 94"/>
          <p:cNvSpPr>
            <a:spLocks noChangeShapeType="1"/>
          </p:cNvSpPr>
          <p:nvPr/>
        </p:nvSpPr>
        <p:spPr bwMode="auto">
          <a:xfrm>
            <a:off x="4800600" y="3276600"/>
            <a:ext cx="0" cy="187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97" name="AutoShape 78"/>
          <p:cNvSpPr>
            <a:spLocks noChangeArrowheads="1"/>
          </p:cNvSpPr>
          <p:nvPr/>
        </p:nvSpPr>
        <p:spPr bwMode="auto">
          <a:xfrm>
            <a:off x="1202785" y="1600200"/>
            <a:ext cx="909549" cy="731949"/>
          </a:xfrm>
          <a:prstGeom prst="roundRect">
            <a:avLst>
              <a:gd name="adj" fmla="val 16667"/>
            </a:avLst>
          </a:prstGeom>
          <a:solidFill>
            <a:schemeClr val="tx1">
              <a:lumMod val="10000"/>
              <a:lumOff val="90000"/>
            </a:schemeClr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algn="ctr" eaLnBrk="1" hangingPunct="1">
              <a:spcBef>
                <a:spcPct val="0"/>
              </a:spcBef>
            </a:pPr>
            <a:r>
              <a:rPr lang="en-US" sz="1400" b="1" dirty="0" smtClean="0">
                <a:cs typeface="Arial"/>
              </a:rPr>
              <a:t>Artifact</a:t>
            </a:r>
          </a:p>
          <a:p>
            <a:pPr algn="ctr" eaLnBrk="1" hangingPunct="1">
              <a:spcBef>
                <a:spcPct val="0"/>
              </a:spcBef>
            </a:pPr>
            <a:r>
              <a:rPr lang="en-US" sz="1400" b="1" dirty="0" smtClean="0">
                <a:cs typeface="Arial"/>
              </a:rPr>
              <a:t>Repository</a:t>
            </a:r>
            <a:r>
              <a:rPr lang="en-US" sz="1400" b="1" dirty="0">
                <a:cs typeface="Arial"/>
              </a:rPr>
              <a:t/>
            </a:r>
            <a:br>
              <a:rPr lang="en-US" sz="1400" b="1" dirty="0">
                <a:cs typeface="Arial"/>
              </a:rPr>
            </a:br>
            <a:r>
              <a:rPr lang="en-US" sz="1400" b="1" dirty="0">
                <a:cs typeface="Arial"/>
              </a:rPr>
              <a:t>Server</a:t>
            </a:r>
          </a:p>
        </p:txBody>
      </p:sp>
      <p:sp>
        <p:nvSpPr>
          <p:cNvPr id="100" name="AutoShape 78"/>
          <p:cNvSpPr>
            <a:spLocks noChangeArrowheads="1"/>
          </p:cNvSpPr>
          <p:nvPr/>
        </p:nvSpPr>
        <p:spPr bwMode="auto">
          <a:xfrm>
            <a:off x="8077200" y="4800601"/>
            <a:ext cx="833349" cy="685800"/>
          </a:xfrm>
          <a:prstGeom prst="roundRect">
            <a:avLst>
              <a:gd name="adj" fmla="val 16667"/>
            </a:avLst>
          </a:prstGeom>
          <a:solidFill>
            <a:schemeClr val="tx1">
              <a:lumMod val="10000"/>
              <a:lumOff val="90000"/>
            </a:schemeClr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algn="ctr" eaLnBrk="1" hangingPunct="1">
              <a:spcBef>
                <a:spcPct val="0"/>
              </a:spcBef>
            </a:pPr>
            <a:r>
              <a:rPr lang="en-US" sz="1200" b="1" dirty="0" smtClean="0">
                <a:cs typeface="Arial"/>
              </a:rPr>
              <a:t>Artifact</a:t>
            </a:r>
          </a:p>
          <a:p>
            <a:pPr algn="ctr" eaLnBrk="1" hangingPunct="1">
              <a:spcBef>
                <a:spcPct val="0"/>
              </a:spcBef>
            </a:pPr>
            <a:r>
              <a:rPr lang="en-US" sz="1200" b="1" dirty="0" smtClean="0">
                <a:cs typeface="Arial"/>
              </a:rPr>
              <a:t>Repository</a:t>
            </a:r>
            <a:r>
              <a:rPr lang="en-US" sz="1200" b="1" dirty="0">
                <a:cs typeface="Arial"/>
              </a:rPr>
              <a:t/>
            </a:r>
            <a:br>
              <a:rPr lang="en-US" sz="1200" b="1" dirty="0">
                <a:cs typeface="Arial"/>
              </a:rPr>
            </a:br>
            <a:r>
              <a:rPr lang="en-US" sz="1200" b="1" dirty="0">
                <a:cs typeface="Arial"/>
              </a:rPr>
              <a:t>Server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397393" grpId="0" animBg="1"/>
      <p:bldP spid="397394" grpId="0" animBg="1"/>
      <p:bldP spid="397395" grpId="0" animBg="1"/>
      <p:bldP spid="397396" grpId="0" animBg="1"/>
      <p:bldP spid="397397" grpId="0" animBg="1"/>
      <p:bldP spid="397406" grpId="0" animBg="1"/>
      <p:bldP spid="97" grpId="0" animBg="1"/>
      <p:bldP spid="10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B6251DB-65F7-4F12-8D78-D6532ACD2984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SDK</a:t>
            </a:r>
            <a:endParaRPr lang="en-US" dirty="0"/>
          </a:p>
        </p:txBody>
      </p:sp>
      <p:sp>
        <p:nvSpPr>
          <p:cNvPr id="5" name="Line 58"/>
          <p:cNvSpPr>
            <a:spLocks noChangeShapeType="1"/>
          </p:cNvSpPr>
          <p:nvPr/>
        </p:nvSpPr>
        <p:spPr bwMode="auto">
          <a:xfrm flipV="1">
            <a:off x="5299881" y="2458109"/>
            <a:ext cx="0" cy="321071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4775739" y="5561065"/>
            <a:ext cx="118042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 b="1" dirty="0">
                <a:latin typeface="Arial"/>
                <a:cs typeface="Arial"/>
              </a:rPr>
              <a:t>Resources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4221410" y="4978657"/>
            <a:ext cx="592747" cy="544724"/>
            <a:chOff x="3840" y="3676"/>
            <a:chExt cx="432" cy="397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8" name="AutoShape 14"/>
            <p:cNvSpPr>
              <a:spLocks noChangeArrowheads="1"/>
            </p:cNvSpPr>
            <p:nvPr/>
          </p:nvSpPr>
          <p:spPr bwMode="auto">
            <a:xfrm>
              <a:off x="3840" y="3676"/>
              <a:ext cx="432" cy="397"/>
            </a:xfrm>
            <a:prstGeom prst="roundRect">
              <a:avLst>
                <a:gd name="adj" fmla="val 10694"/>
              </a:avLst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9" name="Line 15"/>
            <p:cNvSpPr>
              <a:spLocks noChangeShapeType="1"/>
            </p:cNvSpPr>
            <p:nvPr/>
          </p:nvSpPr>
          <p:spPr bwMode="auto">
            <a:xfrm>
              <a:off x="3840" y="3820"/>
              <a:ext cx="432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10" name="Text Box 16"/>
            <p:cNvSpPr txBox="1">
              <a:spLocks noChangeArrowheads="1"/>
            </p:cNvSpPr>
            <p:nvPr/>
          </p:nvSpPr>
          <p:spPr bwMode="auto">
            <a:xfrm>
              <a:off x="3920" y="3696"/>
              <a:ext cx="327" cy="135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200" b="1">
                  <a:latin typeface="Arial"/>
                  <a:cs typeface="Arial"/>
                </a:rPr>
                <a:t>Agent</a:t>
              </a:r>
            </a:p>
          </p:txBody>
        </p:sp>
      </p:grpSp>
      <p:sp>
        <p:nvSpPr>
          <p:cNvPr id="11" name="AutoShape 17"/>
          <p:cNvSpPr>
            <a:spLocks noChangeArrowheads="1"/>
          </p:cNvSpPr>
          <p:nvPr/>
        </p:nvSpPr>
        <p:spPr bwMode="auto">
          <a:xfrm>
            <a:off x="4460156" y="5244845"/>
            <a:ext cx="90559" cy="90559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12" name="AutoShape 18"/>
          <p:cNvSpPr>
            <a:spLocks noChangeArrowheads="1"/>
          </p:cNvSpPr>
          <p:nvPr/>
        </p:nvSpPr>
        <p:spPr bwMode="auto">
          <a:xfrm>
            <a:off x="4657738" y="5376566"/>
            <a:ext cx="90559" cy="90559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Arial"/>
              <a:cs typeface="Arial"/>
            </a:endParaRPr>
          </a:p>
        </p:txBody>
      </p:sp>
      <p:grpSp>
        <p:nvGrpSpPr>
          <p:cNvPr id="7" name="Group 19"/>
          <p:cNvGrpSpPr>
            <a:grpSpLocks/>
          </p:cNvGrpSpPr>
          <p:nvPr/>
        </p:nvGrpSpPr>
        <p:grpSpPr bwMode="auto">
          <a:xfrm>
            <a:off x="4995275" y="4978657"/>
            <a:ext cx="592747" cy="544724"/>
            <a:chOff x="3840" y="3676"/>
            <a:chExt cx="432" cy="397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14" name="AutoShape 20"/>
            <p:cNvSpPr>
              <a:spLocks noChangeArrowheads="1"/>
            </p:cNvSpPr>
            <p:nvPr/>
          </p:nvSpPr>
          <p:spPr bwMode="auto">
            <a:xfrm>
              <a:off x="3840" y="3676"/>
              <a:ext cx="432" cy="397"/>
            </a:xfrm>
            <a:prstGeom prst="roundRect">
              <a:avLst>
                <a:gd name="adj" fmla="val 10694"/>
              </a:avLst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15" name="Line 21"/>
            <p:cNvSpPr>
              <a:spLocks noChangeShapeType="1"/>
            </p:cNvSpPr>
            <p:nvPr/>
          </p:nvSpPr>
          <p:spPr bwMode="auto">
            <a:xfrm>
              <a:off x="3840" y="3820"/>
              <a:ext cx="432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16" name="Text Box 22"/>
            <p:cNvSpPr txBox="1">
              <a:spLocks noChangeArrowheads="1"/>
            </p:cNvSpPr>
            <p:nvPr/>
          </p:nvSpPr>
          <p:spPr bwMode="auto">
            <a:xfrm>
              <a:off x="3920" y="3696"/>
              <a:ext cx="327" cy="135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200" b="1">
                  <a:latin typeface="Arial"/>
                  <a:cs typeface="Arial"/>
                </a:rPr>
                <a:t>Agent</a:t>
              </a:r>
            </a:p>
          </p:txBody>
        </p:sp>
      </p:grpSp>
      <p:sp>
        <p:nvSpPr>
          <p:cNvPr id="17" name="AutoShape 23"/>
          <p:cNvSpPr>
            <a:spLocks noChangeArrowheads="1"/>
          </p:cNvSpPr>
          <p:nvPr/>
        </p:nvSpPr>
        <p:spPr bwMode="auto">
          <a:xfrm>
            <a:off x="5229904" y="5244845"/>
            <a:ext cx="90559" cy="90559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18" name="AutoShape 24"/>
          <p:cNvSpPr>
            <a:spLocks noChangeArrowheads="1"/>
          </p:cNvSpPr>
          <p:nvPr/>
        </p:nvSpPr>
        <p:spPr bwMode="auto">
          <a:xfrm>
            <a:off x="5065252" y="5368334"/>
            <a:ext cx="90559" cy="90559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19" name="AutoShape 25"/>
          <p:cNvSpPr>
            <a:spLocks noChangeArrowheads="1"/>
          </p:cNvSpPr>
          <p:nvPr/>
        </p:nvSpPr>
        <p:spPr bwMode="auto">
          <a:xfrm>
            <a:off x="5420626" y="5376566"/>
            <a:ext cx="90559" cy="90559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Arial"/>
              <a:cs typeface="Arial"/>
            </a:endParaRPr>
          </a:p>
        </p:txBody>
      </p:sp>
      <p:grpSp>
        <p:nvGrpSpPr>
          <p:cNvPr id="13" name="Group 26"/>
          <p:cNvGrpSpPr>
            <a:grpSpLocks/>
          </p:cNvGrpSpPr>
          <p:nvPr/>
        </p:nvGrpSpPr>
        <p:grpSpPr bwMode="auto">
          <a:xfrm>
            <a:off x="5802069" y="4978657"/>
            <a:ext cx="592747" cy="544724"/>
            <a:chOff x="3840" y="3676"/>
            <a:chExt cx="432" cy="397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21" name="AutoShape 27"/>
            <p:cNvSpPr>
              <a:spLocks noChangeArrowheads="1"/>
            </p:cNvSpPr>
            <p:nvPr/>
          </p:nvSpPr>
          <p:spPr bwMode="auto">
            <a:xfrm>
              <a:off x="3840" y="3676"/>
              <a:ext cx="432" cy="397"/>
            </a:xfrm>
            <a:prstGeom prst="roundRect">
              <a:avLst>
                <a:gd name="adj" fmla="val 10694"/>
              </a:avLst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22" name="Line 28"/>
            <p:cNvSpPr>
              <a:spLocks noChangeShapeType="1"/>
            </p:cNvSpPr>
            <p:nvPr/>
          </p:nvSpPr>
          <p:spPr bwMode="auto">
            <a:xfrm>
              <a:off x="3840" y="3820"/>
              <a:ext cx="432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23" name="Text Box 29"/>
            <p:cNvSpPr txBox="1">
              <a:spLocks noChangeArrowheads="1"/>
            </p:cNvSpPr>
            <p:nvPr/>
          </p:nvSpPr>
          <p:spPr bwMode="auto">
            <a:xfrm>
              <a:off x="3920" y="3696"/>
              <a:ext cx="327" cy="135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200" b="1">
                  <a:latin typeface="Arial"/>
                  <a:cs typeface="Arial"/>
                </a:rPr>
                <a:t>Agent</a:t>
              </a:r>
            </a:p>
          </p:txBody>
        </p:sp>
      </p:grpSp>
      <p:sp>
        <p:nvSpPr>
          <p:cNvPr id="24" name="AutoShape 30"/>
          <p:cNvSpPr>
            <a:spLocks noChangeArrowheads="1"/>
          </p:cNvSpPr>
          <p:nvPr/>
        </p:nvSpPr>
        <p:spPr bwMode="auto">
          <a:xfrm>
            <a:off x="6040815" y="5244845"/>
            <a:ext cx="90559" cy="90559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25" name="AutoShape 31"/>
          <p:cNvSpPr>
            <a:spLocks noChangeArrowheads="1"/>
          </p:cNvSpPr>
          <p:nvPr/>
        </p:nvSpPr>
        <p:spPr bwMode="auto">
          <a:xfrm>
            <a:off x="6238397" y="5376566"/>
            <a:ext cx="90559" cy="90559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Arial"/>
              <a:cs typeface="Arial"/>
            </a:endParaRPr>
          </a:p>
        </p:txBody>
      </p:sp>
      <p:grpSp>
        <p:nvGrpSpPr>
          <p:cNvPr id="20" name="Group 32"/>
          <p:cNvGrpSpPr>
            <a:grpSpLocks/>
          </p:cNvGrpSpPr>
          <p:nvPr/>
        </p:nvGrpSpPr>
        <p:grpSpPr bwMode="auto">
          <a:xfrm>
            <a:off x="6559468" y="4978657"/>
            <a:ext cx="592747" cy="544724"/>
            <a:chOff x="3840" y="3676"/>
            <a:chExt cx="432" cy="397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27" name="AutoShape 33"/>
            <p:cNvSpPr>
              <a:spLocks noChangeArrowheads="1"/>
            </p:cNvSpPr>
            <p:nvPr/>
          </p:nvSpPr>
          <p:spPr bwMode="auto">
            <a:xfrm>
              <a:off x="3840" y="3676"/>
              <a:ext cx="432" cy="397"/>
            </a:xfrm>
            <a:prstGeom prst="roundRect">
              <a:avLst>
                <a:gd name="adj" fmla="val 10694"/>
              </a:avLst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28" name="Line 34"/>
            <p:cNvSpPr>
              <a:spLocks noChangeShapeType="1"/>
            </p:cNvSpPr>
            <p:nvPr/>
          </p:nvSpPr>
          <p:spPr bwMode="auto">
            <a:xfrm>
              <a:off x="3840" y="3820"/>
              <a:ext cx="432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29" name="Text Box 35"/>
            <p:cNvSpPr txBox="1">
              <a:spLocks noChangeArrowheads="1"/>
            </p:cNvSpPr>
            <p:nvPr/>
          </p:nvSpPr>
          <p:spPr bwMode="auto">
            <a:xfrm>
              <a:off x="3920" y="3696"/>
              <a:ext cx="327" cy="135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200" b="1">
                  <a:latin typeface="Arial"/>
                  <a:cs typeface="Arial"/>
                </a:rPr>
                <a:t>Agent</a:t>
              </a:r>
            </a:p>
          </p:txBody>
        </p:sp>
      </p:grpSp>
      <p:sp>
        <p:nvSpPr>
          <p:cNvPr id="30" name="AutoShape 36"/>
          <p:cNvSpPr>
            <a:spLocks noChangeArrowheads="1"/>
          </p:cNvSpPr>
          <p:nvPr/>
        </p:nvSpPr>
        <p:spPr bwMode="auto">
          <a:xfrm>
            <a:off x="6798214" y="5244845"/>
            <a:ext cx="90559" cy="90559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31" name="AutoShape 37"/>
          <p:cNvSpPr>
            <a:spLocks noChangeArrowheads="1"/>
          </p:cNvSpPr>
          <p:nvPr/>
        </p:nvSpPr>
        <p:spPr bwMode="auto">
          <a:xfrm>
            <a:off x="6625329" y="5376566"/>
            <a:ext cx="90559" cy="90559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32" name="AutoShape 38"/>
          <p:cNvSpPr>
            <a:spLocks noChangeArrowheads="1"/>
          </p:cNvSpPr>
          <p:nvPr/>
        </p:nvSpPr>
        <p:spPr bwMode="auto">
          <a:xfrm>
            <a:off x="6995796" y="5376566"/>
            <a:ext cx="90559" cy="90559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33" name="AutoShape 39"/>
          <p:cNvSpPr>
            <a:spLocks noChangeArrowheads="1"/>
          </p:cNvSpPr>
          <p:nvPr/>
        </p:nvSpPr>
        <p:spPr bwMode="auto">
          <a:xfrm>
            <a:off x="6625329" y="5242101"/>
            <a:ext cx="90559" cy="90559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34" name="AutoShape 40"/>
          <p:cNvSpPr>
            <a:spLocks noChangeArrowheads="1"/>
          </p:cNvSpPr>
          <p:nvPr/>
        </p:nvSpPr>
        <p:spPr bwMode="auto">
          <a:xfrm>
            <a:off x="6788610" y="5373822"/>
            <a:ext cx="90559" cy="90559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35" name="Line 41"/>
          <p:cNvSpPr>
            <a:spLocks noChangeShapeType="1"/>
          </p:cNvSpPr>
          <p:nvPr/>
        </p:nvSpPr>
        <p:spPr bwMode="auto">
          <a:xfrm>
            <a:off x="3702757" y="4623283"/>
            <a:ext cx="0" cy="263443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36" name="Line 42"/>
          <p:cNvSpPr>
            <a:spLocks noChangeShapeType="1"/>
          </p:cNvSpPr>
          <p:nvPr/>
        </p:nvSpPr>
        <p:spPr bwMode="auto">
          <a:xfrm>
            <a:off x="4484853" y="4623283"/>
            <a:ext cx="0" cy="263443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37" name="Line 43"/>
          <p:cNvSpPr>
            <a:spLocks noChangeShapeType="1"/>
          </p:cNvSpPr>
          <p:nvPr/>
        </p:nvSpPr>
        <p:spPr bwMode="auto">
          <a:xfrm>
            <a:off x="5291648" y="4623283"/>
            <a:ext cx="0" cy="263443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38" name="Line 44"/>
          <p:cNvSpPr>
            <a:spLocks noChangeShapeType="1"/>
          </p:cNvSpPr>
          <p:nvPr/>
        </p:nvSpPr>
        <p:spPr bwMode="auto">
          <a:xfrm>
            <a:off x="6065513" y="4623283"/>
            <a:ext cx="0" cy="263443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39" name="Line 45"/>
          <p:cNvSpPr>
            <a:spLocks noChangeShapeType="1"/>
          </p:cNvSpPr>
          <p:nvPr/>
        </p:nvSpPr>
        <p:spPr bwMode="auto">
          <a:xfrm>
            <a:off x="6855842" y="4623283"/>
            <a:ext cx="0" cy="263443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40" name="Line 52"/>
          <p:cNvSpPr>
            <a:spLocks noChangeShapeType="1"/>
          </p:cNvSpPr>
          <p:nvPr/>
        </p:nvSpPr>
        <p:spPr bwMode="auto">
          <a:xfrm>
            <a:off x="3710989" y="4623283"/>
            <a:ext cx="3161318" cy="0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41" name="Line 53"/>
          <p:cNvSpPr>
            <a:spLocks noChangeShapeType="1"/>
          </p:cNvSpPr>
          <p:nvPr/>
        </p:nvSpPr>
        <p:spPr bwMode="auto">
          <a:xfrm flipV="1">
            <a:off x="5291648" y="4228118"/>
            <a:ext cx="0" cy="395165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42" name="Line 70"/>
          <p:cNvSpPr>
            <a:spLocks noChangeShapeType="1"/>
          </p:cNvSpPr>
          <p:nvPr/>
        </p:nvSpPr>
        <p:spPr bwMode="auto">
          <a:xfrm flipH="1">
            <a:off x="5291648" y="2746250"/>
            <a:ext cx="8233" cy="362234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>
              <a:latin typeface="Arial"/>
              <a:cs typeface="Arial"/>
            </a:endParaRPr>
          </a:p>
        </p:txBody>
      </p:sp>
      <p:pic>
        <p:nvPicPr>
          <p:cNvPr id="43" name="Picture 63" descr="j040405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99944" y="1396104"/>
            <a:ext cx="395165" cy="385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" name="Text Box 64"/>
          <p:cNvSpPr txBox="1">
            <a:spLocks noChangeArrowheads="1"/>
          </p:cNvSpPr>
          <p:nvPr/>
        </p:nvSpPr>
        <p:spPr bwMode="auto">
          <a:xfrm>
            <a:off x="7894261" y="1468826"/>
            <a:ext cx="82103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600" b="1">
                <a:latin typeface="Arial"/>
                <a:cs typeface="Arial"/>
              </a:rPr>
              <a:t>Browser</a:t>
            </a:r>
          </a:p>
        </p:txBody>
      </p:sp>
      <p:sp>
        <p:nvSpPr>
          <p:cNvPr id="45" name="AutoShape 65"/>
          <p:cNvSpPr>
            <a:spLocks noChangeArrowheads="1"/>
          </p:cNvSpPr>
          <p:nvPr/>
        </p:nvSpPr>
        <p:spPr bwMode="auto">
          <a:xfrm>
            <a:off x="6345421" y="1857130"/>
            <a:ext cx="1514798" cy="592747"/>
          </a:xfrm>
          <a:prstGeom prst="roundRect">
            <a:avLst>
              <a:gd name="adj" fmla="val 16667"/>
            </a:avLst>
          </a:prstGeom>
          <a:solidFill>
            <a:srgbClr val="CFE1F4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algn="ctr" eaLnBrk="1" hangingPunct="1">
              <a:spcBef>
                <a:spcPct val="0"/>
              </a:spcBef>
            </a:pPr>
            <a:r>
              <a:rPr lang="en-US" sz="1600" b="1" dirty="0">
                <a:latin typeface="Arial"/>
                <a:cs typeface="Arial"/>
              </a:rPr>
              <a:t>Web Interface</a:t>
            </a:r>
          </a:p>
        </p:txBody>
      </p:sp>
      <p:sp>
        <p:nvSpPr>
          <p:cNvPr id="46" name="AutoShape 66"/>
          <p:cNvSpPr>
            <a:spLocks noChangeArrowheads="1"/>
          </p:cNvSpPr>
          <p:nvPr/>
        </p:nvSpPr>
        <p:spPr bwMode="auto">
          <a:xfrm>
            <a:off x="2788938" y="1857130"/>
            <a:ext cx="1514798" cy="592747"/>
          </a:xfrm>
          <a:prstGeom prst="roundRect">
            <a:avLst>
              <a:gd name="adj" fmla="val 16667"/>
            </a:avLst>
          </a:prstGeom>
          <a:solidFill>
            <a:srgbClr val="CFE1F4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algn="ctr" eaLnBrk="1" hangingPunct="1">
              <a:spcBef>
                <a:spcPct val="0"/>
              </a:spcBef>
            </a:pPr>
            <a:r>
              <a:rPr lang="en-US" sz="1600" b="1" dirty="0">
                <a:latin typeface="Arial"/>
                <a:cs typeface="Arial"/>
              </a:rPr>
              <a:t>Command Line</a:t>
            </a:r>
          </a:p>
        </p:txBody>
      </p:sp>
      <p:sp>
        <p:nvSpPr>
          <p:cNvPr id="47" name="Line 67"/>
          <p:cNvSpPr>
            <a:spLocks noChangeShapeType="1"/>
          </p:cNvSpPr>
          <p:nvPr/>
        </p:nvSpPr>
        <p:spPr bwMode="auto">
          <a:xfrm flipV="1">
            <a:off x="3501058" y="2474575"/>
            <a:ext cx="0" cy="304606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48" name="Line 68"/>
          <p:cNvSpPr>
            <a:spLocks noChangeShapeType="1"/>
          </p:cNvSpPr>
          <p:nvPr/>
        </p:nvSpPr>
        <p:spPr bwMode="auto">
          <a:xfrm flipV="1">
            <a:off x="7123402" y="2515738"/>
            <a:ext cx="0" cy="263443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49" name="Line 69"/>
          <p:cNvSpPr>
            <a:spLocks noChangeShapeType="1"/>
          </p:cNvSpPr>
          <p:nvPr/>
        </p:nvSpPr>
        <p:spPr bwMode="auto">
          <a:xfrm>
            <a:off x="3501058" y="2779181"/>
            <a:ext cx="3634692" cy="0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50" name="Line 71"/>
          <p:cNvSpPr>
            <a:spLocks noChangeShapeType="1"/>
          </p:cNvSpPr>
          <p:nvPr/>
        </p:nvSpPr>
        <p:spPr bwMode="auto">
          <a:xfrm>
            <a:off x="7160448" y="1560756"/>
            <a:ext cx="699771" cy="8233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51" name="Line 72"/>
          <p:cNvSpPr>
            <a:spLocks noChangeShapeType="1"/>
          </p:cNvSpPr>
          <p:nvPr/>
        </p:nvSpPr>
        <p:spPr bwMode="auto">
          <a:xfrm>
            <a:off x="7156332" y="1568989"/>
            <a:ext cx="0" cy="197582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en-US">
              <a:latin typeface="Arial"/>
              <a:cs typeface="Arial"/>
            </a:endParaRPr>
          </a:p>
        </p:txBody>
      </p:sp>
      <p:grpSp>
        <p:nvGrpSpPr>
          <p:cNvPr id="26" name="Group 74"/>
          <p:cNvGrpSpPr>
            <a:grpSpLocks/>
          </p:cNvGrpSpPr>
          <p:nvPr/>
        </p:nvGrpSpPr>
        <p:grpSpPr bwMode="auto">
          <a:xfrm>
            <a:off x="2524125" y="2997442"/>
            <a:ext cx="1249373" cy="790330"/>
            <a:chOff x="144" y="2160"/>
            <a:chExt cx="1008" cy="576"/>
          </a:xfrm>
          <a:solidFill>
            <a:srgbClr val="CFE1F4"/>
          </a:solidFill>
        </p:grpSpPr>
        <p:sp>
          <p:nvSpPr>
            <p:cNvPr id="53" name="AutoShape 75"/>
            <p:cNvSpPr>
              <a:spLocks noChangeArrowheads="1"/>
            </p:cNvSpPr>
            <p:nvPr/>
          </p:nvSpPr>
          <p:spPr bwMode="auto">
            <a:xfrm>
              <a:off x="144" y="2160"/>
              <a:ext cx="1008" cy="576"/>
            </a:xfrm>
            <a:prstGeom prst="roundRect">
              <a:avLst>
                <a:gd name="adj" fmla="val 16667"/>
              </a:avLst>
            </a:prstGeom>
            <a:grp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/>
            <a:lstStyle/>
            <a:p>
              <a:pPr eaLnBrk="1" hangingPunct="1">
                <a:spcBef>
                  <a:spcPct val="0"/>
                </a:spcBef>
              </a:pPr>
              <a:endParaRPr lang="en-US" sz="1200">
                <a:solidFill>
                  <a:schemeClr val="bg2"/>
                </a:solidFill>
                <a:latin typeface="Arial"/>
                <a:cs typeface="Arial"/>
              </a:endParaRPr>
            </a:p>
          </p:txBody>
        </p:sp>
        <p:sp>
          <p:nvSpPr>
            <p:cNvPr id="54" name="AutoShape 76"/>
            <p:cNvSpPr>
              <a:spLocks noChangeArrowheads="1"/>
            </p:cNvSpPr>
            <p:nvPr/>
          </p:nvSpPr>
          <p:spPr bwMode="auto">
            <a:xfrm>
              <a:off x="534" y="2208"/>
              <a:ext cx="240" cy="240"/>
            </a:xfrm>
            <a:prstGeom prst="can">
              <a:avLst>
                <a:gd name="adj" fmla="val 25000"/>
              </a:avLst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55" name="Text Box 77"/>
            <p:cNvSpPr txBox="1">
              <a:spLocks noChangeArrowheads="1"/>
            </p:cNvSpPr>
            <p:nvPr/>
          </p:nvSpPr>
          <p:spPr bwMode="auto">
            <a:xfrm>
              <a:off x="229" y="2429"/>
              <a:ext cx="885" cy="2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1600" b="1" dirty="0">
                  <a:latin typeface="Arial"/>
                  <a:cs typeface="Arial"/>
                </a:rPr>
                <a:t>Database</a:t>
              </a:r>
              <a:endParaRPr lang="en-US" sz="1800" b="1" dirty="0">
                <a:latin typeface="Arial"/>
                <a:cs typeface="Arial"/>
              </a:endParaRPr>
            </a:p>
          </p:txBody>
        </p:sp>
      </p:grpSp>
      <p:sp>
        <p:nvSpPr>
          <p:cNvPr id="56" name="AutoShape 78"/>
          <p:cNvSpPr>
            <a:spLocks noChangeArrowheads="1"/>
          </p:cNvSpPr>
          <p:nvPr/>
        </p:nvSpPr>
        <p:spPr bwMode="auto">
          <a:xfrm>
            <a:off x="4369597" y="3108485"/>
            <a:ext cx="1844102" cy="1119634"/>
          </a:xfrm>
          <a:prstGeom prst="roundRect">
            <a:avLst>
              <a:gd name="adj" fmla="val 16667"/>
            </a:avLst>
          </a:prstGeom>
          <a:solidFill>
            <a:srgbClr val="CFE1F4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algn="ctr" eaLnBrk="1" hangingPunct="1">
              <a:spcBef>
                <a:spcPct val="0"/>
              </a:spcBef>
            </a:pPr>
            <a:r>
              <a:rPr lang="en-US" sz="2000" b="1" dirty="0">
                <a:latin typeface="Arial"/>
                <a:cs typeface="Arial"/>
              </a:rPr>
              <a:t>Commander</a:t>
            </a:r>
            <a:br>
              <a:rPr lang="en-US" sz="2000" b="1" dirty="0">
                <a:latin typeface="Arial"/>
                <a:cs typeface="Arial"/>
              </a:rPr>
            </a:br>
            <a:r>
              <a:rPr lang="en-US" sz="2000" b="1" dirty="0">
                <a:latin typeface="Arial"/>
                <a:cs typeface="Arial"/>
              </a:rPr>
              <a:t>Server</a:t>
            </a:r>
          </a:p>
        </p:txBody>
      </p:sp>
      <p:sp>
        <p:nvSpPr>
          <p:cNvPr id="57" name="Line 79"/>
          <p:cNvSpPr>
            <a:spLocks noChangeShapeType="1"/>
          </p:cNvSpPr>
          <p:nvPr/>
        </p:nvSpPr>
        <p:spPr bwMode="auto">
          <a:xfrm>
            <a:off x="3841338" y="3392606"/>
            <a:ext cx="478864" cy="0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 type="none" w="lg" len="lg"/>
            <a:tailEnd type="none" w="lg" len="lg"/>
          </a:ln>
        </p:spPr>
        <p:txBody>
          <a:bodyPr wrap="square" anchor="ctr">
            <a:spAutoFit/>
          </a:bodyPr>
          <a:lstStyle/>
          <a:p>
            <a:endParaRPr lang="en-US">
              <a:latin typeface="Arial"/>
              <a:cs typeface="Arial"/>
            </a:endParaRPr>
          </a:p>
        </p:txBody>
      </p:sp>
      <p:grpSp>
        <p:nvGrpSpPr>
          <p:cNvPr id="52" name="Group 81"/>
          <p:cNvGrpSpPr>
            <a:grpSpLocks/>
          </p:cNvGrpSpPr>
          <p:nvPr/>
        </p:nvGrpSpPr>
        <p:grpSpPr bwMode="auto">
          <a:xfrm>
            <a:off x="7654406" y="3240206"/>
            <a:ext cx="1555962" cy="790330"/>
            <a:chOff x="4602" y="2160"/>
            <a:chExt cx="1134" cy="576"/>
          </a:xfrm>
          <a:solidFill>
            <a:srgbClr val="CFE1F4"/>
          </a:solidFill>
        </p:grpSpPr>
        <p:sp>
          <p:nvSpPr>
            <p:cNvPr id="59" name="AutoShape 82"/>
            <p:cNvSpPr>
              <a:spLocks noChangeArrowheads="1"/>
            </p:cNvSpPr>
            <p:nvPr/>
          </p:nvSpPr>
          <p:spPr bwMode="auto">
            <a:xfrm>
              <a:off x="4602" y="2160"/>
              <a:ext cx="1008" cy="576"/>
            </a:xfrm>
            <a:prstGeom prst="roundRect">
              <a:avLst>
                <a:gd name="adj" fmla="val 16667"/>
              </a:avLst>
            </a:prstGeom>
            <a:grp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/>
            <a:lstStyle/>
            <a:p>
              <a:pPr eaLnBrk="1" hangingPunct="1">
                <a:spcBef>
                  <a:spcPct val="0"/>
                </a:spcBef>
              </a:pPr>
              <a:endParaRPr lang="en-US" sz="1200">
                <a:solidFill>
                  <a:schemeClr val="bg2"/>
                </a:solidFill>
                <a:latin typeface="Arial"/>
                <a:cs typeface="Arial"/>
              </a:endParaRPr>
            </a:p>
          </p:txBody>
        </p:sp>
        <p:sp>
          <p:nvSpPr>
            <p:cNvPr id="60" name="Text Box 83"/>
            <p:cNvSpPr txBox="1">
              <a:spLocks noChangeArrowheads="1"/>
            </p:cNvSpPr>
            <p:nvPr/>
          </p:nvSpPr>
          <p:spPr bwMode="auto">
            <a:xfrm>
              <a:off x="4602" y="2457"/>
              <a:ext cx="1134" cy="2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 dirty="0">
                  <a:latin typeface="Arial"/>
                  <a:cs typeface="Arial"/>
                </a:rPr>
                <a:t>Workspace</a:t>
              </a:r>
            </a:p>
          </p:txBody>
        </p:sp>
        <p:sp>
          <p:nvSpPr>
            <p:cNvPr id="61" name="AutoShape 84"/>
            <p:cNvSpPr>
              <a:spLocks noChangeArrowheads="1"/>
            </p:cNvSpPr>
            <p:nvPr/>
          </p:nvSpPr>
          <p:spPr bwMode="auto">
            <a:xfrm>
              <a:off x="4992" y="2222"/>
              <a:ext cx="236" cy="275"/>
            </a:xfrm>
            <a:prstGeom prst="flowChartMultidocumen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</p:grpSp>
      <p:sp>
        <p:nvSpPr>
          <p:cNvPr id="62" name="Freeform 85"/>
          <p:cNvSpPr>
            <a:spLocks/>
          </p:cNvSpPr>
          <p:nvPr/>
        </p:nvSpPr>
        <p:spPr bwMode="auto">
          <a:xfrm>
            <a:off x="7950778" y="2475142"/>
            <a:ext cx="562561" cy="369332"/>
          </a:xfrm>
          <a:custGeom>
            <a:avLst/>
            <a:gdLst>
              <a:gd name="T0" fmla="*/ 0 w 410"/>
              <a:gd name="T1" fmla="*/ 2147483647 h 726"/>
              <a:gd name="T2" fmla="*/ 2147483647 w 410"/>
              <a:gd name="T3" fmla="*/ 2147483647 h 726"/>
              <a:gd name="T4" fmla="*/ 2147483647 w 410"/>
              <a:gd name="T5" fmla="*/ 2147483647 h 726"/>
              <a:gd name="T6" fmla="*/ 0 60000 65536"/>
              <a:gd name="T7" fmla="*/ 0 60000 65536"/>
              <a:gd name="T8" fmla="*/ 0 60000 65536"/>
              <a:gd name="T9" fmla="*/ 0 w 410"/>
              <a:gd name="T10" fmla="*/ 0 h 726"/>
              <a:gd name="T11" fmla="*/ 410 w 410"/>
              <a:gd name="T12" fmla="*/ 726 h 72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10" h="726">
                <a:moveTo>
                  <a:pt x="0" y="42"/>
                </a:moveTo>
                <a:cubicBezTo>
                  <a:pt x="58" y="54"/>
                  <a:pt x="286" y="0"/>
                  <a:pt x="348" y="114"/>
                </a:cubicBezTo>
                <a:cubicBezTo>
                  <a:pt x="410" y="228"/>
                  <a:pt x="367" y="599"/>
                  <a:pt x="372" y="726"/>
                </a:cubicBezTo>
              </a:path>
            </a:pathLst>
          </a:custGeom>
          <a:noFill/>
          <a:ln w="19050" cap="rnd" cmpd="sng">
            <a:solidFill>
              <a:schemeClr val="tx1"/>
            </a:solidFill>
            <a:prstDash val="sysDot"/>
            <a:round/>
            <a:headEnd type="triangl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63" name="Freeform 86"/>
          <p:cNvSpPr>
            <a:spLocks/>
          </p:cNvSpPr>
          <p:nvPr/>
        </p:nvSpPr>
        <p:spPr bwMode="auto">
          <a:xfrm>
            <a:off x="7283936" y="4400550"/>
            <a:ext cx="1416007" cy="889176"/>
          </a:xfrm>
          <a:custGeom>
            <a:avLst/>
            <a:gdLst>
              <a:gd name="T0" fmla="*/ 2147483647 w 939"/>
              <a:gd name="T1" fmla="*/ 0 h 950"/>
              <a:gd name="T2" fmla="*/ 2147483647 w 939"/>
              <a:gd name="T3" fmla="*/ 2147483647 h 950"/>
              <a:gd name="T4" fmla="*/ 0 w 939"/>
              <a:gd name="T5" fmla="*/ 2147483647 h 950"/>
              <a:gd name="T6" fmla="*/ 0 60000 65536"/>
              <a:gd name="T7" fmla="*/ 0 60000 65536"/>
              <a:gd name="T8" fmla="*/ 0 60000 65536"/>
              <a:gd name="T9" fmla="*/ 0 w 939"/>
              <a:gd name="T10" fmla="*/ 0 h 950"/>
              <a:gd name="T11" fmla="*/ 939 w 939"/>
              <a:gd name="T12" fmla="*/ 950 h 95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39" h="950">
                <a:moveTo>
                  <a:pt x="882" y="0"/>
                </a:moveTo>
                <a:cubicBezTo>
                  <a:pt x="867" y="134"/>
                  <a:pt x="939" y="658"/>
                  <a:pt x="792" y="804"/>
                </a:cubicBezTo>
                <a:cubicBezTo>
                  <a:pt x="645" y="950"/>
                  <a:pt x="165" y="861"/>
                  <a:pt x="0" y="876"/>
                </a:cubicBezTo>
              </a:path>
            </a:pathLst>
          </a:custGeom>
          <a:noFill/>
          <a:ln w="19050" cap="rnd" cmpd="sng">
            <a:solidFill>
              <a:schemeClr val="tx1"/>
            </a:solidFill>
            <a:prstDash val="sysDot"/>
            <a:round/>
            <a:headEnd type="triangle" w="med" len="med"/>
            <a:tailEnd type="triangle" w="lg" len="med"/>
          </a:ln>
        </p:spPr>
        <p:txBody>
          <a:bodyPr wrap="square" anchor="ctr">
            <a:spAutoFit/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64" name="AutoShape 96"/>
          <p:cNvSpPr>
            <a:spLocks noChangeArrowheads="1"/>
          </p:cNvSpPr>
          <p:nvPr/>
        </p:nvSpPr>
        <p:spPr bwMode="auto">
          <a:xfrm>
            <a:off x="4369597" y="2630994"/>
            <a:ext cx="1844102" cy="263443"/>
          </a:xfrm>
          <a:prstGeom prst="roundRect">
            <a:avLst>
              <a:gd name="adj" fmla="val 16667"/>
            </a:avLst>
          </a:prstGeom>
          <a:solidFill>
            <a:srgbClr val="CFE1F4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algn="ctr" eaLnBrk="1" hangingPunct="1">
              <a:spcBef>
                <a:spcPct val="0"/>
              </a:spcBef>
            </a:pPr>
            <a:r>
              <a:rPr lang="en-US" sz="1400" b="1">
                <a:latin typeface="Arial"/>
                <a:cs typeface="Arial"/>
              </a:rPr>
              <a:t>API</a:t>
            </a:r>
            <a:endParaRPr lang="en-US" sz="600" b="1">
              <a:latin typeface="Arial"/>
              <a:cs typeface="Arial"/>
            </a:endParaRPr>
          </a:p>
        </p:txBody>
      </p:sp>
      <p:sp>
        <p:nvSpPr>
          <p:cNvPr id="65" name="AutoShape 55"/>
          <p:cNvSpPr>
            <a:spLocks noChangeArrowheads="1"/>
          </p:cNvSpPr>
          <p:nvPr/>
        </p:nvSpPr>
        <p:spPr bwMode="auto">
          <a:xfrm>
            <a:off x="4781227" y="1857130"/>
            <a:ext cx="1086703" cy="592747"/>
          </a:xfrm>
          <a:prstGeom prst="roundRect">
            <a:avLst>
              <a:gd name="adj" fmla="val 16667"/>
            </a:avLst>
          </a:prstGeom>
          <a:solidFill>
            <a:srgbClr val="CFE1F4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algn="ctr" eaLnBrk="1" hangingPunct="1">
              <a:spcBef>
                <a:spcPct val="0"/>
              </a:spcBef>
            </a:pPr>
            <a:r>
              <a:rPr lang="en-US" sz="1600" b="1">
                <a:latin typeface="Arial"/>
                <a:cs typeface="Arial"/>
              </a:rPr>
              <a:t>Perl</a:t>
            </a:r>
          </a:p>
        </p:txBody>
      </p:sp>
      <p:sp>
        <p:nvSpPr>
          <p:cNvPr id="66" name="Text Box 56"/>
          <p:cNvSpPr txBox="1">
            <a:spLocks noChangeArrowheads="1"/>
          </p:cNvSpPr>
          <p:nvPr/>
        </p:nvSpPr>
        <p:spPr bwMode="auto">
          <a:xfrm>
            <a:off x="1900709" y="1503128"/>
            <a:ext cx="148969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600" b="1">
                <a:latin typeface="Arial"/>
                <a:cs typeface="Arial"/>
              </a:rPr>
              <a:t>Scripts &amp; Tools</a:t>
            </a:r>
          </a:p>
        </p:txBody>
      </p:sp>
      <p:pic>
        <p:nvPicPr>
          <p:cNvPr id="67" name="Picture 57" descr="MCj0424238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35983" y="1449265"/>
            <a:ext cx="395165" cy="395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8" name="Line 59"/>
          <p:cNvSpPr>
            <a:spLocks noChangeShapeType="1"/>
          </p:cNvSpPr>
          <p:nvPr/>
        </p:nvSpPr>
        <p:spPr bwMode="auto">
          <a:xfrm>
            <a:off x="3381685" y="1593686"/>
            <a:ext cx="1909963" cy="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69" name="Line 60"/>
          <p:cNvSpPr>
            <a:spLocks noChangeShapeType="1"/>
          </p:cNvSpPr>
          <p:nvPr/>
        </p:nvSpPr>
        <p:spPr bwMode="auto">
          <a:xfrm>
            <a:off x="3513407" y="1593686"/>
            <a:ext cx="0" cy="197582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70" name="Line 61"/>
          <p:cNvSpPr>
            <a:spLocks noChangeShapeType="1"/>
          </p:cNvSpPr>
          <p:nvPr/>
        </p:nvSpPr>
        <p:spPr bwMode="auto">
          <a:xfrm>
            <a:off x="5291648" y="1593686"/>
            <a:ext cx="0" cy="197582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71" name="Line 97"/>
          <p:cNvSpPr>
            <a:spLocks noChangeShapeType="1"/>
          </p:cNvSpPr>
          <p:nvPr/>
        </p:nvSpPr>
        <p:spPr bwMode="auto">
          <a:xfrm>
            <a:off x="4633040" y="1593686"/>
            <a:ext cx="0" cy="922051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72" name="AutoShape 78"/>
          <p:cNvSpPr>
            <a:spLocks noChangeArrowheads="1"/>
          </p:cNvSpPr>
          <p:nvPr/>
        </p:nvSpPr>
        <p:spPr bwMode="auto">
          <a:xfrm>
            <a:off x="157251" y="3459051"/>
            <a:ext cx="1844102" cy="1119634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algn="ctr" eaLnBrk="1" hangingPunct="1">
              <a:spcBef>
                <a:spcPct val="0"/>
              </a:spcBef>
            </a:pPr>
            <a:r>
              <a:rPr lang="en-US" sz="2000" b="1" dirty="0" smtClean="0">
                <a:solidFill>
                  <a:srgbClr val="FFFFFF"/>
                </a:solidFill>
                <a:latin typeface="Arial"/>
                <a:cs typeface="Arial"/>
              </a:rPr>
              <a:t>Artifact</a:t>
            </a:r>
          </a:p>
          <a:p>
            <a:pPr algn="ctr" eaLnBrk="1" hangingPunct="1">
              <a:spcBef>
                <a:spcPct val="0"/>
              </a:spcBef>
            </a:pPr>
            <a:r>
              <a:rPr lang="en-US" sz="2000" b="1" dirty="0" smtClean="0">
                <a:solidFill>
                  <a:srgbClr val="FFFFFF"/>
                </a:solidFill>
                <a:latin typeface="Arial"/>
                <a:cs typeface="Arial"/>
              </a:rPr>
              <a:t>Repository</a:t>
            </a:r>
            <a:r>
              <a:rPr lang="en-US" sz="2000" b="1" dirty="0">
                <a:solidFill>
                  <a:srgbClr val="FFFFFF"/>
                </a:solidFill>
                <a:latin typeface="Arial"/>
                <a:cs typeface="Arial"/>
              </a:rPr>
              <a:t/>
            </a:r>
            <a:br>
              <a:rPr lang="en-US" sz="2000" b="1" dirty="0">
                <a:solidFill>
                  <a:srgbClr val="FFFFFF"/>
                </a:solidFill>
                <a:latin typeface="Arial"/>
                <a:cs typeface="Arial"/>
              </a:rPr>
            </a:br>
            <a:r>
              <a:rPr lang="en-US" sz="2000" b="1" dirty="0">
                <a:solidFill>
                  <a:srgbClr val="FFFFFF"/>
                </a:solidFill>
                <a:latin typeface="Arial"/>
                <a:cs typeface="Arial"/>
              </a:rPr>
              <a:t>Server</a:t>
            </a:r>
          </a:p>
        </p:txBody>
      </p:sp>
      <p:sp>
        <p:nvSpPr>
          <p:cNvPr id="73" name="Line 79"/>
          <p:cNvSpPr>
            <a:spLocks noChangeShapeType="1"/>
          </p:cNvSpPr>
          <p:nvPr/>
        </p:nvSpPr>
        <p:spPr bwMode="auto">
          <a:xfrm>
            <a:off x="2001353" y="3964675"/>
            <a:ext cx="2368244" cy="0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 type="none" w="lg" len="lg"/>
            <a:tailEnd type="none" w="lg" len="lg"/>
          </a:ln>
        </p:spPr>
        <p:txBody>
          <a:bodyPr wrap="square" anchor="ctr">
            <a:spAutoFit/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74" name="Freeform 86"/>
          <p:cNvSpPr>
            <a:spLocks/>
          </p:cNvSpPr>
          <p:nvPr/>
        </p:nvSpPr>
        <p:spPr bwMode="auto">
          <a:xfrm flipH="1">
            <a:off x="1079301" y="4888666"/>
            <a:ext cx="686431" cy="369332"/>
          </a:xfrm>
          <a:custGeom>
            <a:avLst/>
            <a:gdLst>
              <a:gd name="T0" fmla="*/ 2147483647 w 939"/>
              <a:gd name="T1" fmla="*/ 0 h 950"/>
              <a:gd name="T2" fmla="*/ 2147483647 w 939"/>
              <a:gd name="T3" fmla="*/ 2147483647 h 950"/>
              <a:gd name="T4" fmla="*/ 0 w 939"/>
              <a:gd name="T5" fmla="*/ 2147483647 h 950"/>
              <a:gd name="T6" fmla="*/ 0 60000 65536"/>
              <a:gd name="T7" fmla="*/ 0 60000 65536"/>
              <a:gd name="T8" fmla="*/ 0 60000 65536"/>
              <a:gd name="T9" fmla="*/ 0 w 939"/>
              <a:gd name="T10" fmla="*/ 0 h 950"/>
              <a:gd name="T11" fmla="*/ 939 w 939"/>
              <a:gd name="T12" fmla="*/ 950 h 95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39" h="950">
                <a:moveTo>
                  <a:pt x="882" y="0"/>
                </a:moveTo>
                <a:cubicBezTo>
                  <a:pt x="867" y="134"/>
                  <a:pt x="939" y="658"/>
                  <a:pt x="792" y="804"/>
                </a:cubicBezTo>
                <a:cubicBezTo>
                  <a:pt x="645" y="950"/>
                  <a:pt x="165" y="861"/>
                  <a:pt x="0" y="876"/>
                </a:cubicBezTo>
              </a:path>
            </a:pathLst>
          </a:custGeom>
          <a:noFill/>
          <a:ln w="19050" cap="rnd" cmpd="sng">
            <a:solidFill>
              <a:schemeClr val="tx1"/>
            </a:solidFill>
            <a:prstDash val="sysDot"/>
            <a:round/>
            <a:headEnd type="triangle" w="med" len="med"/>
            <a:tailEnd type="triangle" w="lg" len="med"/>
          </a:ln>
        </p:spPr>
        <p:txBody>
          <a:bodyPr wrap="square" anchor="ctr">
            <a:spAutoFit/>
          </a:bodyPr>
          <a:lstStyle/>
          <a:p>
            <a:endParaRPr lang="en-US">
              <a:latin typeface="Arial"/>
              <a:cs typeface="Arial"/>
            </a:endParaRPr>
          </a:p>
        </p:txBody>
      </p:sp>
      <p:grpSp>
        <p:nvGrpSpPr>
          <p:cNvPr id="58" name="Group 81"/>
          <p:cNvGrpSpPr>
            <a:grpSpLocks/>
          </p:cNvGrpSpPr>
          <p:nvPr/>
        </p:nvGrpSpPr>
        <p:grpSpPr bwMode="auto">
          <a:xfrm>
            <a:off x="1928958" y="5006099"/>
            <a:ext cx="796998" cy="625226"/>
            <a:chOff x="4602" y="2160"/>
            <a:chExt cx="1008" cy="585"/>
          </a:xfrm>
          <a:solidFill>
            <a:srgbClr val="00B050"/>
          </a:solidFill>
        </p:grpSpPr>
        <p:sp>
          <p:nvSpPr>
            <p:cNvPr id="76" name="AutoShape 82"/>
            <p:cNvSpPr>
              <a:spLocks noChangeArrowheads="1"/>
            </p:cNvSpPr>
            <p:nvPr/>
          </p:nvSpPr>
          <p:spPr bwMode="auto">
            <a:xfrm>
              <a:off x="4602" y="2160"/>
              <a:ext cx="1008" cy="576"/>
            </a:xfrm>
            <a:prstGeom prst="roundRect">
              <a:avLst>
                <a:gd name="adj" fmla="val 16667"/>
              </a:avLst>
            </a:prstGeom>
            <a:grp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/>
            <a:lstStyle/>
            <a:p>
              <a:pPr eaLnBrk="1" hangingPunct="1">
                <a:spcBef>
                  <a:spcPct val="0"/>
                </a:spcBef>
              </a:pPr>
              <a:endParaRPr lang="en-US" sz="120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  <p:sp>
          <p:nvSpPr>
            <p:cNvPr id="77" name="Text Box 83"/>
            <p:cNvSpPr txBox="1">
              <a:spLocks noChangeArrowheads="1"/>
            </p:cNvSpPr>
            <p:nvPr/>
          </p:nvSpPr>
          <p:spPr bwMode="auto">
            <a:xfrm>
              <a:off x="4615" y="2457"/>
              <a:ext cx="91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1400" b="1" dirty="0" smtClean="0">
                  <a:solidFill>
                    <a:srgbClr val="FFFFFF"/>
                  </a:solidFill>
                  <a:latin typeface="Arial"/>
                  <a:cs typeface="Arial"/>
                </a:rPr>
                <a:t>Cache</a:t>
              </a:r>
              <a:endParaRPr lang="en-US" sz="1400" b="1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78" name="Line 79"/>
          <p:cNvSpPr>
            <a:spLocks noChangeShapeType="1"/>
          </p:cNvSpPr>
          <p:nvPr/>
        </p:nvSpPr>
        <p:spPr bwMode="auto">
          <a:xfrm>
            <a:off x="2876926" y="5290124"/>
            <a:ext cx="478864" cy="0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 type="none" w="lg" len="lg"/>
            <a:tailEnd type="none" w="lg" len="lg"/>
          </a:ln>
        </p:spPr>
        <p:txBody>
          <a:bodyPr wrap="square" anchor="ctr">
            <a:spAutoFit/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79" name="Line 41"/>
          <p:cNvSpPr>
            <a:spLocks noChangeShapeType="1"/>
          </p:cNvSpPr>
          <p:nvPr/>
        </p:nvSpPr>
        <p:spPr bwMode="auto">
          <a:xfrm>
            <a:off x="3704050" y="5856893"/>
            <a:ext cx="0" cy="263443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80" name="Line 42"/>
          <p:cNvSpPr>
            <a:spLocks noChangeShapeType="1"/>
          </p:cNvSpPr>
          <p:nvPr/>
        </p:nvSpPr>
        <p:spPr bwMode="auto">
          <a:xfrm>
            <a:off x="4486146" y="5856893"/>
            <a:ext cx="0" cy="263443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81" name="Line 43"/>
          <p:cNvSpPr>
            <a:spLocks noChangeShapeType="1"/>
          </p:cNvSpPr>
          <p:nvPr/>
        </p:nvSpPr>
        <p:spPr bwMode="auto">
          <a:xfrm>
            <a:off x="5292941" y="5856893"/>
            <a:ext cx="0" cy="263443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82" name="Line 44"/>
          <p:cNvSpPr>
            <a:spLocks noChangeShapeType="1"/>
          </p:cNvSpPr>
          <p:nvPr/>
        </p:nvSpPr>
        <p:spPr bwMode="auto">
          <a:xfrm>
            <a:off x="6066806" y="5856893"/>
            <a:ext cx="0" cy="263443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83" name="Line 45"/>
          <p:cNvSpPr>
            <a:spLocks noChangeShapeType="1"/>
          </p:cNvSpPr>
          <p:nvPr/>
        </p:nvSpPr>
        <p:spPr bwMode="auto">
          <a:xfrm>
            <a:off x="6857135" y="5856893"/>
            <a:ext cx="0" cy="263443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84" name="Line 52"/>
          <p:cNvSpPr>
            <a:spLocks noChangeShapeType="1"/>
          </p:cNvSpPr>
          <p:nvPr/>
        </p:nvSpPr>
        <p:spPr bwMode="auto">
          <a:xfrm flipV="1">
            <a:off x="3712282" y="6120336"/>
            <a:ext cx="3161318" cy="0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/>
            <a:tailEnd type="none"/>
          </a:ln>
        </p:spPr>
        <p:txBody>
          <a:bodyPr wrap="none" anchor="ctr">
            <a:spAutoFit/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85" name="Line 53"/>
          <p:cNvSpPr>
            <a:spLocks noChangeShapeType="1"/>
          </p:cNvSpPr>
          <p:nvPr/>
        </p:nvSpPr>
        <p:spPr bwMode="auto">
          <a:xfrm>
            <a:off x="5292941" y="6120336"/>
            <a:ext cx="0" cy="395165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86" name="Line 79"/>
          <p:cNvSpPr>
            <a:spLocks noChangeShapeType="1"/>
          </p:cNvSpPr>
          <p:nvPr/>
        </p:nvSpPr>
        <p:spPr bwMode="auto">
          <a:xfrm>
            <a:off x="2322675" y="6517207"/>
            <a:ext cx="2988263" cy="0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 type="none" w="lg" len="lg"/>
            <a:tailEnd type="none" w="lg" len="lg"/>
          </a:ln>
        </p:spPr>
        <p:txBody>
          <a:bodyPr wrap="square" anchor="ctr">
            <a:spAutoFit/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87" name="Line 53"/>
          <p:cNvSpPr>
            <a:spLocks noChangeShapeType="1"/>
          </p:cNvSpPr>
          <p:nvPr/>
        </p:nvSpPr>
        <p:spPr bwMode="auto">
          <a:xfrm flipH="1">
            <a:off x="2322674" y="5668824"/>
            <a:ext cx="9525" cy="846678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 type="triangle" w="lg" len="med"/>
            <a:tailEnd type="none" w="lg" len="lg"/>
          </a:ln>
        </p:spPr>
        <p:txBody>
          <a:bodyPr wrap="square" anchor="ctr">
            <a:spAutoFit/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88" name="AutoShape 84"/>
          <p:cNvSpPr>
            <a:spLocks noChangeArrowheads="1"/>
          </p:cNvSpPr>
          <p:nvPr/>
        </p:nvSpPr>
        <p:spPr bwMode="auto">
          <a:xfrm>
            <a:off x="2427081" y="2832202"/>
            <a:ext cx="292821" cy="462201"/>
          </a:xfrm>
          <a:prstGeom prst="flowChartMultidocument">
            <a:avLst/>
          </a:prstGeom>
          <a:solidFill>
            <a:srgbClr val="00B05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552333" y="2801693"/>
            <a:ext cx="9332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/>
                <a:cs typeface="Arial"/>
              </a:rPr>
              <a:t>Artifact</a:t>
            </a:r>
          </a:p>
          <a:p>
            <a:pPr algn="ctr"/>
            <a:r>
              <a:rPr lang="en-US" sz="1400" dirty="0" smtClean="0">
                <a:latin typeface="Arial"/>
                <a:cs typeface="Arial"/>
              </a:rPr>
              <a:t>Metadata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90" name="AutoShape 84"/>
          <p:cNvSpPr>
            <a:spLocks noChangeArrowheads="1"/>
          </p:cNvSpPr>
          <p:nvPr/>
        </p:nvSpPr>
        <p:spPr bwMode="auto">
          <a:xfrm>
            <a:off x="2185788" y="4861320"/>
            <a:ext cx="292821" cy="462201"/>
          </a:xfrm>
          <a:prstGeom prst="flowChartMultidocumen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endParaRPr lang="en-US">
              <a:latin typeface="Arial"/>
              <a:cs typeface="Arial"/>
            </a:endParaRPr>
          </a:p>
        </p:txBody>
      </p:sp>
      <p:grpSp>
        <p:nvGrpSpPr>
          <p:cNvPr id="75" name="Group 6"/>
          <p:cNvGrpSpPr>
            <a:grpSpLocks/>
          </p:cNvGrpSpPr>
          <p:nvPr/>
        </p:nvGrpSpPr>
        <p:grpSpPr bwMode="auto">
          <a:xfrm>
            <a:off x="3439313" y="4978657"/>
            <a:ext cx="592747" cy="544724"/>
            <a:chOff x="3840" y="3676"/>
            <a:chExt cx="432" cy="397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92" name="AutoShape 7"/>
            <p:cNvSpPr>
              <a:spLocks noChangeArrowheads="1"/>
            </p:cNvSpPr>
            <p:nvPr/>
          </p:nvSpPr>
          <p:spPr bwMode="auto">
            <a:xfrm>
              <a:off x="3840" y="3676"/>
              <a:ext cx="432" cy="397"/>
            </a:xfrm>
            <a:prstGeom prst="roundRect">
              <a:avLst>
                <a:gd name="adj" fmla="val 10694"/>
              </a:avLst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3" name="Line 8"/>
            <p:cNvSpPr>
              <a:spLocks noChangeShapeType="1"/>
            </p:cNvSpPr>
            <p:nvPr/>
          </p:nvSpPr>
          <p:spPr bwMode="auto">
            <a:xfrm>
              <a:off x="3840" y="3820"/>
              <a:ext cx="432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Text Box 9"/>
            <p:cNvSpPr txBox="1">
              <a:spLocks noChangeArrowheads="1"/>
            </p:cNvSpPr>
            <p:nvPr/>
          </p:nvSpPr>
          <p:spPr bwMode="auto">
            <a:xfrm>
              <a:off x="3920" y="3696"/>
              <a:ext cx="327" cy="135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200" b="1" dirty="0">
                  <a:latin typeface="Arial"/>
                  <a:cs typeface="Arial"/>
                </a:rPr>
                <a:t>Agent</a:t>
              </a:r>
            </a:p>
          </p:txBody>
        </p:sp>
      </p:grpSp>
      <p:sp>
        <p:nvSpPr>
          <p:cNvPr id="95" name="AutoShape 10"/>
          <p:cNvSpPr>
            <a:spLocks noChangeArrowheads="1"/>
          </p:cNvSpPr>
          <p:nvPr/>
        </p:nvSpPr>
        <p:spPr bwMode="auto">
          <a:xfrm>
            <a:off x="3636896" y="5307961"/>
            <a:ext cx="90559" cy="90559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6" name="AutoShape 11"/>
          <p:cNvSpPr>
            <a:spLocks noChangeArrowheads="1"/>
          </p:cNvSpPr>
          <p:nvPr/>
        </p:nvSpPr>
        <p:spPr bwMode="auto">
          <a:xfrm>
            <a:off x="3505174" y="5307961"/>
            <a:ext cx="90559" cy="90559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7" name="AutoShape 12"/>
          <p:cNvSpPr>
            <a:spLocks noChangeArrowheads="1"/>
          </p:cNvSpPr>
          <p:nvPr/>
        </p:nvSpPr>
        <p:spPr bwMode="auto">
          <a:xfrm>
            <a:off x="3796059" y="5310706"/>
            <a:ext cx="90559" cy="90559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8" name="AutoShape 78"/>
          <p:cNvSpPr>
            <a:spLocks noChangeArrowheads="1"/>
          </p:cNvSpPr>
          <p:nvPr/>
        </p:nvSpPr>
        <p:spPr bwMode="auto">
          <a:xfrm>
            <a:off x="6193466" y="3124200"/>
            <a:ext cx="574899" cy="1119634"/>
          </a:xfrm>
          <a:prstGeom prst="roundRect">
            <a:avLst>
              <a:gd name="adj" fmla="val 16667"/>
            </a:avLst>
          </a:prstGeom>
          <a:solidFill>
            <a:schemeClr val="accent6">
              <a:lumMod val="20000"/>
              <a:lumOff val="80000"/>
            </a:schemeClr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algn="ctr" eaLnBrk="1" hangingPunct="1">
              <a:spcBef>
                <a:spcPct val="0"/>
              </a:spcBef>
            </a:pPr>
            <a:r>
              <a:rPr lang="en-US" sz="1600" b="1" dirty="0" smtClean="0">
                <a:latin typeface="Arial"/>
                <a:cs typeface="Arial"/>
              </a:rPr>
              <a:t>SDK</a:t>
            </a:r>
            <a:endParaRPr lang="en-US" sz="2000" b="1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30"/>
          <p:cNvSpPr>
            <a:spLocks noGrp="1"/>
          </p:cNvSpPr>
          <p:nvPr>
            <p:ph idx="1"/>
          </p:nvPr>
        </p:nvSpPr>
        <p:spPr>
          <a:xfrm>
            <a:off x="575733" y="1511301"/>
            <a:ext cx="8212665" cy="546100"/>
          </a:xfrm>
        </p:spPr>
        <p:txBody>
          <a:bodyPr numCol="2"/>
          <a:lstStyle/>
          <a:p>
            <a:r>
              <a:rPr lang="en-US" dirty="0" smtClean="0"/>
              <a:t>Integrations (100+ available)</a:t>
            </a:r>
          </a:p>
          <a:p>
            <a:pPr marL="2289175"/>
            <a:r>
              <a:rPr lang="en-US" dirty="0" err="1" smtClean="0"/>
              <a:t>Plugins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B6251DB-65F7-4F12-8D78-D6532ACD2984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SDK (cont.)</a:t>
            </a:r>
            <a:endParaRPr lang="en-US" dirty="0"/>
          </a:p>
        </p:txBody>
      </p:sp>
      <p:sp>
        <p:nvSpPr>
          <p:cNvPr id="19" name="AutoShape 78"/>
          <p:cNvSpPr>
            <a:spLocks noChangeArrowheads="1"/>
          </p:cNvSpPr>
          <p:nvPr/>
        </p:nvSpPr>
        <p:spPr bwMode="auto">
          <a:xfrm>
            <a:off x="3962400" y="3124200"/>
            <a:ext cx="2022699" cy="1119634"/>
          </a:xfrm>
          <a:prstGeom prst="roundRect">
            <a:avLst>
              <a:gd name="adj" fmla="val 16667"/>
            </a:avLst>
          </a:prstGeom>
          <a:solidFill>
            <a:schemeClr val="accent6">
              <a:lumMod val="20000"/>
              <a:lumOff val="80000"/>
            </a:schemeClr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algn="ctr" eaLnBrk="1" hangingPunct="1">
              <a:spcBef>
                <a:spcPct val="0"/>
              </a:spcBef>
            </a:pPr>
            <a:r>
              <a:rPr lang="en-US" sz="1600" b="1" dirty="0" smtClean="0">
                <a:latin typeface="Arial"/>
                <a:cs typeface="Arial"/>
              </a:rPr>
              <a:t>SDK</a:t>
            </a:r>
            <a:endParaRPr lang="en-US" sz="2000" b="1" dirty="0">
              <a:latin typeface="Arial"/>
              <a:cs typeface="Arial"/>
            </a:endParaRPr>
          </a:p>
        </p:txBody>
      </p:sp>
      <p:grpSp>
        <p:nvGrpSpPr>
          <p:cNvPr id="2" name="Group 29"/>
          <p:cNvGrpSpPr/>
          <p:nvPr/>
        </p:nvGrpSpPr>
        <p:grpSpPr>
          <a:xfrm>
            <a:off x="381000" y="2209800"/>
            <a:ext cx="3733800" cy="4050967"/>
            <a:chOff x="381000" y="1959969"/>
            <a:chExt cx="3733800" cy="405096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18929" y="1959969"/>
              <a:ext cx="609600" cy="31718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48000" y="4967171"/>
              <a:ext cx="1006200" cy="39588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85004" y="4967171"/>
              <a:ext cx="941043" cy="36620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</p:pic>
        <p:pic>
          <p:nvPicPr>
            <p:cNvPr id="8" name="Picture 7" descr="Screen shot 2011-04-24 at 2.30.58 PM.png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8752" y="1972355"/>
              <a:ext cx="618905" cy="3048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</p:pic>
        <p:pic>
          <p:nvPicPr>
            <p:cNvPr id="9" name="Picture 8" descr="Screen shot 2011-05-02 at 6.58.09 AM.png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3600" y="3440203"/>
              <a:ext cx="710586" cy="17175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8" cstate="print"/>
            <a:srcRect b="34776"/>
            <a:stretch>
              <a:fillRect/>
            </a:stretch>
          </p:blipFill>
          <p:spPr>
            <a:xfrm>
              <a:off x="2133600" y="3962400"/>
              <a:ext cx="700972" cy="2286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21651" y="4967171"/>
              <a:ext cx="1041399" cy="3810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</p:pic>
        <p:pic>
          <p:nvPicPr>
            <p:cNvPr id="12" name="Picture 11" descr="coverity-logo.gif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400" y="2590800"/>
              <a:ext cx="762000" cy="20781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133600" y="2819400"/>
              <a:ext cx="690919" cy="27036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</p:pic>
        <p:pic>
          <p:nvPicPr>
            <p:cNvPr id="14" name="Picture 13" descr="Screen shot 2011-05-25 at 10.10.11 PM.png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400" y="4267200"/>
              <a:ext cx="762000" cy="26943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</p:pic>
        <p:pic>
          <p:nvPicPr>
            <p:cNvPr id="15" name="Picture 14" descr="Screen shot 2011-05-25 at 10.15.05 PM.png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9800" y="1972355"/>
              <a:ext cx="1072242" cy="3048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</p:pic>
        <p:pic>
          <p:nvPicPr>
            <p:cNvPr id="16" name="Picture 15" descr="Screen shot 2011-05-25 at 10.16.24 PM.png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400" y="3692114"/>
              <a:ext cx="762000" cy="28073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</p:pic>
        <p:pic>
          <p:nvPicPr>
            <p:cNvPr id="17" name="Picture 16" descr="Screen shot 2011-05-25 at 10.19.43 PM.png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400" y="3092966"/>
              <a:ext cx="741623" cy="3048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</p:pic>
        <p:sp>
          <p:nvSpPr>
            <p:cNvPr id="22" name="Rectangle 21"/>
            <p:cNvSpPr/>
            <p:nvPr/>
          </p:nvSpPr>
          <p:spPr>
            <a:xfrm>
              <a:off x="381000" y="5629936"/>
              <a:ext cx="1752600" cy="381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accent4">
                      <a:lumMod val="50000"/>
                      <a:lumOff val="50000"/>
                    </a:schemeClr>
                  </a:solidFill>
                </a:rPr>
                <a:t>Custom Integrations</a:t>
              </a:r>
              <a:endParaRPr lang="en-US" sz="1400" b="1" dirty="0">
                <a:solidFill>
                  <a:schemeClr val="accent4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362200" y="5629936"/>
              <a:ext cx="1752600" cy="381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accent4">
                      <a:lumMod val="50000"/>
                      <a:lumOff val="50000"/>
                    </a:schemeClr>
                  </a:solidFill>
                </a:rPr>
                <a:t>Custom Integrations</a:t>
              </a:r>
              <a:endParaRPr lang="en-US" sz="1400" b="1" dirty="0">
                <a:solidFill>
                  <a:schemeClr val="accent4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8" name="Group 24"/>
          <p:cNvGrpSpPr/>
          <p:nvPr/>
        </p:nvGrpSpPr>
        <p:grpSpPr>
          <a:xfrm>
            <a:off x="6934200" y="2286000"/>
            <a:ext cx="1600200" cy="2819400"/>
            <a:chOff x="7162800" y="2057400"/>
            <a:chExt cx="1600200" cy="2819400"/>
          </a:xfrm>
        </p:grpSpPr>
        <p:sp>
          <p:nvSpPr>
            <p:cNvPr id="21" name="Rectangle 20"/>
            <p:cNvSpPr/>
            <p:nvPr/>
          </p:nvSpPr>
          <p:spPr>
            <a:xfrm>
              <a:off x="7162800" y="3276600"/>
              <a:ext cx="1600200" cy="381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 smtClean="0">
                  <a:solidFill>
                    <a:schemeClr val="accent4">
                      <a:lumMod val="50000"/>
                      <a:lumOff val="50000"/>
                    </a:schemeClr>
                  </a:solidFill>
                </a:rPr>
                <a:t>DashboardX</a:t>
              </a:r>
              <a:endParaRPr lang="en-US" sz="1400" b="1" dirty="0">
                <a:solidFill>
                  <a:schemeClr val="accent4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162800" y="3886200"/>
              <a:ext cx="1600200" cy="381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 smtClean="0">
                  <a:solidFill>
                    <a:schemeClr val="accent4">
                      <a:lumMod val="50000"/>
                      <a:lumOff val="50000"/>
                    </a:schemeClr>
                  </a:solidFill>
                </a:rPr>
                <a:t>DashboardY</a:t>
              </a:r>
              <a:endParaRPr lang="en-US" sz="1400" b="1" dirty="0">
                <a:solidFill>
                  <a:schemeClr val="accent4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162800" y="4495800"/>
              <a:ext cx="1600200" cy="381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 smtClean="0">
                  <a:solidFill>
                    <a:schemeClr val="accent4">
                      <a:lumMod val="50000"/>
                      <a:lumOff val="50000"/>
                    </a:schemeClr>
                  </a:solidFill>
                </a:rPr>
                <a:t>DashboardZ</a:t>
              </a:r>
              <a:endParaRPr lang="en-US" sz="1400" b="1" dirty="0">
                <a:solidFill>
                  <a:schemeClr val="accent4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162800" y="2057400"/>
              <a:ext cx="1600200" cy="381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accent4">
                      <a:lumMod val="50000"/>
                      <a:lumOff val="50000"/>
                    </a:schemeClr>
                  </a:solidFill>
                </a:rPr>
                <a:t>Weather Report</a:t>
              </a:r>
              <a:endParaRPr lang="en-US" sz="1400" b="1" dirty="0">
                <a:solidFill>
                  <a:schemeClr val="accent4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162800" y="2667000"/>
              <a:ext cx="1600200" cy="381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accent4">
                      <a:lumMod val="50000"/>
                      <a:lumOff val="50000"/>
                    </a:schemeClr>
                  </a:solidFill>
                </a:rPr>
                <a:t>CI Dashboard</a:t>
              </a:r>
              <a:endParaRPr lang="en-US" sz="1400" b="1" dirty="0">
                <a:solidFill>
                  <a:schemeClr val="accent4">
                    <a:lumMod val="50000"/>
                    <a:lumOff val="50000"/>
                  </a:scheme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4"/>
          <p:cNvSpPr txBox="1">
            <a:spLocks noGrp="1" noChangeArrowheads="1"/>
          </p:cNvSpPr>
          <p:nvPr/>
        </p:nvSpPr>
        <p:spPr bwMode="auto">
          <a:xfrm>
            <a:off x="7543800" y="6326188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l">
              <a:spcBef>
                <a:spcPct val="0"/>
              </a:spcBef>
            </a:pPr>
            <a:r>
              <a:rPr lang="en-US" sz="1000"/>
              <a:t>Slide </a:t>
            </a:r>
            <a:fld id="{519E74FE-C952-4A7B-93DA-4EA5B06E8E76}" type="slidenum">
              <a:rPr lang="en-US" sz="1000"/>
              <a:pPr algn="l">
                <a:spcBef>
                  <a:spcPct val="0"/>
                </a:spcBef>
              </a:pPr>
              <a:t>9</a:t>
            </a:fld>
            <a:endParaRPr lang="en-US" sz="1000">
              <a:latin typeface="Arial Unicode MS" pitchFamily="34" charset="-128"/>
            </a:endParaRPr>
          </a:p>
        </p:txBody>
      </p:sp>
      <p:pic>
        <p:nvPicPr>
          <p:cNvPr id="12292" name="Picture 100" descr="iStock_000002636258Smal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46513" y="3036888"/>
            <a:ext cx="1711325" cy="128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81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Object Types</a:t>
            </a:r>
          </a:p>
        </p:txBody>
      </p:sp>
      <p:sp>
        <p:nvSpPr>
          <p:cNvPr id="12294" name="Text Box 12"/>
          <p:cNvSpPr txBox="1">
            <a:spLocks noChangeArrowheads="1"/>
          </p:cNvSpPr>
          <p:nvPr/>
        </p:nvSpPr>
        <p:spPr bwMode="auto">
          <a:xfrm>
            <a:off x="3709988" y="2820988"/>
            <a:ext cx="2057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>
                <a:latin typeface="Verdana" pitchFamily="34" charset="0"/>
              </a:rPr>
              <a:t>Schedule/Trigger</a:t>
            </a:r>
          </a:p>
        </p:txBody>
      </p:sp>
      <p:sp>
        <p:nvSpPr>
          <p:cNvPr id="12295" name="Rectangle 13"/>
          <p:cNvSpPr>
            <a:spLocks noChangeArrowheads="1"/>
          </p:cNvSpPr>
          <p:nvPr/>
        </p:nvSpPr>
        <p:spPr bwMode="auto">
          <a:xfrm>
            <a:off x="3986213" y="1720850"/>
            <a:ext cx="1524000" cy="623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lIns="18288" tIns="18288" rIns="18288" bIns="18288" anchor="ctr" anchorCtr="1"/>
          <a:lstStyle/>
          <a:p>
            <a:r>
              <a:rPr lang="en-US" sz="1400" b="1">
                <a:latin typeface="Verdana" pitchFamily="34" charset="0"/>
              </a:rPr>
              <a:t>When to run a procedure</a:t>
            </a:r>
          </a:p>
        </p:txBody>
      </p:sp>
      <p:sp>
        <p:nvSpPr>
          <p:cNvPr id="12296" name="Line 14"/>
          <p:cNvSpPr>
            <a:spLocks noChangeShapeType="1"/>
          </p:cNvSpPr>
          <p:nvPr/>
        </p:nvSpPr>
        <p:spPr bwMode="auto">
          <a:xfrm flipV="1">
            <a:off x="4743450" y="2344738"/>
            <a:ext cx="4763" cy="449262"/>
          </a:xfrm>
          <a:prstGeom prst="line">
            <a:avLst/>
          </a:prstGeom>
          <a:noFill/>
          <a:ln w="31750" cap="rnd">
            <a:solidFill>
              <a:schemeClr val="tx2"/>
            </a:solidFill>
            <a:prstDash val="sysDot"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7" name="Text Box 21"/>
          <p:cNvSpPr txBox="1">
            <a:spLocks noChangeArrowheads="1"/>
          </p:cNvSpPr>
          <p:nvPr/>
        </p:nvSpPr>
        <p:spPr bwMode="auto">
          <a:xfrm>
            <a:off x="2339975" y="6297613"/>
            <a:ext cx="1371600" cy="3762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18288" tIns="18288" rIns="18288" bIns="18288" anchor="ctr"/>
          <a:lstStyle/>
          <a:p>
            <a:r>
              <a:rPr lang="en-US" sz="1600" b="1" dirty="0">
                <a:latin typeface="Verdana" pitchFamily="34" charset="0"/>
              </a:rPr>
              <a:t>Resources</a:t>
            </a:r>
          </a:p>
        </p:txBody>
      </p:sp>
      <p:sp>
        <p:nvSpPr>
          <p:cNvPr id="12298" name="Text Box 23"/>
          <p:cNvSpPr txBox="1">
            <a:spLocks noChangeArrowheads="1"/>
          </p:cNvSpPr>
          <p:nvPr/>
        </p:nvSpPr>
        <p:spPr bwMode="auto">
          <a:xfrm>
            <a:off x="2643188" y="5002213"/>
            <a:ext cx="68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>
                <a:latin typeface="Verdana" pitchFamily="34" charset="0"/>
              </a:rPr>
              <a:t>Pool</a:t>
            </a:r>
          </a:p>
        </p:txBody>
      </p:sp>
      <p:sp>
        <p:nvSpPr>
          <p:cNvPr id="12299" name="Line 69"/>
          <p:cNvSpPr>
            <a:spLocks noChangeShapeType="1"/>
          </p:cNvSpPr>
          <p:nvPr/>
        </p:nvSpPr>
        <p:spPr bwMode="auto">
          <a:xfrm>
            <a:off x="1579563" y="3035300"/>
            <a:ext cx="838200" cy="0"/>
          </a:xfrm>
          <a:prstGeom prst="line">
            <a:avLst/>
          </a:prstGeom>
          <a:noFill/>
          <a:ln w="31750" cap="rnd">
            <a:solidFill>
              <a:schemeClr val="tx2"/>
            </a:solidFill>
            <a:prstDash val="sysDot"/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300" name="Rectangle 8"/>
          <p:cNvSpPr>
            <a:spLocks noChangeArrowheads="1"/>
          </p:cNvSpPr>
          <p:nvPr/>
        </p:nvSpPr>
        <p:spPr bwMode="auto">
          <a:xfrm>
            <a:off x="160338" y="2654300"/>
            <a:ext cx="1760537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lIns="18288" tIns="18288" rIns="18288" bIns="18288" anchor="ctr" anchorCtr="1"/>
          <a:lstStyle/>
          <a:p>
            <a:r>
              <a:rPr lang="en-US" sz="1200" b="1">
                <a:latin typeface="Verdana" pitchFamily="34" charset="0"/>
              </a:rPr>
              <a:t>Process to run automatically</a:t>
            </a:r>
          </a:p>
        </p:txBody>
      </p:sp>
      <p:cxnSp>
        <p:nvCxnSpPr>
          <p:cNvPr id="12301" name="Straight Connector 102"/>
          <p:cNvCxnSpPr>
            <a:cxnSpLocks noChangeShapeType="1"/>
          </p:cNvCxnSpPr>
          <p:nvPr/>
        </p:nvCxnSpPr>
        <p:spPr bwMode="auto">
          <a:xfrm rot="5400000" flipH="1" flipV="1">
            <a:off x="7784785" y="5210969"/>
            <a:ext cx="255587" cy="3175"/>
          </a:xfrm>
          <a:prstGeom prst="line">
            <a:avLst/>
          </a:prstGeom>
          <a:noFill/>
          <a:ln w="31750" cap="rnd">
            <a:solidFill>
              <a:schemeClr val="tx2"/>
            </a:solidFill>
            <a:prstDash val="sysDot"/>
            <a:round/>
            <a:headEnd/>
            <a:tailEnd/>
          </a:ln>
        </p:spPr>
      </p:cxnSp>
      <p:sp>
        <p:nvSpPr>
          <p:cNvPr id="12302" name="Rectangle 10"/>
          <p:cNvSpPr>
            <a:spLocks noChangeArrowheads="1"/>
          </p:cNvSpPr>
          <p:nvPr/>
        </p:nvSpPr>
        <p:spPr bwMode="auto">
          <a:xfrm>
            <a:off x="7070725" y="5289550"/>
            <a:ext cx="1752600" cy="8747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18288" tIns="18288" rIns="18288" bIns="18288" anchor="ctr" anchorCtr="1"/>
          <a:lstStyle/>
          <a:p>
            <a:r>
              <a:rPr lang="en-US" sz="1400" b="1">
                <a:latin typeface="Verdana" pitchFamily="34" charset="0"/>
              </a:rPr>
              <a:t>Records results </a:t>
            </a:r>
            <a:br>
              <a:rPr lang="en-US" sz="1400" b="1">
                <a:latin typeface="Verdana" pitchFamily="34" charset="0"/>
              </a:rPr>
            </a:br>
            <a:r>
              <a:rPr lang="en-US" sz="1400" b="1">
                <a:latin typeface="Verdana" pitchFamily="34" charset="0"/>
              </a:rPr>
              <a:t>of running a procedure</a:t>
            </a:r>
          </a:p>
        </p:txBody>
      </p:sp>
      <p:sp>
        <p:nvSpPr>
          <p:cNvPr id="12303" name="Freeform 73"/>
          <p:cNvSpPr>
            <a:spLocks/>
          </p:cNvSpPr>
          <p:nvPr/>
        </p:nvSpPr>
        <p:spPr bwMode="auto">
          <a:xfrm>
            <a:off x="1320800" y="5264150"/>
            <a:ext cx="3243263" cy="488950"/>
          </a:xfrm>
          <a:custGeom>
            <a:avLst/>
            <a:gdLst>
              <a:gd name="T0" fmla="*/ 0 w 2043"/>
              <a:gd name="T1" fmla="*/ 2147483647 h 267"/>
              <a:gd name="T2" fmla="*/ 2147483647 w 2043"/>
              <a:gd name="T3" fmla="*/ 0 h 267"/>
              <a:gd name="T4" fmla="*/ 2147483647 w 2043"/>
              <a:gd name="T5" fmla="*/ 2147483647 h 267"/>
              <a:gd name="T6" fmla="*/ 0 60000 65536"/>
              <a:gd name="T7" fmla="*/ 0 60000 65536"/>
              <a:gd name="T8" fmla="*/ 0 60000 65536"/>
              <a:gd name="T9" fmla="*/ 0 w 2043"/>
              <a:gd name="T10" fmla="*/ 0 h 267"/>
              <a:gd name="T11" fmla="*/ 2043 w 2043"/>
              <a:gd name="T12" fmla="*/ 267 h 26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43" h="267">
                <a:moveTo>
                  <a:pt x="0" y="267"/>
                </a:moveTo>
                <a:lnTo>
                  <a:pt x="1056" y="0"/>
                </a:lnTo>
                <a:lnTo>
                  <a:pt x="2043" y="256"/>
                </a:lnTo>
              </a:path>
            </a:pathLst>
          </a:custGeom>
          <a:noFill/>
          <a:ln w="31750" cap="rnd">
            <a:solidFill>
              <a:schemeClr val="tx2"/>
            </a:solidFill>
            <a:prstDash val="sysDot"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304" name="Line 101"/>
          <p:cNvSpPr>
            <a:spLocks noChangeShapeType="1"/>
          </p:cNvSpPr>
          <p:nvPr/>
        </p:nvSpPr>
        <p:spPr bwMode="auto">
          <a:xfrm>
            <a:off x="3517900" y="3548063"/>
            <a:ext cx="795338" cy="0"/>
          </a:xfrm>
          <a:prstGeom prst="line">
            <a:avLst/>
          </a:prstGeom>
          <a:noFill/>
          <a:ln w="31750" cap="rnd">
            <a:solidFill>
              <a:schemeClr val="tx2"/>
            </a:solidFill>
            <a:prstDash val="sysDot"/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305" name="Line 102"/>
          <p:cNvSpPr>
            <a:spLocks noChangeShapeType="1"/>
          </p:cNvSpPr>
          <p:nvPr/>
        </p:nvSpPr>
        <p:spPr bwMode="auto">
          <a:xfrm>
            <a:off x="5106988" y="3548063"/>
            <a:ext cx="1014412" cy="0"/>
          </a:xfrm>
          <a:prstGeom prst="line">
            <a:avLst/>
          </a:prstGeom>
          <a:noFill/>
          <a:ln w="31750" cap="rnd">
            <a:solidFill>
              <a:schemeClr val="folHlink"/>
            </a:solidFill>
            <a:prstDash val="sysDot"/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cxnSp>
        <p:nvCxnSpPr>
          <p:cNvPr id="12306" name="AutoShape 151"/>
          <p:cNvCxnSpPr>
            <a:cxnSpLocks noChangeShapeType="1"/>
            <a:stCxn id="12337" idx="2"/>
            <a:endCxn id="12361" idx="2"/>
          </p:cNvCxnSpPr>
          <p:nvPr/>
        </p:nvCxnSpPr>
        <p:spPr bwMode="auto">
          <a:xfrm rot="5400000" flipH="1" flipV="1">
            <a:off x="7238206" y="2416969"/>
            <a:ext cx="696913" cy="1914525"/>
          </a:xfrm>
          <a:prstGeom prst="bentConnector3">
            <a:avLst>
              <a:gd name="adj1" fmla="val -32801"/>
            </a:avLst>
          </a:prstGeom>
          <a:noFill/>
          <a:ln w="31750" cap="rnd">
            <a:solidFill>
              <a:schemeClr val="tx2"/>
            </a:solidFill>
            <a:prstDash val="sysDot"/>
            <a:miter lim="800000"/>
            <a:headEnd/>
            <a:tailEnd/>
          </a:ln>
        </p:spPr>
      </p:cxnSp>
      <p:sp>
        <p:nvSpPr>
          <p:cNvPr id="12308" name="Line 153"/>
          <p:cNvSpPr>
            <a:spLocks noChangeShapeType="1"/>
          </p:cNvSpPr>
          <p:nvPr/>
        </p:nvSpPr>
        <p:spPr bwMode="auto">
          <a:xfrm>
            <a:off x="7905750" y="4373563"/>
            <a:ext cx="0" cy="695325"/>
          </a:xfrm>
          <a:prstGeom prst="line">
            <a:avLst/>
          </a:prstGeom>
          <a:noFill/>
          <a:ln w="31750" cap="rnd">
            <a:solidFill>
              <a:schemeClr val="tx2"/>
            </a:solidFill>
            <a:prstDash val="sysDot"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309" name="Rectangle 154"/>
          <p:cNvSpPr>
            <a:spLocks noChangeArrowheads="1"/>
          </p:cNvSpPr>
          <p:nvPr/>
        </p:nvSpPr>
        <p:spPr bwMode="auto">
          <a:xfrm>
            <a:off x="2376488" y="5770563"/>
            <a:ext cx="1216025" cy="393700"/>
          </a:xfrm>
          <a:prstGeom prst="rect">
            <a:avLst/>
          </a:prstGeom>
          <a:solidFill>
            <a:srgbClr val="00CC99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sz="1000" b="1">
                <a:latin typeface="Verdana" pitchFamily="34" charset="0"/>
              </a:rPr>
              <a:t>Linux server</a:t>
            </a:r>
          </a:p>
        </p:txBody>
      </p:sp>
      <p:sp>
        <p:nvSpPr>
          <p:cNvPr id="12310" name="Rectangle 155"/>
          <p:cNvSpPr>
            <a:spLocks noChangeArrowheads="1"/>
          </p:cNvSpPr>
          <p:nvPr/>
        </p:nvSpPr>
        <p:spPr bwMode="auto">
          <a:xfrm>
            <a:off x="996950" y="5770563"/>
            <a:ext cx="1216025" cy="393700"/>
          </a:xfrm>
          <a:prstGeom prst="rect">
            <a:avLst/>
          </a:prstGeom>
          <a:solidFill>
            <a:srgbClr val="00CC99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sz="1000" b="1">
                <a:latin typeface="Verdana" pitchFamily="34" charset="0"/>
              </a:rPr>
              <a:t>Linux server</a:t>
            </a:r>
          </a:p>
        </p:txBody>
      </p:sp>
      <p:sp>
        <p:nvSpPr>
          <p:cNvPr id="12311" name="Rectangle 156"/>
          <p:cNvSpPr>
            <a:spLocks noChangeArrowheads="1"/>
          </p:cNvSpPr>
          <p:nvPr/>
        </p:nvSpPr>
        <p:spPr bwMode="auto">
          <a:xfrm>
            <a:off x="3757613" y="5770563"/>
            <a:ext cx="1216025" cy="393700"/>
          </a:xfrm>
          <a:prstGeom prst="rect">
            <a:avLst/>
          </a:prstGeom>
          <a:solidFill>
            <a:srgbClr val="00CC99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sz="1000" b="1">
                <a:latin typeface="Verdana" pitchFamily="34" charset="0"/>
              </a:rPr>
              <a:t>Linux server</a:t>
            </a:r>
          </a:p>
        </p:txBody>
      </p:sp>
      <p:sp>
        <p:nvSpPr>
          <p:cNvPr id="12312" name="Rectangle 159"/>
          <p:cNvSpPr>
            <a:spLocks noChangeArrowheads="1"/>
          </p:cNvSpPr>
          <p:nvPr/>
        </p:nvSpPr>
        <p:spPr bwMode="auto">
          <a:xfrm>
            <a:off x="6062663" y="5770563"/>
            <a:ext cx="885825" cy="3937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sz="1000" b="1">
                <a:latin typeface="Verdana" pitchFamily="34" charset="0"/>
              </a:rPr>
              <a:t>Test harness</a:t>
            </a:r>
          </a:p>
        </p:txBody>
      </p:sp>
      <p:sp>
        <p:nvSpPr>
          <p:cNvPr id="12313" name="Rectangle 160"/>
          <p:cNvSpPr>
            <a:spLocks noChangeArrowheads="1"/>
          </p:cNvSpPr>
          <p:nvPr/>
        </p:nvSpPr>
        <p:spPr bwMode="auto">
          <a:xfrm>
            <a:off x="5072063" y="5770563"/>
            <a:ext cx="885825" cy="3937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sz="1000" b="1">
                <a:latin typeface="Verdana" pitchFamily="34" charset="0"/>
              </a:rPr>
              <a:t>Windows server</a:t>
            </a:r>
          </a:p>
        </p:txBody>
      </p:sp>
      <p:grpSp>
        <p:nvGrpSpPr>
          <p:cNvPr id="2" name="Group 142"/>
          <p:cNvGrpSpPr>
            <a:grpSpLocks/>
          </p:cNvGrpSpPr>
          <p:nvPr/>
        </p:nvGrpSpPr>
        <p:grpSpPr bwMode="auto">
          <a:xfrm>
            <a:off x="7972425" y="1465263"/>
            <a:ext cx="1143000" cy="2600325"/>
            <a:chOff x="3816" y="1362"/>
            <a:chExt cx="720" cy="1638"/>
          </a:xfrm>
        </p:grpSpPr>
        <p:sp>
          <p:nvSpPr>
            <p:cNvPr id="12361" name="Rectangle 143"/>
            <p:cNvSpPr>
              <a:spLocks noChangeArrowheads="1"/>
            </p:cNvSpPr>
            <p:nvPr/>
          </p:nvSpPr>
          <p:spPr bwMode="auto">
            <a:xfrm>
              <a:off x="3866" y="2051"/>
              <a:ext cx="620" cy="294"/>
            </a:xfrm>
            <a:prstGeom prst="rect">
              <a:avLst/>
            </a:prstGeom>
            <a:solidFill>
              <a:srgbClr val="EAFAD2"/>
            </a:solidFill>
            <a:ln w="9525" algn="ctr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l"/>
              <a:endParaRPr lang="en-US"/>
            </a:p>
          </p:txBody>
        </p:sp>
        <p:sp>
          <p:nvSpPr>
            <p:cNvPr id="12362" name="Text Box 63"/>
            <p:cNvSpPr txBox="1">
              <a:spLocks noChangeArrowheads="1"/>
            </p:cNvSpPr>
            <p:nvPr/>
          </p:nvSpPr>
          <p:spPr bwMode="auto">
            <a:xfrm>
              <a:off x="3816" y="1362"/>
              <a:ext cx="72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b="1">
                  <a:solidFill>
                    <a:schemeClr val="tx2"/>
                  </a:solidFill>
                  <a:latin typeface="Verdana" pitchFamily="34" charset="0"/>
                </a:rPr>
                <a:t>Job</a:t>
              </a:r>
            </a:p>
          </p:txBody>
        </p:sp>
        <p:grpSp>
          <p:nvGrpSpPr>
            <p:cNvPr id="3" name="Group 145"/>
            <p:cNvGrpSpPr>
              <a:grpSpLocks/>
            </p:cNvGrpSpPr>
            <p:nvPr/>
          </p:nvGrpSpPr>
          <p:grpSpPr bwMode="auto">
            <a:xfrm>
              <a:off x="3904" y="1581"/>
              <a:ext cx="545" cy="1419"/>
              <a:chOff x="3992" y="1681"/>
              <a:chExt cx="527" cy="1194"/>
            </a:xfrm>
          </p:grpSpPr>
          <p:sp>
            <p:nvSpPr>
              <p:cNvPr id="12364" name="Rectangle 146"/>
              <p:cNvSpPr>
                <a:spLocks noChangeArrowheads="1"/>
              </p:cNvSpPr>
              <p:nvPr/>
            </p:nvSpPr>
            <p:spPr bwMode="auto">
              <a:xfrm>
                <a:off x="3992" y="1681"/>
                <a:ext cx="527" cy="198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r>
                  <a:rPr lang="en-US" sz="1200" b="1">
                    <a:solidFill>
                      <a:srgbClr val="6F9600"/>
                    </a:solidFill>
                    <a:latin typeface="Verdana" pitchFamily="34" charset="0"/>
                  </a:rPr>
                  <a:t>Step</a:t>
                </a:r>
              </a:p>
            </p:txBody>
          </p:sp>
          <p:sp>
            <p:nvSpPr>
              <p:cNvPr id="12365" name="Rectangle 147"/>
              <p:cNvSpPr>
                <a:spLocks noChangeArrowheads="1"/>
              </p:cNvSpPr>
              <p:nvPr/>
            </p:nvSpPr>
            <p:spPr bwMode="auto">
              <a:xfrm>
                <a:off x="3992" y="1926"/>
                <a:ext cx="527" cy="198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r>
                  <a:rPr lang="en-US" sz="1200" b="1">
                    <a:solidFill>
                      <a:srgbClr val="6F9600"/>
                    </a:solidFill>
                    <a:latin typeface="Verdana" pitchFamily="34" charset="0"/>
                  </a:rPr>
                  <a:t>Step</a:t>
                </a:r>
              </a:p>
            </p:txBody>
          </p:sp>
          <p:sp>
            <p:nvSpPr>
              <p:cNvPr id="12366" name="Rectangle 148"/>
              <p:cNvSpPr>
                <a:spLocks noChangeArrowheads="1"/>
              </p:cNvSpPr>
              <p:nvPr/>
            </p:nvSpPr>
            <p:spPr bwMode="auto">
              <a:xfrm>
                <a:off x="3992" y="2176"/>
                <a:ext cx="527" cy="198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r>
                  <a:rPr lang="en-US" sz="1200" b="1">
                    <a:solidFill>
                      <a:srgbClr val="6F9600"/>
                    </a:solidFill>
                    <a:latin typeface="Verdana" pitchFamily="34" charset="0"/>
                  </a:rPr>
                  <a:t>Step</a:t>
                </a:r>
              </a:p>
            </p:txBody>
          </p:sp>
          <p:sp>
            <p:nvSpPr>
              <p:cNvPr id="12367" name="Rectangle 149"/>
              <p:cNvSpPr>
                <a:spLocks noChangeArrowheads="1"/>
              </p:cNvSpPr>
              <p:nvPr/>
            </p:nvSpPr>
            <p:spPr bwMode="auto">
              <a:xfrm>
                <a:off x="3992" y="2427"/>
                <a:ext cx="527" cy="198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r>
                  <a:rPr lang="en-US" sz="1200" b="1">
                    <a:solidFill>
                      <a:srgbClr val="6F9600"/>
                    </a:solidFill>
                    <a:latin typeface="Verdana" pitchFamily="34" charset="0"/>
                  </a:rPr>
                  <a:t>Step</a:t>
                </a:r>
              </a:p>
            </p:txBody>
          </p:sp>
          <p:sp>
            <p:nvSpPr>
              <p:cNvPr id="12368" name="Rectangle 150"/>
              <p:cNvSpPr>
                <a:spLocks noChangeArrowheads="1"/>
              </p:cNvSpPr>
              <p:nvPr/>
            </p:nvSpPr>
            <p:spPr bwMode="auto">
              <a:xfrm>
                <a:off x="3992" y="2677"/>
                <a:ext cx="527" cy="198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r>
                  <a:rPr lang="en-US" sz="1200" b="1">
                    <a:solidFill>
                      <a:srgbClr val="6F9600"/>
                    </a:solidFill>
                    <a:latin typeface="Verdana" pitchFamily="34" charset="0"/>
                  </a:rPr>
                  <a:t>Step</a:t>
                </a:r>
              </a:p>
            </p:txBody>
          </p:sp>
        </p:grpSp>
      </p:grpSp>
      <p:grpSp>
        <p:nvGrpSpPr>
          <p:cNvPr id="4" name="Group 133"/>
          <p:cNvGrpSpPr>
            <a:grpSpLocks/>
          </p:cNvGrpSpPr>
          <p:nvPr/>
        </p:nvGrpSpPr>
        <p:grpSpPr bwMode="auto">
          <a:xfrm>
            <a:off x="7334250" y="1698625"/>
            <a:ext cx="1143000" cy="2600325"/>
            <a:chOff x="3816" y="1362"/>
            <a:chExt cx="720" cy="1638"/>
          </a:xfrm>
        </p:grpSpPr>
        <p:sp>
          <p:nvSpPr>
            <p:cNvPr id="12353" name="Rectangle 134"/>
            <p:cNvSpPr>
              <a:spLocks noChangeArrowheads="1"/>
            </p:cNvSpPr>
            <p:nvPr/>
          </p:nvSpPr>
          <p:spPr bwMode="auto">
            <a:xfrm>
              <a:off x="3866" y="2051"/>
              <a:ext cx="620" cy="294"/>
            </a:xfrm>
            <a:prstGeom prst="rect">
              <a:avLst/>
            </a:prstGeom>
            <a:solidFill>
              <a:srgbClr val="EAFAD2"/>
            </a:solidFill>
            <a:ln w="9525" algn="ctr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l"/>
              <a:endParaRPr lang="en-US"/>
            </a:p>
          </p:txBody>
        </p:sp>
        <p:sp>
          <p:nvSpPr>
            <p:cNvPr id="12354" name="Text Box 63"/>
            <p:cNvSpPr txBox="1">
              <a:spLocks noChangeArrowheads="1"/>
            </p:cNvSpPr>
            <p:nvPr/>
          </p:nvSpPr>
          <p:spPr bwMode="auto">
            <a:xfrm>
              <a:off x="3816" y="1362"/>
              <a:ext cx="72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b="1">
                  <a:solidFill>
                    <a:schemeClr val="tx2"/>
                  </a:solidFill>
                  <a:latin typeface="Verdana" pitchFamily="34" charset="0"/>
                </a:rPr>
                <a:t>Job</a:t>
              </a:r>
            </a:p>
          </p:txBody>
        </p:sp>
        <p:grpSp>
          <p:nvGrpSpPr>
            <p:cNvPr id="5" name="Group 136"/>
            <p:cNvGrpSpPr>
              <a:grpSpLocks/>
            </p:cNvGrpSpPr>
            <p:nvPr/>
          </p:nvGrpSpPr>
          <p:grpSpPr bwMode="auto">
            <a:xfrm>
              <a:off x="3904" y="1581"/>
              <a:ext cx="545" cy="1419"/>
              <a:chOff x="3992" y="1681"/>
              <a:chExt cx="527" cy="1194"/>
            </a:xfrm>
          </p:grpSpPr>
          <p:sp>
            <p:nvSpPr>
              <p:cNvPr id="12356" name="Rectangle 137"/>
              <p:cNvSpPr>
                <a:spLocks noChangeArrowheads="1"/>
              </p:cNvSpPr>
              <p:nvPr/>
            </p:nvSpPr>
            <p:spPr bwMode="auto">
              <a:xfrm>
                <a:off x="3992" y="1681"/>
                <a:ext cx="527" cy="198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r>
                  <a:rPr lang="en-US" sz="1200" b="1">
                    <a:solidFill>
                      <a:srgbClr val="6F9600"/>
                    </a:solidFill>
                    <a:latin typeface="Verdana" pitchFamily="34" charset="0"/>
                  </a:rPr>
                  <a:t>Step</a:t>
                </a:r>
              </a:p>
            </p:txBody>
          </p:sp>
          <p:sp>
            <p:nvSpPr>
              <p:cNvPr id="12357" name="Rectangle 138"/>
              <p:cNvSpPr>
                <a:spLocks noChangeArrowheads="1"/>
              </p:cNvSpPr>
              <p:nvPr/>
            </p:nvSpPr>
            <p:spPr bwMode="auto">
              <a:xfrm>
                <a:off x="3992" y="1926"/>
                <a:ext cx="527" cy="198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r>
                  <a:rPr lang="en-US" sz="1200" b="1">
                    <a:solidFill>
                      <a:srgbClr val="6F9600"/>
                    </a:solidFill>
                    <a:latin typeface="Verdana" pitchFamily="34" charset="0"/>
                  </a:rPr>
                  <a:t>Step</a:t>
                </a:r>
              </a:p>
            </p:txBody>
          </p:sp>
          <p:sp>
            <p:nvSpPr>
              <p:cNvPr id="12358" name="Rectangle 139"/>
              <p:cNvSpPr>
                <a:spLocks noChangeArrowheads="1"/>
              </p:cNvSpPr>
              <p:nvPr/>
            </p:nvSpPr>
            <p:spPr bwMode="auto">
              <a:xfrm>
                <a:off x="3992" y="2176"/>
                <a:ext cx="527" cy="198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r>
                  <a:rPr lang="en-US" sz="1200" b="1">
                    <a:solidFill>
                      <a:srgbClr val="6F9600"/>
                    </a:solidFill>
                    <a:latin typeface="Verdana" pitchFamily="34" charset="0"/>
                  </a:rPr>
                  <a:t>Step</a:t>
                </a:r>
              </a:p>
            </p:txBody>
          </p:sp>
          <p:sp>
            <p:nvSpPr>
              <p:cNvPr id="12359" name="Rectangle 140"/>
              <p:cNvSpPr>
                <a:spLocks noChangeArrowheads="1"/>
              </p:cNvSpPr>
              <p:nvPr/>
            </p:nvSpPr>
            <p:spPr bwMode="auto">
              <a:xfrm>
                <a:off x="3992" y="2427"/>
                <a:ext cx="527" cy="198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r>
                  <a:rPr lang="en-US" sz="1200" b="1">
                    <a:solidFill>
                      <a:srgbClr val="6F9600"/>
                    </a:solidFill>
                    <a:latin typeface="Verdana" pitchFamily="34" charset="0"/>
                  </a:rPr>
                  <a:t>Step</a:t>
                </a:r>
              </a:p>
            </p:txBody>
          </p:sp>
          <p:sp>
            <p:nvSpPr>
              <p:cNvPr id="12360" name="Rectangle 141"/>
              <p:cNvSpPr>
                <a:spLocks noChangeArrowheads="1"/>
              </p:cNvSpPr>
              <p:nvPr/>
            </p:nvSpPr>
            <p:spPr bwMode="auto">
              <a:xfrm>
                <a:off x="3992" y="2677"/>
                <a:ext cx="527" cy="198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r>
                  <a:rPr lang="en-US" sz="1200" b="1">
                    <a:solidFill>
                      <a:srgbClr val="6F9600"/>
                    </a:solidFill>
                    <a:latin typeface="Verdana" pitchFamily="34" charset="0"/>
                  </a:rPr>
                  <a:t>Step</a:t>
                </a:r>
              </a:p>
            </p:txBody>
          </p:sp>
        </p:grpSp>
      </p:grpSp>
      <p:grpSp>
        <p:nvGrpSpPr>
          <p:cNvPr id="6" name="Group 124"/>
          <p:cNvGrpSpPr>
            <a:grpSpLocks/>
          </p:cNvGrpSpPr>
          <p:nvPr/>
        </p:nvGrpSpPr>
        <p:grpSpPr bwMode="auto">
          <a:xfrm>
            <a:off x="6696075" y="1930400"/>
            <a:ext cx="1143000" cy="2600325"/>
            <a:chOff x="3816" y="1362"/>
            <a:chExt cx="720" cy="1638"/>
          </a:xfrm>
        </p:grpSpPr>
        <p:sp>
          <p:nvSpPr>
            <p:cNvPr id="12345" name="Rectangle 125"/>
            <p:cNvSpPr>
              <a:spLocks noChangeArrowheads="1"/>
            </p:cNvSpPr>
            <p:nvPr/>
          </p:nvSpPr>
          <p:spPr bwMode="auto">
            <a:xfrm>
              <a:off x="3866" y="2051"/>
              <a:ext cx="620" cy="294"/>
            </a:xfrm>
            <a:prstGeom prst="rect">
              <a:avLst/>
            </a:prstGeom>
            <a:solidFill>
              <a:srgbClr val="EAFAD2"/>
            </a:solidFill>
            <a:ln w="9525" algn="ctr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l"/>
              <a:endParaRPr lang="en-US"/>
            </a:p>
          </p:txBody>
        </p:sp>
        <p:sp>
          <p:nvSpPr>
            <p:cNvPr id="12346" name="Text Box 63"/>
            <p:cNvSpPr txBox="1">
              <a:spLocks noChangeArrowheads="1"/>
            </p:cNvSpPr>
            <p:nvPr/>
          </p:nvSpPr>
          <p:spPr bwMode="auto">
            <a:xfrm>
              <a:off x="3816" y="1362"/>
              <a:ext cx="72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b="1">
                  <a:solidFill>
                    <a:schemeClr val="tx2"/>
                  </a:solidFill>
                  <a:latin typeface="Verdana" pitchFamily="34" charset="0"/>
                </a:rPr>
                <a:t>Job</a:t>
              </a:r>
            </a:p>
          </p:txBody>
        </p:sp>
        <p:grpSp>
          <p:nvGrpSpPr>
            <p:cNvPr id="7" name="Group 127"/>
            <p:cNvGrpSpPr>
              <a:grpSpLocks/>
            </p:cNvGrpSpPr>
            <p:nvPr/>
          </p:nvGrpSpPr>
          <p:grpSpPr bwMode="auto">
            <a:xfrm>
              <a:off x="3904" y="1581"/>
              <a:ext cx="545" cy="1419"/>
              <a:chOff x="3992" y="1681"/>
              <a:chExt cx="527" cy="1194"/>
            </a:xfrm>
          </p:grpSpPr>
          <p:sp>
            <p:nvSpPr>
              <p:cNvPr id="12348" name="Rectangle 128"/>
              <p:cNvSpPr>
                <a:spLocks noChangeArrowheads="1"/>
              </p:cNvSpPr>
              <p:nvPr/>
            </p:nvSpPr>
            <p:spPr bwMode="auto">
              <a:xfrm>
                <a:off x="3992" y="1681"/>
                <a:ext cx="527" cy="198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r>
                  <a:rPr lang="en-US" sz="1200" b="1">
                    <a:solidFill>
                      <a:srgbClr val="6F9600"/>
                    </a:solidFill>
                    <a:latin typeface="Verdana" pitchFamily="34" charset="0"/>
                  </a:rPr>
                  <a:t>Step</a:t>
                </a:r>
              </a:p>
            </p:txBody>
          </p:sp>
          <p:sp>
            <p:nvSpPr>
              <p:cNvPr id="12349" name="Rectangle 129"/>
              <p:cNvSpPr>
                <a:spLocks noChangeArrowheads="1"/>
              </p:cNvSpPr>
              <p:nvPr/>
            </p:nvSpPr>
            <p:spPr bwMode="auto">
              <a:xfrm>
                <a:off x="3992" y="1926"/>
                <a:ext cx="527" cy="198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r>
                  <a:rPr lang="en-US" sz="1200" b="1">
                    <a:solidFill>
                      <a:srgbClr val="6F9600"/>
                    </a:solidFill>
                    <a:latin typeface="Verdana" pitchFamily="34" charset="0"/>
                  </a:rPr>
                  <a:t>Step</a:t>
                </a:r>
              </a:p>
            </p:txBody>
          </p:sp>
          <p:sp>
            <p:nvSpPr>
              <p:cNvPr id="12350" name="Rectangle 130"/>
              <p:cNvSpPr>
                <a:spLocks noChangeArrowheads="1"/>
              </p:cNvSpPr>
              <p:nvPr/>
            </p:nvSpPr>
            <p:spPr bwMode="auto">
              <a:xfrm>
                <a:off x="3992" y="2176"/>
                <a:ext cx="527" cy="198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r>
                  <a:rPr lang="en-US" sz="1200" b="1">
                    <a:solidFill>
                      <a:srgbClr val="6F9600"/>
                    </a:solidFill>
                    <a:latin typeface="Verdana" pitchFamily="34" charset="0"/>
                  </a:rPr>
                  <a:t>Step</a:t>
                </a:r>
              </a:p>
            </p:txBody>
          </p:sp>
          <p:sp>
            <p:nvSpPr>
              <p:cNvPr id="12351" name="Rectangle 131"/>
              <p:cNvSpPr>
                <a:spLocks noChangeArrowheads="1"/>
              </p:cNvSpPr>
              <p:nvPr/>
            </p:nvSpPr>
            <p:spPr bwMode="auto">
              <a:xfrm>
                <a:off x="3992" y="2427"/>
                <a:ext cx="527" cy="198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r>
                  <a:rPr lang="en-US" sz="1200" b="1">
                    <a:solidFill>
                      <a:srgbClr val="6F9600"/>
                    </a:solidFill>
                    <a:latin typeface="Verdana" pitchFamily="34" charset="0"/>
                  </a:rPr>
                  <a:t>Step</a:t>
                </a:r>
              </a:p>
            </p:txBody>
          </p:sp>
          <p:sp>
            <p:nvSpPr>
              <p:cNvPr id="12352" name="Rectangle 132"/>
              <p:cNvSpPr>
                <a:spLocks noChangeArrowheads="1"/>
              </p:cNvSpPr>
              <p:nvPr/>
            </p:nvSpPr>
            <p:spPr bwMode="auto">
              <a:xfrm>
                <a:off x="3992" y="2677"/>
                <a:ext cx="527" cy="198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r>
                  <a:rPr lang="en-US" sz="1200" b="1">
                    <a:solidFill>
                      <a:srgbClr val="6F9600"/>
                    </a:solidFill>
                    <a:latin typeface="Verdana" pitchFamily="34" charset="0"/>
                  </a:rPr>
                  <a:t>Step</a:t>
                </a:r>
              </a:p>
            </p:txBody>
          </p:sp>
        </p:grpSp>
      </p:grpSp>
      <p:grpSp>
        <p:nvGrpSpPr>
          <p:cNvPr id="8" name="Group 123"/>
          <p:cNvGrpSpPr>
            <a:grpSpLocks/>
          </p:cNvGrpSpPr>
          <p:nvPr/>
        </p:nvGrpSpPr>
        <p:grpSpPr bwMode="auto">
          <a:xfrm>
            <a:off x="6057900" y="2162175"/>
            <a:ext cx="1143000" cy="2600325"/>
            <a:chOff x="3816" y="1362"/>
            <a:chExt cx="720" cy="1638"/>
          </a:xfrm>
        </p:grpSpPr>
        <p:sp>
          <p:nvSpPr>
            <p:cNvPr id="12337" name="Rectangle 74"/>
            <p:cNvSpPr>
              <a:spLocks noChangeArrowheads="1"/>
            </p:cNvSpPr>
            <p:nvPr/>
          </p:nvSpPr>
          <p:spPr bwMode="auto">
            <a:xfrm>
              <a:off x="3866" y="2051"/>
              <a:ext cx="620" cy="294"/>
            </a:xfrm>
            <a:prstGeom prst="rect">
              <a:avLst/>
            </a:prstGeom>
            <a:solidFill>
              <a:srgbClr val="EAFAD2"/>
            </a:solidFill>
            <a:ln w="9525" algn="ctr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l"/>
              <a:endParaRPr lang="en-US"/>
            </a:p>
          </p:txBody>
        </p:sp>
        <p:sp>
          <p:nvSpPr>
            <p:cNvPr id="12338" name="Text Box 63"/>
            <p:cNvSpPr txBox="1">
              <a:spLocks noChangeArrowheads="1"/>
            </p:cNvSpPr>
            <p:nvPr/>
          </p:nvSpPr>
          <p:spPr bwMode="auto">
            <a:xfrm>
              <a:off x="3816" y="1362"/>
              <a:ext cx="72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b="1">
                  <a:solidFill>
                    <a:schemeClr val="tx2"/>
                  </a:solidFill>
                  <a:latin typeface="Verdana" pitchFamily="34" charset="0"/>
                </a:rPr>
                <a:t>Job</a:t>
              </a:r>
            </a:p>
          </p:txBody>
        </p:sp>
        <p:grpSp>
          <p:nvGrpSpPr>
            <p:cNvPr id="9" name="Group 122"/>
            <p:cNvGrpSpPr>
              <a:grpSpLocks/>
            </p:cNvGrpSpPr>
            <p:nvPr/>
          </p:nvGrpSpPr>
          <p:grpSpPr bwMode="auto">
            <a:xfrm>
              <a:off x="3904" y="1581"/>
              <a:ext cx="545" cy="1419"/>
              <a:chOff x="3992" y="1681"/>
              <a:chExt cx="527" cy="1194"/>
            </a:xfrm>
          </p:grpSpPr>
          <p:sp>
            <p:nvSpPr>
              <p:cNvPr id="12340" name="Rectangle 113"/>
              <p:cNvSpPr>
                <a:spLocks noChangeArrowheads="1"/>
              </p:cNvSpPr>
              <p:nvPr/>
            </p:nvSpPr>
            <p:spPr bwMode="auto">
              <a:xfrm>
                <a:off x="3992" y="1681"/>
                <a:ext cx="527" cy="198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r>
                  <a:rPr lang="en-US" sz="1200" b="1">
                    <a:solidFill>
                      <a:srgbClr val="6F9600"/>
                    </a:solidFill>
                    <a:latin typeface="Verdana" pitchFamily="34" charset="0"/>
                  </a:rPr>
                  <a:t>Step</a:t>
                </a:r>
              </a:p>
            </p:txBody>
          </p:sp>
          <p:sp>
            <p:nvSpPr>
              <p:cNvPr id="12341" name="Rectangle 118"/>
              <p:cNvSpPr>
                <a:spLocks noChangeArrowheads="1"/>
              </p:cNvSpPr>
              <p:nvPr/>
            </p:nvSpPr>
            <p:spPr bwMode="auto">
              <a:xfrm>
                <a:off x="3992" y="1926"/>
                <a:ext cx="527" cy="198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r>
                  <a:rPr lang="en-US" sz="1200" b="1">
                    <a:solidFill>
                      <a:srgbClr val="6F9600"/>
                    </a:solidFill>
                    <a:latin typeface="Verdana" pitchFamily="34" charset="0"/>
                  </a:rPr>
                  <a:t>Step</a:t>
                </a:r>
              </a:p>
            </p:txBody>
          </p:sp>
          <p:sp>
            <p:nvSpPr>
              <p:cNvPr id="12342" name="Rectangle 119"/>
              <p:cNvSpPr>
                <a:spLocks noChangeArrowheads="1"/>
              </p:cNvSpPr>
              <p:nvPr/>
            </p:nvSpPr>
            <p:spPr bwMode="auto">
              <a:xfrm>
                <a:off x="3992" y="2176"/>
                <a:ext cx="527" cy="198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r>
                  <a:rPr lang="en-US" sz="1200" b="1">
                    <a:solidFill>
                      <a:srgbClr val="6F9600"/>
                    </a:solidFill>
                    <a:latin typeface="Verdana" pitchFamily="34" charset="0"/>
                  </a:rPr>
                  <a:t>Step</a:t>
                </a:r>
              </a:p>
            </p:txBody>
          </p:sp>
          <p:sp>
            <p:nvSpPr>
              <p:cNvPr id="12343" name="Rectangle 120"/>
              <p:cNvSpPr>
                <a:spLocks noChangeArrowheads="1"/>
              </p:cNvSpPr>
              <p:nvPr/>
            </p:nvSpPr>
            <p:spPr bwMode="auto">
              <a:xfrm>
                <a:off x="3992" y="2427"/>
                <a:ext cx="527" cy="198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r>
                  <a:rPr lang="en-US" sz="1200" b="1">
                    <a:solidFill>
                      <a:srgbClr val="6F9600"/>
                    </a:solidFill>
                    <a:latin typeface="Verdana" pitchFamily="34" charset="0"/>
                  </a:rPr>
                  <a:t>Step</a:t>
                </a:r>
              </a:p>
            </p:txBody>
          </p:sp>
          <p:sp>
            <p:nvSpPr>
              <p:cNvPr id="12344" name="Rectangle 121"/>
              <p:cNvSpPr>
                <a:spLocks noChangeArrowheads="1"/>
              </p:cNvSpPr>
              <p:nvPr/>
            </p:nvSpPr>
            <p:spPr bwMode="auto">
              <a:xfrm>
                <a:off x="3992" y="2677"/>
                <a:ext cx="527" cy="198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r>
                  <a:rPr lang="en-US" sz="1200" b="1">
                    <a:solidFill>
                      <a:srgbClr val="6F9600"/>
                    </a:solidFill>
                    <a:latin typeface="Verdana" pitchFamily="34" charset="0"/>
                  </a:rPr>
                  <a:t>Step</a:t>
                </a:r>
              </a:p>
            </p:txBody>
          </p:sp>
        </p:grpSp>
      </p:grpSp>
      <p:sp>
        <p:nvSpPr>
          <p:cNvPr id="12319" name="Text Box 26"/>
          <p:cNvSpPr txBox="1">
            <a:spLocks noChangeArrowheads="1"/>
          </p:cNvSpPr>
          <p:nvPr/>
        </p:nvSpPr>
        <p:spPr bwMode="auto">
          <a:xfrm>
            <a:off x="2343150" y="2174875"/>
            <a:ext cx="1295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>
                <a:latin typeface="Verdana" pitchFamily="34" charset="0"/>
              </a:rPr>
              <a:t>Procedure</a:t>
            </a:r>
          </a:p>
        </p:txBody>
      </p:sp>
      <p:grpSp>
        <p:nvGrpSpPr>
          <p:cNvPr id="10" name="Group 162"/>
          <p:cNvGrpSpPr>
            <a:grpSpLocks/>
          </p:cNvGrpSpPr>
          <p:nvPr/>
        </p:nvGrpSpPr>
        <p:grpSpPr bwMode="auto">
          <a:xfrm>
            <a:off x="2532063" y="2489200"/>
            <a:ext cx="885825" cy="2273300"/>
            <a:chOff x="1595" y="1568"/>
            <a:chExt cx="558" cy="1432"/>
          </a:xfrm>
        </p:grpSpPr>
        <p:sp>
          <p:nvSpPr>
            <p:cNvPr id="12332" name="Rectangle 108"/>
            <p:cNvSpPr>
              <a:spLocks noChangeArrowheads="1"/>
            </p:cNvSpPr>
            <p:nvPr/>
          </p:nvSpPr>
          <p:spPr bwMode="auto">
            <a:xfrm>
              <a:off x="1595" y="1568"/>
              <a:ext cx="558" cy="248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2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l"/>
              <a:r>
                <a:rPr lang="en-US" sz="1100">
                  <a:solidFill>
                    <a:schemeClr val="tx2"/>
                  </a:solidFill>
                  <a:latin typeface="Verdana" pitchFamily="34" charset="0"/>
                </a:rPr>
                <a:t>Step</a:t>
              </a:r>
            </a:p>
          </p:txBody>
        </p:sp>
        <p:sp>
          <p:nvSpPr>
            <p:cNvPr id="12333" name="Rectangle 109"/>
            <p:cNvSpPr>
              <a:spLocks noChangeArrowheads="1"/>
            </p:cNvSpPr>
            <p:nvPr/>
          </p:nvSpPr>
          <p:spPr bwMode="auto">
            <a:xfrm>
              <a:off x="1595" y="1856"/>
              <a:ext cx="558" cy="248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2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l"/>
              <a:r>
                <a:rPr lang="en-US" sz="1100">
                  <a:solidFill>
                    <a:schemeClr val="tx2"/>
                  </a:solidFill>
                  <a:latin typeface="Verdana" pitchFamily="34" charset="0"/>
                </a:rPr>
                <a:t>Step</a:t>
              </a:r>
            </a:p>
          </p:txBody>
        </p:sp>
        <p:sp>
          <p:nvSpPr>
            <p:cNvPr id="12334" name="Rectangle 110"/>
            <p:cNvSpPr>
              <a:spLocks noChangeArrowheads="1"/>
            </p:cNvSpPr>
            <p:nvPr/>
          </p:nvSpPr>
          <p:spPr bwMode="auto">
            <a:xfrm>
              <a:off x="1595" y="2151"/>
              <a:ext cx="558" cy="248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2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l"/>
              <a:r>
                <a:rPr lang="en-US" sz="1100">
                  <a:solidFill>
                    <a:schemeClr val="tx2"/>
                  </a:solidFill>
                  <a:latin typeface="Verdana" pitchFamily="34" charset="0"/>
                </a:rPr>
                <a:t>Step</a:t>
              </a:r>
            </a:p>
          </p:txBody>
        </p:sp>
        <p:sp>
          <p:nvSpPr>
            <p:cNvPr id="12335" name="Rectangle 111"/>
            <p:cNvSpPr>
              <a:spLocks noChangeArrowheads="1"/>
            </p:cNvSpPr>
            <p:nvPr/>
          </p:nvSpPr>
          <p:spPr bwMode="auto">
            <a:xfrm>
              <a:off x="1595" y="2457"/>
              <a:ext cx="558" cy="248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2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l"/>
              <a:r>
                <a:rPr lang="en-US" sz="1100">
                  <a:solidFill>
                    <a:schemeClr val="tx2"/>
                  </a:solidFill>
                  <a:latin typeface="Verdana" pitchFamily="34" charset="0"/>
                </a:rPr>
                <a:t>Step</a:t>
              </a:r>
            </a:p>
          </p:txBody>
        </p:sp>
        <p:sp>
          <p:nvSpPr>
            <p:cNvPr id="12336" name="Rectangle 112"/>
            <p:cNvSpPr>
              <a:spLocks noChangeArrowheads="1"/>
            </p:cNvSpPr>
            <p:nvPr/>
          </p:nvSpPr>
          <p:spPr bwMode="auto">
            <a:xfrm>
              <a:off x="1595" y="2752"/>
              <a:ext cx="558" cy="248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2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l"/>
              <a:r>
                <a:rPr lang="en-US" sz="1100">
                  <a:solidFill>
                    <a:schemeClr val="tx2"/>
                  </a:solidFill>
                  <a:latin typeface="Verdana" pitchFamily="34" charset="0"/>
                </a:rPr>
                <a:t>Step</a:t>
              </a:r>
            </a:p>
          </p:txBody>
        </p:sp>
      </p:grpSp>
      <p:sp>
        <p:nvSpPr>
          <p:cNvPr id="133284" name="Rectangle 164"/>
          <p:cNvSpPr>
            <a:spLocks noChangeArrowheads="1"/>
          </p:cNvSpPr>
          <p:nvPr/>
        </p:nvSpPr>
        <p:spPr bwMode="auto">
          <a:xfrm>
            <a:off x="2532063" y="2489200"/>
            <a:ext cx="885825" cy="393700"/>
          </a:xfrm>
          <a:prstGeom prst="rect">
            <a:avLst/>
          </a:prstGeom>
          <a:solidFill>
            <a:srgbClr val="EDEFF7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sz="1000" b="1">
                <a:latin typeface="Verdana" pitchFamily="34" charset="0"/>
              </a:rPr>
              <a:t>Setup</a:t>
            </a:r>
          </a:p>
        </p:txBody>
      </p:sp>
      <p:sp>
        <p:nvSpPr>
          <p:cNvPr id="133285" name="Rectangle 165"/>
          <p:cNvSpPr>
            <a:spLocks noChangeArrowheads="1"/>
          </p:cNvSpPr>
          <p:nvPr/>
        </p:nvSpPr>
        <p:spPr bwMode="auto">
          <a:xfrm>
            <a:off x="2532063" y="2946400"/>
            <a:ext cx="885825" cy="393700"/>
          </a:xfrm>
          <a:prstGeom prst="rect">
            <a:avLst/>
          </a:prstGeom>
          <a:solidFill>
            <a:srgbClr val="EDEFF7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sz="1000" b="1">
                <a:latin typeface="Verdana" pitchFamily="34" charset="0"/>
              </a:rPr>
              <a:t>Snapshot</a:t>
            </a:r>
          </a:p>
        </p:txBody>
      </p:sp>
      <p:sp>
        <p:nvSpPr>
          <p:cNvPr id="133286" name="Rectangle 166"/>
          <p:cNvSpPr>
            <a:spLocks noChangeArrowheads="1"/>
          </p:cNvSpPr>
          <p:nvPr/>
        </p:nvSpPr>
        <p:spPr bwMode="auto">
          <a:xfrm>
            <a:off x="2532063" y="3414713"/>
            <a:ext cx="885825" cy="393700"/>
          </a:xfrm>
          <a:prstGeom prst="rect">
            <a:avLst/>
          </a:prstGeom>
          <a:solidFill>
            <a:srgbClr val="EDEFF7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sz="1000" b="1">
                <a:latin typeface="Verdana" pitchFamily="34" charset="0"/>
              </a:rPr>
              <a:t>Compile</a:t>
            </a:r>
          </a:p>
        </p:txBody>
      </p:sp>
      <p:sp>
        <p:nvSpPr>
          <p:cNvPr id="133287" name="Rectangle 167"/>
          <p:cNvSpPr>
            <a:spLocks noChangeArrowheads="1"/>
          </p:cNvSpPr>
          <p:nvPr/>
        </p:nvSpPr>
        <p:spPr bwMode="auto">
          <a:xfrm>
            <a:off x="2532063" y="3900488"/>
            <a:ext cx="885825" cy="393700"/>
          </a:xfrm>
          <a:prstGeom prst="rect">
            <a:avLst/>
          </a:prstGeom>
          <a:solidFill>
            <a:srgbClr val="EDEFF7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sz="1000" b="1">
                <a:latin typeface="Verdana" pitchFamily="34" charset="0"/>
              </a:rPr>
              <a:t>Unit Test</a:t>
            </a:r>
          </a:p>
        </p:txBody>
      </p:sp>
      <p:sp>
        <p:nvSpPr>
          <p:cNvPr id="133288" name="Rectangle 168"/>
          <p:cNvSpPr>
            <a:spLocks noChangeArrowheads="1"/>
          </p:cNvSpPr>
          <p:nvPr/>
        </p:nvSpPr>
        <p:spPr bwMode="auto">
          <a:xfrm>
            <a:off x="2532063" y="4368800"/>
            <a:ext cx="885825" cy="393700"/>
          </a:xfrm>
          <a:prstGeom prst="rect">
            <a:avLst/>
          </a:prstGeom>
          <a:solidFill>
            <a:srgbClr val="EDEFF7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sz="1000" b="1">
                <a:latin typeface="Verdana" pitchFamily="34" charset="0"/>
              </a:rPr>
              <a:t>Report</a:t>
            </a:r>
          </a:p>
        </p:txBody>
      </p:sp>
      <p:sp>
        <p:nvSpPr>
          <p:cNvPr id="12327" name="Line 69"/>
          <p:cNvSpPr>
            <a:spLocks noChangeShapeType="1"/>
          </p:cNvSpPr>
          <p:nvPr/>
        </p:nvSpPr>
        <p:spPr bwMode="auto">
          <a:xfrm>
            <a:off x="1589088" y="1911350"/>
            <a:ext cx="606425" cy="0"/>
          </a:xfrm>
          <a:prstGeom prst="line">
            <a:avLst/>
          </a:prstGeom>
          <a:noFill/>
          <a:ln w="31750" cap="rnd">
            <a:solidFill>
              <a:schemeClr val="tx2"/>
            </a:solidFill>
            <a:prstDash val="sysDot"/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328" name="Rectangle 8"/>
          <p:cNvSpPr>
            <a:spLocks noChangeArrowheads="1"/>
          </p:cNvSpPr>
          <p:nvPr/>
        </p:nvSpPr>
        <p:spPr bwMode="auto">
          <a:xfrm>
            <a:off x="169863" y="1530350"/>
            <a:ext cx="1760537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lIns="18288" tIns="18288" rIns="18288" bIns="18288" anchor="ctr" anchorCtr="1"/>
          <a:lstStyle/>
          <a:p>
            <a:r>
              <a:rPr lang="en-US" sz="1200" b="1" dirty="0">
                <a:latin typeface="Verdana" pitchFamily="34" charset="0"/>
              </a:rPr>
              <a:t>Container for processes and results</a:t>
            </a:r>
          </a:p>
        </p:txBody>
      </p:sp>
      <p:sp>
        <p:nvSpPr>
          <p:cNvPr id="12329" name="Text Box 93"/>
          <p:cNvSpPr txBox="1">
            <a:spLocks noChangeArrowheads="1"/>
          </p:cNvSpPr>
          <p:nvPr/>
        </p:nvSpPr>
        <p:spPr bwMode="auto">
          <a:xfrm>
            <a:off x="2379663" y="1752600"/>
            <a:ext cx="1277937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1400" b="1" dirty="0">
                <a:latin typeface="Verdana" pitchFamily="34" charset="0"/>
              </a:rPr>
              <a:t>Project</a:t>
            </a:r>
          </a:p>
        </p:txBody>
      </p:sp>
      <p:sp>
        <p:nvSpPr>
          <p:cNvPr id="12330" name="Line 69"/>
          <p:cNvSpPr>
            <a:spLocks noChangeShapeType="1"/>
          </p:cNvSpPr>
          <p:nvPr/>
        </p:nvSpPr>
        <p:spPr bwMode="auto">
          <a:xfrm>
            <a:off x="1579563" y="4097338"/>
            <a:ext cx="1025525" cy="0"/>
          </a:xfrm>
          <a:prstGeom prst="line">
            <a:avLst/>
          </a:prstGeom>
          <a:noFill/>
          <a:ln w="31750" cap="rnd">
            <a:solidFill>
              <a:schemeClr val="tx2"/>
            </a:solidFill>
            <a:prstDash val="sysDot"/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331" name="Rectangle 7"/>
          <p:cNvSpPr>
            <a:spLocks noChangeArrowheads="1"/>
          </p:cNvSpPr>
          <p:nvPr/>
        </p:nvSpPr>
        <p:spPr bwMode="auto">
          <a:xfrm>
            <a:off x="169863" y="3716338"/>
            <a:ext cx="1743075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lIns="18288" tIns="18288" rIns="18288" bIns="18288" anchor="ctr" anchorCtr="1"/>
          <a:lstStyle/>
          <a:p>
            <a:pPr algn="l"/>
            <a:r>
              <a:rPr lang="en-US" sz="1200" b="1">
                <a:latin typeface="Verdana" pitchFamily="34" charset="0"/>
              </a:rPr>
              <a:t>Command or script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3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33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33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33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33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84" grpId="0" animBg="1"/>
      <p:bldP spid="133285" grpId="0" animBg="1"/>
      <p:bldP spid="133286" grpId="0" animBg="1"/>
      <p:bldP spid="133287" grpId="0" animBg="1"/>
      <p:bldP spid="133288" grpId="0" animBg="1"/>
    </p:bldLst>
  </p:timing>
</p:sld>
</file>

<file path=ppt/theme/theme1.xml><?xml version="1.0" encoding="utf-8"?>
<a:theme xmlns:a="http://schemas.openxmlformats.org/drawingml/2006/main" name="electric-cloud">
  <a:themeElements>
    <a:clrScheme name="Electric Cloud">
      <a:dk1>
        <a:srgbClr val="003A63"/>
      </a:dk1>
      <a:lt1>
        <a:srgbClr val="FFFFFF"/>
      </a:lt1>
      <a:dk2>
        <a:srgbClr val="0065A4"/>
      </a:dk2>
      <a:lt2>
        <a:srgbClr val="E5E6E7"/>
      </a:lt2>
      <a:accent1>
        <a:srgbClr val="C9E0F3"/>
      </a:accent1>
      <a:accent2>
        <a:srgbClr val="7AC143"/>
      </a:accent2>
      <a:accent3>
        <a:srgbClr val="FFFFFF"/>
      </a:accent3>
      <a:accent4>
        <a:srgbClr val="000000"/>
      </a:accent4>
      <a:accent5>
        <a:srgbClr val="C4C6C8"/>
      </a:accent5>
      <a:accent6>
        <a:srgbClr val="0065A4"/>
      </a:accent6>
      <a:hlink>
        <a:srgbClr val="003A63"/>
      </a:hlink>
      <a:folHlink>
        <a:srgbClr val="7AC14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</TotalTime>
  <Words>1376</Words>
  <Application>Microsoft Office PowerPoint</Application>
  <PresentationFormat>On-screen Show (4:3)</PresentationFormat>
  <Paragraphs>407</Paragraphs>
  <Slides>32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electric-cloud</vt:lpstr>
      <vt:lpstr>Product Architecture  and   Terms and Definitons</vt:lpstr>
      <vt:lpstr>Product Architecture</vt:lpstr>
      <vt:lpstr>Overview</vt:lpstr>
      <vt:lpstr>Product Packaging</vt:lpstr>
      <vt:lpstr>Architecture</vt:lpstr>
      <vt:lpstr>Multi-Site Architectuer</vt:lpstr>
      <vt:lpstr>SDK</vt:lpstr>
      <vt:lpstr>SDK (cont.)</vt:lpstr>
      <vt:lpstr>Object Types</vt:lpstr>
      <vt:lpstr>Top-level objects</vt:lpstr>
      <vt:lpstr>Properties‏</vt:lpstr>
      <vt:lpstr>Properties (cont.)</vt:lpstr>
      <vt:lpstr>Hierarchy Project Container</vt:lpstr>
      <vt:lpstr>Inheritance</vt:lpstr>
      <vt:lpstr>Inheritance (cont.)</vt:lpstr>
      <vt:lpstr>Inheritance (cont.)</vt:lpstr>
      <vt:lpstr>ectool</vt:lpstr>
      <vt:lpstr>Summary</vt:lpstr>
      <vt:lpstr>Slide 19</vt:lpstr>
      <vt:lpstr>Terms and Definitions</vt:lpstr>
      <vt:lpstr>Overview</vt:lpstr>
      <vt:lpstr>Terms and Definitions</vt:lpstr>
      <vt:lpstr>Web UI Terminology</vt:lpstr>
      <vt:lpstr>Web UI Terminology (cont.)</vt:lpstr>
      <vt:lpstr>Commander Terms</vt:lpstr>
      <vt:lpstr>Commander Terms (cont.)</vt:lpstr>
      <vt:lpstr>Commander Terms (cont.)</vt:lpstr>
      <vt:lpstr>Commander Terms (cont.)</vt:lpstr>
      <vt:lpstr>Terms and Definitions (cont.)</vt:lpstr>
      <vt:lpstr>Commander Terms (cont.)</vt:lpstr>
      <vt:lpstr>Summary</vt:lpstr>
      <vt:lpstr>Slide 32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amalik</dc:creator>
  <cp:lastModifiedBy>amalik</cp:lastModifiedBy>
  <cp:revision>89</cp:revision>
  <dcterms:created xsi:type="dcterms:W3CDTF">2011-08-04T00:02:30Z</dcterms:created>
  <dcterms:modified xsi:type="dcterms:W3CDTF">2011-09-26T23:10:24Z</dcterms:modified>
</cp:coreProperties>
</file>