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376" y="-96"/>
      </p:cViewPr>
      <p:guideLst>
        <p:guide orient="horz" pos="1728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704340"/>
            <a:ext cx="505206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3108960"/>
            <a:ext cx="41605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8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219711"/>
            <a:ext cx="133731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19711"/>
            <a:ext cx="391287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4" y="3525520"/>
            <a:ext cx="5052060" cy="108966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4" y="2325371"/>
            <a:ext cx="5052060" cy="120015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280161"/>
            <a:ext cx="262509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1280161"/>
            <a:ext cx="262509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1" y="1228090"/>
            <a:ext cx="2626122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1" y="1739900"/>
            <a:ext cx="2626122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7" y="1228090"/>
            <a:ext cx="2627154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7" y="1739900"/>
            <a:ext cx="2627154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218440"/>
            <a:ext cx="1955404" cy="9296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218441"/>
            <a:ext cx="3322638" cy="468249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1" y="1148081"/>
            <a:ext cx="1955404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3840480"/>
            <a:ext cx="3566160" cy="4533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490220"/>
            <a:ext cx="3566160" cy="329184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4293870"/>
            <a:ext cx="356616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219710"/>
            <a:ext cx="5349240" cy="9144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280161"/>
            <a:ext cx="5349240" cy="3620770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5085080"/>
            <a:ext cx="138684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5085080"/>
            <a:ext cx="188214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5085080"/>
            <a:ext cx="138684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3657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36576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36576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36576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83" y="296373"/>
            <a:ext cx="4572000" cy="457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48537" y="4019231"/>
            <a:ext cx="2441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AVESTA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557" y="4158880"/>
            <a:ext cx="5630858" cy="8991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AdVancEd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Socio-Technical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376671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</dc:creator>
  <cp:lastModifiedBy>Akbar</cp:lastModifiedBy>
  <cp:revision>5</cp:revision>
  <dcterms:created xsi:type="dcterms:W3CDTF">2022-12-26T19:08:10Z</dcterms:created>
  <dcterms:modified xsi:type="dcterms:W3CDTF">2022-12-26T19:32:16Z</dcterms:modified>
</cp:coreProperties>
</file>