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269" r:id="rId6"/>
    <p:sldId id="270" r:id="rId7"/>
    <p:sldId id="265" r:id="rId8"/>
    <p:sldId id="268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83757"/>
  </p:normalViewPr>
  <p:slideViewPr>
    <p:cSldViewPr snapToGrid="0" snapToObjects="1">
      <p:cViewPr varScale="1">
        <p:scale>
          <a:sx n="56" d="100"/>
          <a:sy n="56" d="100"/>
        </p:scale>
        <p:origin x="15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Memory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Caleb Song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</a:br>
            <a:r>
              <a:rPr lang="en-US" sz="1800" dirty="0" smtClean="0">
                <a:solidFill>
                  <a:schemeClr val="bg1"/>
                </a:solidFill>
                <a:ea typeface="Avenir Book" charset="0"/>
                <a:cs typeface="Avenir Book" charset="0"/>
              </a:rPr>
              <a:t>Maj </a:t>
            </a:r>
            <a:r>
              <a:rPr lang="en-US" sz="1800" dirty="0" smtClean="0">
                <a:solidFill>
                  <a:schemeClr val="bg1"/>
                </a:solidFill>
                <a:ea typeface="Avenir Book" charset="0"/>
                <a:cs typeface="Avenir Book" charset="0"/>
              </a:rPr>
              <a:t>Sample </a:t>
            </a:r>
            <a:r>
              <a:rPr lang="en-US" sz="1800" dirty="0" smtClean="0">
                <a:solidFill>
                  <a:schemeClr val="bg1"/>
                </a:solidFill>
                <a:ea typeface="Avenir Book" charset="0"/>
                <a:cs typeface="Avenir Book" charset="0"/>
              </a:rPr>
              <a:t>T6</a:t>
            </a:r>
            <a:endParaRPr lang="en-US" sz="1800" dirty="0">
              <a:solidFill>
                <a:schemeClr val="bg1"/>
              </a:solidFill>
              <a:latin typeface="+mj-lt"/>
              <a:ea typeface="Avenir Book" charset="0"/>
              <a:cs typeface="Avenir Book" charset="0"/>
            </a:endParaRPr>
          </a:p>
        </p:txBody>
      </p:sp>
      <p:pic>
        <p:nvPicPr>
          <p:cNvPr id="1028" name="Picture 4" descr="Memory Card Matching Game by PLAYMONSTER | Barnes &amp; Noble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96" y="164156"/>
            <a:ext cx="4652861" cy="327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4626196"/>
          </a:xfrm>
        </p:spPr>
        <p:txBody>
          <a:bodyPr>
            <a:noAutofit/>
          </a:bodyPr>
          <a:lstStyle/>
          <a:p>
            <a:r>
              <a:rPr lang="en-US" sz="2800" dirty="0" smtClean="0"/>
              <a:t>Memory Game</a:t>
            </a:r>
          </a:p>
          <a:p>
            <a:pPr lvl="1"/>
            <a:r>
              <a:rPr lang="en-US" sz="2600" dirty="0" smtClean="0"/>
              <a:t>2 players</a:t>
            </a:r>
          </a:p>
          <a:p>
            <a:pPr lvl="1"/>
            <a:r>
              <a:rPr lang="en-US" sz="2600" dirty="0" smtClean="0"/>
              <a:t>Each take turns flipping cards</a:t>
            </a:r>
          </a:p>
          <a:p>
            <a:pPr lvl="2"/>
            <a:r>
              <a:rPr lang="en-US" sz="2400" dirty="0" smtClean="0"/>
              <a:t>If cards match then they will stay revealed</a:t>
            </a:r>
          </a:p>
          <a:p>
            <a:pPr lvl="2"/>
            <a:r>
              <a:rPr lang="en-US" sz="2400" dirty="0" smtClean="0"/>
              <a:t>If not they will be temporarily revealed then flipped over</a:t>
            </a:r>
          </a:p>
          <a:p>
            <a:pPr lvl="1"/>
            <a:r>
              <a:rPr lang="en-US" sz="2600" dirty="0" smtClean="0"/>
              <a:t>Game ends when all cards are flipped over</a:t>
            </a:r>
          </a:p>
          <a:p>
            <a:pPr lvl="1"/>
            <a:r>
              <a:rPr lang="en-US" sz="2600" dirty="0" smtClean="0"/>
              <a:t>Person with most matches is the winner</a:t>
            </a:r>
          </a:p>
          <a:p>
            <a:pPr lvl="1"/>
            <a:r>
              <a:rPr lang="en-US" sz="2600" dirty="0" smtClean="0"/>
              <a:t>Prints answer key and score to a file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513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i="1" dirty="0"/>
              <a:t>INSTRUCTIONS:  List the basic and advanced programming skills your final project implements, and discuss how you used it.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11628" y="1561449"/>
            <a:ext cx="81002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Basic Programming Skills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Dynamic Memory (malloc and free</a:t>
            </a:r>
            <a:r>
              <a:rPr lang="en-US" sz="2400" b="1" dirty="0" smtClean="0"/>
              <a:t>) - Deck</a:t>
            </a: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Pointers – character array, player score</a:t>
            </a: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Processing of Array </a:t>
            </a:r>
            <a:r>
              <a:rPr lang="en-US" sz="2400" b="1" dirty="0" smtClean="0"/>
              <a:t>Data – Nested For loop to assign card values</a:t>
            </a: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File </a:t>
            </a:r>
            <a:r>
              <a:rPr lang="en-US" sz="2400" b="1" dirty="0" smtClean="0"/>
              <a:t>I/O – Output answer key to a file</a:t>
            </a: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Structs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of player name and score</a:t>
            </a: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String Manipulation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Advanced Programming Skills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2D </a:t>
            </a:r>
            <a:r>
              <a:rPr lang="en-US" sz="2400" b="1" dirty="0" smtClean="0"/>
              <a:t>Arrays – Deck is 2d array</a:t>
            </a: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vs. Reality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60370"/>
              </p:ext>
            </p:extLst>
          </p:nvPr>
        </p:nvGraphicFramePr>
        <p:xfrm>
          <a:off x="561752" y="1352144"/>
          <a:ext cx="7949950" cy="500420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63734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  <a:gridCol w="2836616">
                  <a:extLst>
                    <a:ext uri="{9D8B030D-6E8A-4147-A177-3AD203B41FA5}">
                      <a16:colId xmlns:a16="http://schemas.microsoft.com/office/drawing/2014/main" val="516718286"/>
                    </a:ext>
                  </a:extLst>
                </a:gridCol>
              </a:tblGrid>
              <a:tr h="343617"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558339"/>
                  </a:ext>
                </a:extLst>
              </a:tr>
              <a:tr h="11651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400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282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11651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11651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5-7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7-9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1651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Setting random characters in array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playerTurn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function to update the board/temporarily reveal cards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5B43D1CB-805D-EA52-F35A-B9BBD671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590292"/>
          </a:xfrm>
        </p:spPr>
        <p:txBody>
          <a:bodyPr>
            <a:normAutofit/>
          </a:bodyPr>
          <a:lstStyle/>
          <a:p>
            <a:pPr lvl="1"/>
            <a:r>
              <a:rPr lang="en-US" sz="3100" dirty="0" smtClean="0"/>
              <a:t>No deviations from original project design</a:t>
            </a:r>
          </a:p>
          <a:p>
            <a:pPr lvl="1"/>
            <a:r>
              <a:rPr lang="en-US" sz="3100" dirty="0" smtClean="0"/>
              <a:t>Test Plan: Hard </a:t>
            </a:r>
            <a:r>
              <a:rPr lang="en-US" sz="3100" dirty="0" smtClean="0"/>
              <a:t>to automatically test to ensure only pairs of cards were set in the Deck</a:t>
            </a:r>
          </a:p>
          <a:p>
            <a:pPr lvl="1"/>
            <a:r>
              <a:rPr lang="en-US" sz="3100" dirty="0" smtClean="0"/>
              <a:t>Most difficult: Working </a:t>
            </a:r>
            <a:r>
              <a:rPr lang="en-US" sz="3100" dirty="0" smtClean="0"/>
              <a:t>with the decks to set card pairs and updating card pairs</a:t>
            </a:r>
          </a:p>
          <a:p>
            <a:pPr lvl="1"/>
            <a:r>
              <a:rPr lang="en-US" sz="3100" dirty="0" smtClean="0"/>
              <a:t>Learned: Using functions to break up large programs into pieces is very helpful for coding, debugging, and testing.</a:t>
            </a:r>
            <a:endParaRPr lang="en-US" sz="3100" dirty="0" smtClean="0"/>
          </a:p>
          <a:p>
            <a:pPr lvl="1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870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79EB4C756A134C993EF8C2A16BDA3C" ma:contentTypeVersion="4" ma:contentTypeDescription="Create a new document." ma:contentTypeScope="" ma:versionID="a97a4c3d05331cb6d1cbee4242cf4c58">
  <xsd:schema xmlns:xsd="http://www.w3.org/2001/XMLSchema" xmlns:xs="http://www.w3.org/2001/XMLSchema" xmlns:p="http://schemas.microsoft.com/office/2006/metadata/properties" xmlns:ns2="bb002371-550d-454c-8e5e-1d72167417e6" xmlns:ns3="6957d1ac-9114-4a5f-950b-6c411a8e68fb" targetNamespace="http://schemas.microsoft.com/office/2006/metadata/properties" ma:root="true" ma:fieldsID="93b02a0e70dec1ce6bc431a62d11bb7d" ns2:_="" ns3:_="">
    <xsd:import namespace="bb002371-550d-454c-8e5e-1d72167417e6"/>
    <xsd:import namespace="6957d1ac-9114-4a5f-950b-6c411a8e68f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2371-550d-454c-8e5e-1d72167417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7d1ac-9114-4a5f-950b-6c411a8e68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E28BF-CEDF-4540-A8D5-317164B9E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02371-550d-454c-8e5e-1d72167417e6"/>
    <ds:schemaRef ds:uri="6957d1ac-9114-4a5f-950b-6c411a8e68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4FE04E-EDD4-4DB0-AFE3-C724CE4C59F5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957d1ac-9114-4a5f-950b-6c411a8e68fb"/>
    <ds:schemaRef ds:uri="http://purl.org/dc/dcmitype/"/>
    <ds:schemaRef ds:uri="bb002371-550d-454c-8e5e-1d72167417e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27331</TotalTime>
  <Words>278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Courier New</vt:lpstr>
      <vt:lpstr>Segoe UI Light</vt:lpstr>
      <vt:lpstr>Office Theme</vt:lpstr>
      <vt:lpstr>Computer Science 210 Memory</vt:lpstr>
      <vt:lpstr>Project Overview</vt:lpstr>
      <vt:lpstr>Live Demonstration</vt:lpstr>
      <vt:lpstr>Core Functionality</vt:lpstr>
      <vt:lpstr>Estimates vs. Reality</vt:lpstr>
      <vt:lpstr>Project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Caleb Song</cp:lastModifiedBy>
  <cp:revision>430</cp:revision>
  <dcterms:created xsi:type="dcterms:W3CDTF">2016-05-16T13:37:08Z</dcterms:created>
  <dcterms:modified xsi:type="dcterms:W3CDTF">2022-12-07T21:19:30Z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0x010100A379EB4C756A134C993EF8C2A16BDA3C</vt:lpwstr>
  </property>
  <property fmtid="{D5CDD505-2E9C-101B-9397-08002B2CF9AE}" pid="3" name="MediaServiceImageTags">
    <vt:lpwstr/>
  </property>
</Properties>
</file>