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8" r:id="rId5"/>
    <p:sldId id="853" r:id="rId6"/>
    <p:sldId id="857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728BB-0274-44A4-BC4C-D5287E2F6F7B}" v="17" dt="2022-02-14T13:07:49.902"/>
    <p1510:client id="{E90AE899-FC1B-4CED-959E-70CE9D5DDF2C}" v="3" dt="2022-02-14T20:42:0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 autoAdjust="0"/>
    <p:restoredTop sz="81316" autoAdjust="0"/>
  </p:normalViewPr>
  <p:slideViewPr>
    <p:cSldViewPr snapToGrid="0">
      <p:cViewPr varScale="1">
        <p:scale>
          <a:sx n="89" d="100"/>
          <a:sy n="89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Fokkink" userId="db3e5c3b-d9a3-4d86-beaf-5a11e59d3838" providerId="ADAL" clId="{DFF739CC-2360-49C8-874B-32FE667A186B}"/>
    <pc:docChg chg="undo custSel addSld delSld modSld sldOrd">
      <pc:chgData name="Ronald Fokkink" userId="db3e5c3b-d9a3-4d86-beaf-5a11e59d3838" providerId="ADAL" clId="{DFF739CC-2360-49C8-874B-32FE667A186B}" dt="2022-02-13T20:12:21.632" v="1004" actId="255"/>
      <pc:docMkLst>
        <pc:docMk/>
      </pc:docMkLst>
      <pc:sldChg chg="modSp mod">
        <pc:chgData name="Ronald Fokkink" userId="db3e5c3b-d9a3-4d86-beaf-5a11e59d3838" providerId="ADAL" clId="{DFF739CC-2360-49C8-874B-32FE667A186B}" dt="2022-02-13T20:12:21.632" v="1004" actId="255"/>
        <pc:sldMkLst>
          <pc:docMk/>
          <pc:sldMk cId="3121160992" sldId="258"/>
        </pc:sldMkLst>
        <pc:spChg chg="mod">
          <ac:chgData name="Ronald Fokkink" userId="db3e5c3b-d9a3-4d86-beaf-5a11e59d3838" providerId="ADAL" clId="{DFF739CC-2360-49C8-874B-32FE667A186B}" dt="2022-02-13T20:12:21.632" v="1004" actId="255"/>
          <ac:spMkLst>
            <pc:docMk/>
            <pc:sldMk cId="3121160992" sldId="258"/>
            <ac:spMk id="2" creationId="{FA80EBCC-00A4-4246-ACE2-26CD9D3B1B6A}"/>
          </ac:spMkLst>
        </pc:spChg>
        <pc:spChg chg="mod">
          <ac:chgData name="Ronald Fokkink" userId="db3e5c3b-d9a3-4d86-beaf-5a11e59d3838" providerId="ADAL" clId="{DFF739CC-2360-49C8-874B-32FE667A186B}" dt="2022-02-13T20:12:10.383" v="1003" actId="20577"/>
          <ac:spMkLst>
            <pc:docMk/>
            <pc:sldMk cId="3121160992" sldId="258"/>
            <ac:spMk id="3" creationId="{32DFA62E-9F6A-984C-8535-9B284AB30538}"/>
          </ac:spMkLst>
        </pc:spChg>
        <pc:spChg chg="mod">
          <ac:chgData name="Ronald Fokkink" userId="db3e5c3b-d9a3-4d86-beaf-5a11e59d3838" providerId="ADAL" clId="{DFF739CC-2360-49C8-874B-32FE667A186B}" dt="2022-02-13T19:30:55.182" v="29" actId="20577"/>
          <ac:spMkLst>
            <pc:docMk/>
            <pc:sldMk cId="3121160992" sldId="258"/>
            <ac:spMk id="5" creationId="{B514BFA9-2CC5-5148-95B9-62C329F03920}"/>
          </ac:spMkLst>
        </pc:spChg>
      </pc:sldChg>
      <pc:sldChg chg="delSp modSp mod ord delAnim modNotesTx">
        <pc:chgData name="Ronald Fokkink" userId="db3e5c3b-d9a3-4d86-beaf-5a11e59d3838" providerId="ADAL" clId="{DFF739CC-2360-49C8-874B-32FE667A186B}" dt="2022-02-13T19:37:33.701" v="230" actId="20577"/>
        <pc:sldMkLst>
          <pc:docMk/>
          <pc:sldMk cId="198752748" sldId="397"/>
        </pc:sldMkLst>
        <pc:spChg chg="mod">
          <ac:chgData name="Ronald Fokkink" userId="db3e5c3b-d9a3-4d86-beaf-5a11e59d3838" providerId="ADAL" clId="{DFF739CC-2360-49C8-874B-32FE667A186B}" dt="2022-02-13T19:36:30.859" v="170" actId="255"/>
          <ac:spMkLst>
            <pc:docMk/>
            <pc:sldMk cId="198752748" sldId="397"/>
            <ac:spMk id="2" creationId="{0446B1C1-DF60-2A4C-AFCC-7734887342AC}"/>
          </ac:spMkLst>
        </pc:spChg>
        <pc:spChg chg="mod">
          <ac:chgData name="Ronald Fokkink" userId="db3e5c3b-d9a3-4d86-beaf-5a11e59d3838" providerId="ADAL" clId="{DFF739CC-2360-49C8-874B-32FE667A186B}" dt="2022-02-13T19:37:33.701" v="230" actId="20577"/>
          <ac:spMkLst>
            <pc:docMk/>
            <pc:sldMk cId="198752748" sldId="397"/>
            <ac:spMk id="5" creationId="{A9E17C69-B6D6-9A49-8177-17F731BA692F}"/>
          </ac:spMkLst>
        </pc:spChg>
        <pc:spChg chg="del">
          <ac:chgData name="Ronald Fokkink" userId="db3e5c3b-d9a3-4d86-beaf-5a11e59d3838" providerId="ADAL" clId="{DFF739CC-2360-49C8-874B-32FE667A186B}" dt="2022-02-13T19:36:34.259" v="172" actId="478"/>
          <ac:spMkLst>
            <pc:docMk/>
            <pc:sldMk cId="198752748" sldId="397"/>
            <ac:spMk id="7" creationId="{C17A0FE9-2380-455A-8F13-E8087540480A}"/>
          </ac:spMkLst>
        </pc:spChg>
        <pc:spChg chg="del">
          <ac:chgData name="Ronald Fokkink" userId="db3e5c3b-d9a3-4d86-beaf-5a11e59d3838" providerId="ADAL" clId="{DFF739CC-2360-49C8-874B-32FE667A186B}" dt="2022-02-13T19:36:34.259" v="172" actId="478"/>
          <ac:spMkLst>
            <pc:docMk/>
            <pc:sldMk cId="198752748" sldId="397"/>
            <ac:spMk id="8" creationId="{40ECC749-15E9-44D8-8FFC-D54476919441}"/>
          </ac:spMkLst>
        </pc:spChg>
        <pc:picChg chg="del">
          <ac:chgData name="Ronald Fokkink" userId="db3e5c3b-d9a3-4d86-beaf-5a11e59d3838" providerId="ADAL" clId="{DFF739CC-2360-49C8-874B-32FE667A186B}" dt="2022-02-13T19:36:32.870" v="171" actId="478"/>
          <ac:picMkLst>
            <pc:docMk/>
            <pc:sldMk cId="198752748" sldId="397"/>
            <ac:picMk id="6" creationId="{139FC944-9D18-4E84-9691-CB81A5D85A15}"/>
          </ac:picMkLst>
        </pc:picChg>
        <pc:cxnChg chg="del">
          <ac:chgData name="Ronald Fokkink" userId="db3e5c3b-d9a3-4d86-beaf-5a11e59d3838" providerId="ADAL" clId="{DFF739CC-2360-49C8-874B-32FE667A186B}" dt="2022-02-13T19:36:34.259" v="172" actId="478"/>
          <ac:cxnSpMkLst>
            <pc:docMk/>
            <pc:sldMk cId="198752748" sldId="397"/>
            <ac:cxnSpMk id="9" creationId="{74358580-8745-45F2-8D44-CB92D5B52D8A}"/>
          </ac:cxnSpMkLst>
        </pc:cxnChg>
        <pc:cxnChg chg="del">
          <ac:chgData name="Ronald Fokkink" userId="db3e5c3b-d9a3-4d86-beaf-5a11e59d3838" providerId="ADAL" clId="{DFF739CC-2360-49C8-874B-32FE667A186B}" dt="2022-02-13T19:36:34.259" v="172" actId="478"/>
          <ac:cxnSpMkLst>
            <pc:docMk/>
            <pc:sldMk cId="198752748" sldId="397"/>
            <ac:cxnSpMk id="10" creationId="{0B3B5D0A-50E0-4577-828B-3CD1605215F5}"/>
          </ac:cxnSpMkLst>
        </pc:cxnChg>
      </pc:sldChg>
      <pc:sldChg chg="del">
        <pc:chgData name="Ronald Fokkink" userId="db3e5c3b-d9a3-4d86-beaf-5a11e59d3838" providerId="ADAL" clId="{DFF739CC-2360-49C8-874B-32FE667A186B}" dt="2022-02-13T20:11:01.804" v="925" actId="47"/>
        <pc:sldMkLst>
          <pc:docMk/>
          <pc:sldMk cId="748428" sldId="399"/>
        </pc:sldMkLst>
      </pc:sldChg>
      <pc:sldChg chg="del">
        <pc:chgData name="Ronald Fokkink" userId="db3e5c3b-d9a3-4d86-beaf-5a11e59d3838" providerId="ADAL" clId="{DFF739CC-2360-49C8-874B-32FE667A186B}" dt="2022-02-13T20:11:01.804" v="925" actId="47"/>
        <pc:sldMkLst>
          <pc:docMk/>
          <pc:sldMk cId="3208903558" sldId="400"/>
        </pc:sldMkLst>
      </pc:sldChg>
      <pc:sldChg chg="del">
        <pc:chgData name="Ronald Fokkink" userId="db3e5c3b-d9a3-4d86-beaf-5a11e59d3838" providerId="ADAL" clId="{DFF739CC-2360-49C8-874B-32FE667A186B}" dt="2022-02-13T20:11:01.804" v="925" actId="47"/>
        <pc:sldMkLst>
          <pc:docMk/>
          <pc:sldMk cId="2016468390" sldId="401"/>
        </pc:sldMkLst>
      </pc:sldChg>
      <pc:sldChg chg="del">
        <pc:chgData name="Ronald Fokkink" userId="db3e5c3b-d9a3-4d86-beaf-5a11e59d3838" providerId="ADAL" clId="{DFF739CC-2360-49C8-874B-32FE667A186B}" dt="2022-02-13T19:31:26.679" v="34" actId="47"/>
        <pc:sldMkLst>
          <pc:docMk/>
          <pc:sldMk cId="30963966" sldId="847"/>
        </pc:sldMkLst>
      </pc:sldChg>
      <pc:sldChg chg="del">
        <pc:chgData name="Ronald Fokkink" userId="db3e5c3b-d9a3-4d86-beaf-5a11e59d3838" providerId="ADAL" clId="{DFF739CC-2360-49C8-874B-32FE667A186B}" dt="2022-02-13T20:11:01.804" v="925" actId="47"/>
        <pc:sldMkLst>
          <pc:docMk/>
          <pc:sldMk cId="3837857775" sldId="849"/>
        </pc:sldMkLst>
      </pc:sldChg>
      <pc:sldChg chg="del">
        <pc:chgData name="Ronald Fokkink" userId="db3e5c3b-d9a3-4d86-beaf-5a11e59d3838" providerId="ADAL" clId="{DFF739CC-2360-49C8-874B-32FE667A186B}" dt="2022-02-13T20:11:01.804" v="925" actId="47"/>
        <pc:sldMkLst>
          <pc:docMk/>
          <pc:sldMk cId="3026731886" sldId="852"/>
        </pc:sldMkLst>
      </pc:sldChg>
      <pc:sldChg chg="addSp delSp modSp add mod delAnim modNotesTx">
        <pc:chgData name="Ronald Fokkink" userId="db3e5c3b-d9a3-4d86-beaf-5a11e59d3838" providerId="ADAL" clId="{DFF739CC-2360-49C8-874B-32FE667A186B}" dt="2022-02-13T20:10:50.367" v="924" actId="14100"/>
        <pc:sldMkLst>
          <pc:docMk/>
          <pc:sldMk cId="1982912534" sldId="853"/>
        </pc:sldMkLst>
        <pc:spChg chg="mod">
          <ac:chgData name="Ronald Fokkink" userId="db3e5c3b-d9a3-4d86-beaf-5a11e59d3838" providerId="ADAL" clId="{DFF739CC-2360-49C8-874B-32FE667A186B}" dt="2022-02-13T20:03:55.056" v="905" actId="20577"/>
          <ac:spMkLst>
            <pc:docMk/>
            <pc:sldMk cId="1982912534" sldId="853"/>
            <ac:spMk id="2" creationId="{0446B1C1-DF60-2A4C-AFCC-7734887342AC}"/>
          </ac:spMkLst>
        </pc:spChg>
        <pc:spChg chg="del">
          <ac:chgData name="Ronald Fokkink" userId="db3e5c3b-d9a3-4d86-beaf-5a11e59d3838" providerId="ADAL" clId="{DFF739CC-2360-49C8-874B-32FE667A186B}" dt="2022-02-13T20:04:00.800" v="906" actId="478"/>
          <ac:spMkLst>
            <pc:docMk/>
            <pc:sldMk cId="1982912534" sldId="853"/>
            <ac:spMk id="5" creationId="{A9E17C69-B6D6-9A49-8177-17F731BA692F}"/>
          </ac:spMkLst>
        </pc:spChg>
        <pc:spChg chg="del">
          <ac:chgData name="Ronald Fokkink" userId="db3e5c3b-d9a3-4d86-beaf-5a11e59d3838" providerId="ADAL" clId="{DFF739CC-2360-49C8-874B-32FE667A186B}" dt="2022-02-13T20:04:15.362" v="909" actId="478"/>
          <ac:spMkLst>
            <pc:docMk/>
            <pc:sldMk cId="1982912534" sldId="853"/>
            <ac:spMk id="7" creationId="{C17A0FE9-2380-455A-8F13-E8087540480A}"/>
          </ac:spMkLst>
        </pc:spChg>
        <pc:spChg chg="del">
          <ac:chgData name="Ronald Fokkink" userId="db3e5c3b-d9a3-4d86-beaf-5a11e59d3838" providerId="ADAL" clId="{DFF739CC-2360-49C8-874B-32FE667A186B}" dt="2022-02-13T20:04:15.362" v="909" actId="478"/>
          <ac:spMkLst>
            <pc:docMk/>
            <pc:sldMk cId="1982912534" sldId="853"/>
            <ac:spMk id="8" creationId="{40ECC749-15E9-44D8-8FFC-D54476919441}"/>
          </ac:spMkLst>
        </pc:spChg>
        <pc:spChg chg="add del mod">
          <ac:chgData name="Ronald Fokkink" userId="db3e5c3b-d9a3-4d86-beaf-5a11e59d3838" providerId="ADAL" clId="{DFF739CC-2360-49C8-874B-32FE667A186B}" dt="2022-02-13T20:04:12.036" v="908" actId="478"/>
          <ac:spMkLst>
            <pc:docMk/>
            <pc:sldMk cId="1982912534" sldId="853"/>
            <ac:spMk id="11" creationId="{59554AC5-74FA-4D2F-A14C-DFE293215994}"/>
          </ac:spMkLst>
        </pc:spChg>
        <pc:picChg chg="del">
          <ac:chgData name="Ronald Fokkink" userId="db3e5c3b-d9a3-4d86-beaf-5a11e59d3838" providerId="ADAL" clId="{DFF739CC-2360-49C8-874B-32FE667A186B}" dt="2022-02-13T20:04:15.362" v="909" actId="478"/>
          <ac:picMkLst>
            <pc:docMk/>
            <pc:sldMk cId="1982912534" sldId="853"/>
            <ac:picMk id="6" creationId="{139FC944-9D18-4E84-9691-CB81A5D85A15}"/>
          </ac:picMkLst>
        </pc:picChg>
        <pc:picChg chg="del mod">
          <ac:chgData name="Ronald Fokkink" userId="db3e5c3b-d9a3-4d86-beaf-5a11e59d3838" providerId="ADAL" clId="{DFF739CC-2360-49C8-874B-32FE667A186B}" dt="2022-02-13T20:10:18.220" v="921" actId="478"/>
          <ac:picMkLst>
            <pc:docMk/>
            <pc:sldMk cId="1982912534" sldId="853"/>
            <ac:picMk id="12" creationId="{5A1FA6E9-B11D-46D7-98CA-E7E4732EF64D}"/>
          </ac:picMkLst>
        </pc:picChg>
        <pc:picChg chg="mod">
          <ac:chgData name="Ronald Fokkink" userId="db3e5c3b-d9a3-4d86-beaf-5a11e59d3838" providerId="ADAL" clId="{DFF739CC-2360-49C8-874B-32FE667A186B}" dt="2022-02-13T20:10:50.367" v="924" actId="14100"/>
          <ac:picMkLst>
            <pc:docMk/>
            <pc:sldMk cId="1982912534" sldId="853"/>
            <ac:picMk id="13" creationId="{0EBE0D71-0ECD-46D3-97F4-F44151AA27F6}"/>
          </ac:picMkLst>
        </pc:picChg>
        <pc:cxnChg chg="del">
          <ac:chgData name="Ronald Fokkink" userId="db3e5c3b-d9a3-4d86-beaf-5a11e59d3838" providerId="ADAL" clId="{DFF739CC-2360-49C8-874B-32FE667A186B}" dt="2022-02-13T20:04:15.362" v="909" actId="478"/>
          <ac:cxnSpMkLst>
            <pc:docMk/>
            <pc:sldMk cId="1982912534" sldId="853"/>
            <ac:cxnSpMk id="9" creationId="{74358580-8745-45F2-8D44-CB92D5B52D8A}"/>
          </ac:cxnSpMkLst>
        </pc:cxnChg>
        <pc:cxnChg chg="del">
          <ac:chgData name="Ronald Fokkink" userId="db3e5c3b-d9a3-4d86-beaf-5a11e59d3838" providerId="ADAL" clId="{DFF739CC-2360-49C8-874B-32FE667A186B}" dt="2022-02-13T20:04:15.362" v="909" actId="478"/>
          <ac:cxnSpMkLst>
            <pc:docMk/>
            <pc:sldMk cId="1982912534" sldId="853"/>
            <ac:cxnSpMk id="10" creationId="{0B3B5D0A-50E0-4577-828B-3CD1605215F5}"/>
          </ac:cxnSpMkLst>
        </pc:cxnChg>
      </pc:sldChg>
      <pc:sldChg chg="addSp modSp add mod modNotesTx">
        <pc:chgData name="Ronald Fokkink" userId="db3e5c3b-d9a3-4d86-beaf-5a11e59d3838" providerId="ADAL" clId="{DFF739CC-2360-49C8-874B-32FE667A186B}" dt="2022-02-13T19:56:11.764" v="688" actId="6549"/>
        <pc:sldMkLst>
          <pc:docMk/>
          <pc:sldMk cId="3149521897" sldId="854"/>
        </pc:sldMkLst>
        <pc:spChg chg="mod">
          <ac:chgData name="Ronald Fokkink" userId="db3e5c3b-d9a3-4d86-beaf-5a11e59d3838" providerId="ADAL" clId="{DFF739CC-2360-49C8-874B-32FE667A186B}" dt="2022-02-13T19:37:55.962" v="272" actId="20577"/>
          <ac:spMkLst>
            <pc:docMk/>
            <pc:sldMk cId="3149521897" sldId="854"/>
            <ac:spMk id="2" creationId="{0446B1C1-DF60-2A4C-AFCC-7734887342AC}"/>
          </ac:spMkLst>
        </pc:spChg>
        <pc:spChg chg="mod">
          <ac:chgData name="Ronald Fokkink" userId="db3e5c3b-d9a3-4d86-beaf-5a11e59d3838" providerId="ADAL" clId="{DFF739CC-2360-49C8-874B-32FE667A186B}" dt="2022-02-13T19:55:34.343" v="679" actId="108"/>
          <ac:spMkLst>
            <pc:docMk/>
            <pc:sldMk cId="3149521897" sldId="854"/>
            <ac:spMk id="5" creationId="{A9E17C69-B6D6-9A49-8177-17F731BA692F}"/>
          </ac:spMkLst>
        </pc:spChg>
        <pc:spChg chg="add mod">
          <ac:chgData name="Ronald Fokkink" userId="db3e5c3b-d9a3-4d86-beaf-5a11e59d3838" providerId="ADAL" clId="{DFF739CC-2360-49C8-874B-32FE667A186B}" dt="2022-02-13T19:56:11.764" v="688" actId="6549"/>
          <ac:spMkLst>
            <pc:docMk/>
            <pc:sldMk cId="3149521897" sldId="854"/>
            <ac:spMk id="7" creationId="{326FE1D3-D8F4-4B03-9EFD-F896990ED4C1}"/>
          </ac:spMkLst>
        </pc:spChg>
        <pc:picChg chg="add mod">
          <ac:chgData name="Ronald Fokkink" userId="db3e5c3b-d9a3-4d86-beaf-5a11e59d3838" providerId="ADAL" clId="{DFF739CC-2360-49C8-874B-32FE667A186B}" dt="2022-02-13T19:51:39.017" v="652" actId="1076"/>
          <ac:picMkLst>
            <pc:docMk/>
            <pc:sldMk cId="3149521897" sldId="854"/>
            <ac:picMk id="6" creationId="{7EDC576A-CAB7-4280-BAC6-A2BBE2C5A439}"/>
          </ac:picMkLst>
        </pc:picChg>
      </pc:sldChg>
      <pc:sldChg chg="addSp delSp modSp add mod modNotesTx">
        <pc:chgData name="Ronald Fokkink" userId="db3e5c3b-d9a3-4d86-beaf-5a11e59d3838" providerId="ADAL" clId="{DFF739CC-2360-49C8-874B-32FE667A186B}" dt="2022-02-13T20:01:45.595" v="813" actId="1037"/>
        <pc:sldMkLst>
          <pc:docMk/>
          <pc:sldMk cId="2326186523" sldId="855"/>
        </pc:sldMkLst>
        <pc:spChg chg="mod">
          <ac:chgData name="Ronald Fokkink" userId="db3e5c3b-d9a3-4d86-beaf-5a11e59d3838" providerId="ADAL" clId="{DFF739CC-2360-49C8-874B-32FE667A186B}" dt="2022-02-13T19:53:29.111" v="664" actId="20577"/>
          <ac:spMkLst>
            <pc:docMk/>
            <pc:sldMk cId="2326186523" sldId="855"/>
            <ac:spMk id="2" creationId="{0446B1C1-DF60-2A4C-AFCC-7734887342AC}"/>
          </ac:spMkLst>
        </pc:spChg>
        <pc:spChg chg="mod">
          <ac:chgData name="Ronald Fokkink" userId="db3e5c3b-d9a3-4d86-beaf-5a11e59d3838" providerId="ADAL" clId="{DFF739CC-2360-49C8-874B-32FE667A186B}" dt="2022-02-13T19:56:53.819" v="696" actId="20577"/>
          <ac:spMkLst>
            <pc:docMk/>
            <pc:sldMk cId="2326186523" sldId="855"/>
            <ac:spMk id="5" creationId="{A9E17C69-B6D6-9A49-8177-17F731BA692F}"/>
          </ac:spMkLst>
        </pc:spChg>
        <pc:spChg chg="mod">
          <ac:chgData name="Ronald Fokkink" userId="db3e5c3b-d9a3-4d86-beaf-5a11e59d3838" providerId="ADAL" clId="{DFF739CC-2360-49C8-874B-32FE667A186B}" dt="2022-02-13T19:56:41.553" v="691" actId="20577"/>
          <ac:spMkLst>
            <pc:docMk/>
            <pc:sldMk cId="2326186523" sldId="855"/>
            <ac:spMk id="7" creationId="{326FE1D3-D8F4-4B03-9EFD-F896990ED4C1}"/>
          </ac:spMkLst>
        </pc:spChg>
        <pc:picChg chg="del mod">
          <ac:chgData name="Ronald Fokkink" userId="db3e5c3b-d9a3-4d86-beaf-5a11e59d3838" providerId="ADAL" clId="{DFF739CC-2360-49C8-874B-32FE667A186B}" dt="2022-02-13T20:01:33.025" v="811" actId="478"/>
          <ac:picMkLst>
            <pc:docMk/>
            <pc:sldMk cId="2326186523" sldId="855"/>
            <ac:picMk id="6" creationId="{7EDC576A-CAB7-4280-BAC6-A2BBE2C5A439}"/>
          </ac:picMkLst>
        </pc:picChg>
        <pc:picChg chg="add del mod">
          <ac:chgData name="Ronald Fokkink" userId="db3e5c3b-d9a3-4d86-beaf-5a11e59d3838" providerId="ADAL" clId="{DFF739CC-2360-49C8-874B-32FE667A186B}" dt="2022-02-13T20:01:30.386" v="810" actId="21"/>
          <ac:picMkLst>
            <pc:docMk/>
            <pc:sldMk cId="2326186523" sldId="855"/>
            <ac:picMk id="8" creationId="{8EB7A520-F5C8-4880-8480-2E12638B79C6}"/>
          </ac:picMkLst>
        </pc:picChg>
        <pc:picChg chg="add mod">
          <ac:chgData name="Ronald Fokkink" userId="db3e5c3b-d9a3-4d86-beaf-5a11e59d3838" providerId="ADAL" clId="{DFF739CC-2360-49C8-874B-32FE667A186B}" dt="2022-02-13T20:01:45.595" v="813" actId="1037"/>
          <ac:picMkLst>
            <pc:docMk/>
            <pc:sldMk cId="2326186523" sldId="855"/>
            <ac:picMk id="9" creationId="{E4714D17-6F79-4002-8DF4-424A9CE5BBF9}"/>
          </ac:picMkLst>
        </pc:picChg>
      </pc:sldChg>
      <pc:sldChg chg="modSp add mod">
        <pc:chgData name="Ronald Fokkink" userId="db3e5c3b-d9a3-4d86-beaf-5a11e59d3838" providerId="ADAL" clId="{DFF739CC-2360-49C8-874B-32FE667A186B}" dt="2022-02-13T20:10:10.377" v="920" actId="1076"/>
        <pc:sldMkLst>
          <pc:docMk/>
          <pc:sldMk cId="298870612" sldId="856"/>
        </pc:sldMkLst>
        <pc:picChg chg="mod">
          <ac:chgData name="Ronald Fokkink" userId="db3e5c3b-d9a3-4d86-beaf-5a11e59d3838" providerId="ADAL" clId="{DFF739CC-2360-49C8-874B-32FE667A186B}" dt="2022-02-13T20:10:10.377" v="920" actId="1076"/>
          <ac:picMkLst>
            <pc:docMk/>
            <pc:sldMk cId="298870612" sldId="856"/>
            <ac:picMk id="12" creationId="{5A1FA6E9-B11D-46D7-98CA-E7E4732EF64D}"/>
          </ac:picMkLst>
        </pc:picChg>
      </pc:sldChg>
    </pc:docChg>
  </pc:docChgLst>
  <pc:docChgLst>
    <pc:chgData name="Ronald Fokkink" userId="db3e5c3b-d9a3-4d86-beaf-5a11e59d3838" providerId="ADAL" clId="{E90AE899-FC1B-4CED-959E-70CE9D5DDF2C}"/>
    <pc:docChg chg="custSel addSld delSld modSld">
      <pc:chgData name="Ronald Fokkink" userId="db3e5c3b-d9a3-4d86-beaf-5a11e59d3838" providerId="ADAL" clId="{E90AE899-FC1B-4CED-959E-70CE9D5DDF2C}" dt="2022-02-14T20:42:31.373" v="60" actId="1076"/>
      <pc:docMkLst>
        <pc:docMk/>
      </pc:docMkLst>
      <pc:sldChg chg="modSp mod">
        <pc:chgData name="Ronald Fokkink" userId="db3e5c3b-d9a3-4d86-beaf-5a11e59d3838" providerId="ADAL" clId="{E90AE899-FC1B-4CED-959E-70CE9D5DDF2C}" dt="2022-02-14T20:39:43.248" v="24" actId="20577"/>
        <pc:sldMkLst>
          <pc:docMk/>
          <pc:sldMk cId="3121160992" sldId="258"/>
        </pc:sldMkLst>
        <pc:spChg chg="mod">
          <ac:chgData name="Ronald Fokkink" userId="db3e5c3b-d9a3-4d86-beaf-5a11e59d3838" providerId="ADAL" clId="{E90AE899-FC1B-4CED-959E-70CE9D5DDF2C}" dt="2022-02-14T20:39:38.163" v="23" actId="20577"/>
          <ac:spMkLst>
            <pc:docMk/>
            <pc:sldMk cId="3121160992" sldId="258"/>
            <ac:spMk id="2" creationId="{FA80EBCC-00A4-4246-ACE2-26CD9D3B1B6A}"/>
          </ac:spMkLst>
        </pc:spChg>
        <pc:spChg chg="mod">
          <ac:chgData name="Ronald Fokkink" userId="db3e5c3b-d9a3-4d86-beaf-5a11e59d3838" providerId="ADAL" clId="{E90AE899-FC1B-4CED-959E-70CE9D5DDF2C}" dt="2022-02-14T20:39:27.941" v="8" actId="20577"/>
          <ac:spMkLst>
            <pc:docMk/>
            <pc:sldMk cId="3121160992" sldId="258"/>
            <ac:spMk id="3" creationId="{32DFA62E-9F6A-984C-8535-9B284AB30538}"/>
          </ac:spMkLst>
        </pc:spChg>
        <pc:spChg chg="mod">
          <ac:chgData name="Ronald Fokkink" userId="db3e5c3b-d9a3-4d86-beaf-5a11e59d3838" providerId="ADAL" clId="{E90AE899-FC1B-4CED-959E-70CE9D5DDF2C}" dt="2022-02-14T20:39:43.248" v="24" actId="20577"/>
          <ac:spMkLst>
            <pc:docMk/>
            <pc:sldMk cId="3121160992" sldId="258"/>
            <ac:spMk id="5" creationId="{B514BFA9-2CC5-5148-95B9-62C329F03920}"/>
          </ac:spMkLst>
        </pc:spChg>
      </pc:sldChg>
      <pc:sldChg chg="del">
        <pc:chgData name="Ronald Fokkink" userId="db3e5c3b-d9a3-4d86-beaf-5a11e59d3838" providerId="ADAL" clId="{E90AE899-FC1B-4CED-959E-70CE9D5DDF2C}" dt="2022-02-14T20:39:46.603" v="25" actId="47"/>
        <pc:sldMkLst>
          <pc:docMk/>
          <pc:sldMk cId="198752748" sldId="397"/>
        </pc:sldMkLst>
      </pc:sldChg>
      <pc:sldChg chg="addSp delSp modSp mod">
        <pc:chgData name="Ronald Fokkink" userId="db3e5c3b-d9a3-4d86-beaf-5a11e59d3838" providerId="ADAL" clId="{E90AE899-FC1B-4CED-959E-70CE9D5DDF2C}" dt="2022-02-14T20:41:17.106" v="47"/>
        <pc:sldMkLst>
          <pc:docMk/>
          <pc:sldMk cId="1982912534" sldId="853"/>
        </pc:sldMkLst>
        <pc:spChg chg="mod">
          <ac:chgData name="Ronald Fokkink" userId="db3e5c3b-d9a3-4d86-beaf-5a11e59d3838" providerId="ADAL" clId="{E90AE899-FC1B-4CED-959E-70CE9D5DDF2C}" dt="2022-02-14T20:40:00.713" v="39" actId="20577"/>
          <ac:spMkLst>
            <pc:docMk/>
            <pc:sldMk cId="1982912534" sldId="853"/>
            <ac:spMk id="2" creationId="{0446B1C1-DF60-2A4C-AFCC-7734887342AC}"/>
          </ac:spMkLst>
        </pc:spChg>
        <pc:picChg chg="del mod">
          <ac:chgData name="Ronald Fokkink" userId="db3e5c3b-d9a3-4d86-beaf-5a11e59d3838" providerId="ADAL" clId="{E90AE899-FC1B-4CED-959E-70CE9D5DDF2C}" dt="2022-02-14T20:41:14.845" v="45" actId="21"/>
          <ac:picMkLst>
            <pc:docMk/>
            <pc:sldMk cId="1982912534" sldId="853"/>
            <ac:picMk id="4" creationId="{167736FD-1BA3-4AF8-AA81-F1CAE78F3524}"/>
          </ac:picMkLst>
        </pc:picChg>
        <pc:picChg chg="add mod">
          <ac:chgData name="Ronald Fokkink" userId="db3e5c3b-d9a3-4d86-beaf-5a11e59d3838" providerId="ADAL" clId="{E90AE899-FC1B-4CED-959E-70CE9D5DDF2C}" dt="2022-02-14T20:41:17.106" v="47"/>
          <ac:picMkLst>
            <pc:docMk/>
            <pc:sldMk cId="1982912534" sldId="853"/>
            <ac:picMk id="6" creationId="{FEDF27D7-20D4-4507-80AE-D4581CC8D2C7}"/>
          </ac:picMkLst>
        </pc:picChg>
        <pc:picChg chg="del">
          <ac:chgData name="Ronald Fokkink" userId="db3e5c3b-d9a3-4d86-beaf-5a11e59d3838" providerId="ADAL" clId="{E90AE899-FC1B-4CED-959E-70CE9D5DDF2C}" dt="2022-02-14T20:41:16.448" v="46" actId="478"/>
          <ac:picMkLst>
            <pc:docMk/>
            <pc:sldMk cId="1982912534" sldId="853"/>
            <ac:picMk id="13" creationId="{0EBE0D71-0ECD-46D3-97F4-F44151AA27F6}"/>
          </ac:picMkLst>
        </pc:picChg>
      </pc:sldChg>
      <pc:sldChg chg="del">
        <pc:chgData name="Ronald Fokkink" userId="db3e5c3b-d9a3-4d86-beaf-5a11e59d3838" providerId="ADAL" clId="{E90AE899-FC1B-4CED-959E-70CE9D5DDF2C}" dt="2022-02-14T20:39:47.427" v="26" actId="47"/>
        <pc:sldMkLst>
          <pc:docMk/>
          <pc:sldMk cId="3149521897" sldId="854"/>
        </pc:sldMkLst>
      </pc:sldChg>
      <pc:sldChg chg="del">
        <pc:chgData name="Ronald Fokkink" userId="db3e5c3b-d9a3-4d86-beaf-5a11e59d3838" providerId="ADAL" clId="{E90AE899-FC1B-4CED-959E-70CE9D5DDF2C}" dt="2022-02-14T20:39:48.362" v="27" actId="47"/>
        <pc:sldMkLst>
          <pc:docMk/>
          <pc:sldMk cId="2326186523" sldId="855"/>
        </pc:sldMkLst>
      </pc:sldChg>
      <pc:sldChg chg="del">
        <pc:chgData name="Ronald Fokkink" userId="db3e5c3b-d9a3-4d86-beaf-5a11e59d3838" providerId="ADAL" clId="{E90AE899-FC1B-4CED-959E-70CE9D5DDF2C}" dt="2022-02-14T20:41:23.887" v="49" actId="47"/>
        <pc:sldMkLst>
          <pc:docMk/>
          <pc:sldMk cId="298870612" sldId="856"/>
        </pc:sldMkLst>
      </pc:sldChg>
      <pc:sldChg chg="modSp add mod">
        <pc:chgData name="Ronald Fokkink" userId="db3e5c3b-d9a3-4d86-beaf-5a11e59d3838" providerId="ADAL" clId="{E90AE899-FC1B-4CED-959E-70CE9D5DDF2C}" dt="2022-02-14T20:42:31.373" v="60" actId="1076"/>
        <pc:sldMkLst>
          <pc:docMk/>
          <pc:sldMk cId="3341665193" sldId="857"/>
        </pc:sldMkLst>
        <pc:spChg chg="mod">
          <ac:chgData name="Ronald Fokkink" userId="db3e5c3b-d9a3-4d86-beaf-5a11e59d3838" providerId="ADAL" clId="{E90AE899-FC1B-4CED-959E-70CE9D5DDF2C}" dt="2022-02-14T20:41:30.985" v="57" actId="20577"/>
          <ac:spMkLst>
            <pc:docMk/>
            <pc:sldMk cId="3341665193" sldId="857"/>
            <ac:spMk id="2" creationId="{0446B1C1-DF60-2A4C-AFCC-7734887342AC}"/>
          </ac:spMkLst>
        </pc:spChg>
        <pc:picChg chg="mod">
          <ac:chgData name="Ronald Fokkink" userId="db3e5c3b-d9a3-4d86-beaf-5a11e59d3838" providerId="ADAL" clId="{E90AE899-FC1B-4CED-959E-70CE9D5DDF2C}" dt="2022-02-14T20:42:31.373" v="60" actId="1076"/>
          <ac:picMkLst>
            <pc:docMk/>
            <pc:sldMk cId="3341665193" sldId="857"/>
            <ac:picMk id="4" creationId="{86CC42A9-BFE3-4DFA-8E36-2F202C59B061}"/>
          </ac:picMkLst>
        </pc:picChg>
      </pc:sldChg>
    </pc:docChg>
  </pc:docChgLst>
  <pc:docChgLst>
    <pc:chgData name="Martin Wesselink" userId="S::m.g.wesselink@saxion.nl::cb7b3acc-634c-4f58-9138-eac30de125f1" providerId="AD" clId="Web-{94520AE8-F83B-75E5-CD3D-A60B502EA46E}"/>
    <pc:docChg chg="addSld delSld modSld sldOrd">
      <pc:chgData name="Martin Wesselink" userId="S::m.g.wesselink@saxion.nl::cb7b3acc-634c-4f58-9138-eac30de125f1" providerId="AD" clId="Web-{94520AE8-F83B-75E5-CD3D-A60B502EA46E}" dt="2019-11-25T09:27:21.158" v="1352" actId="20577"/>
      <pc:docMkLst>
        <pc:docMk/>
      </pc:docMkLst>
      <pc:sldChg chg="delSp">
        <pc:chgData name="Martin Wesselink" userId="S::m.g.wesselink@saxion.nl::cb7b3acc-634c-4f58-9138-eac30de125f1" providerId="AD" clId="Web-{94520AE8-F83B-75E5-CD3D-A60B502EA46E}" dt="2019-11-25T08:52:44.597" v="147"/>
        <pc:sldMkLst>
          <pc:docMk/>
          <pc:sldMk cId="4049369115" sldId="262"/>
        </pc:sldMkLst>
        <pc:spChg chg="del">
          <ac:chgData name="Martin Wesselink" userId="S::m.g.wesselink@saxion.nl::cb7b3acc-634c-4f58-9138-eac30de125f1" providerId="AD" clId="Web-{94520AE8-F83B-75E5-CD3D-A60B502EA46E}" dt="2019-11-25T08:52:44.597" v="147"/>
          <ac:spMkLst>
            <pc:docMk/>
            <pc:sldMk cId="4049369115" sldId="262"/>
            <ac:spMk id="4" creationId="{428804A6-04CF-7F44-9429-F86F3337F719}"/>
          </ac:spMkLst>
        </pc:spChg>
      </pc:sldChg>
      <pc:sldChg chg="mod ord modShow">
        <pc:chgData name="Martin Wesselink" userId="S::m.g.wesselink@saxion.nl::cb7b3acc-634c-4f58-9138-eac30de125f1" providerId="AD" clId="Web-{94520AE8-F83B-75E5-CD3D-A60B502EA46E}" dt="2019-11-25T08:52:03.453" v="145"/>
        <pc:sldMkLst>
          <pc:docMk/>
          <pc:sldMk cId="434606870" sldId="265"/>
        </pc:sldMkLst>
      </pc:sldChg>
      <pc:sldChg chg="mod ord modShow">
        <pc:chgData name="Martin Wesselink" userId="S::m.g.wesselink@saxion.nl::cb7b3acc-634c-4f58-9138-eac30de125f1" providerId="AD" clId="Web-{94520AE8-F83B-75E5-CD3D-A60B502EA46E}" dt="2019-11-25T08:51:37.047" v="144"/>
        <pc:sldMkLst>
          <pc:docMk/>
          <pc:sldMk cId="248498488" sldId="268"/>
        </pc:sldMkLst>
      </pc:sldChg>
      <pc:sldChg chg="mod ord modShow">
        <pc:chgData name="Martin Wesselink" userId="S::m.g.wesselink@saxion.nl::cb7b3acc-634c-4f58-9138-eac30de125f1" providerId="AD" clId="Web-{94520AE8-F83B-75E5-CD3D-A60B502EA46E}" dt="2019-11-25T08:51:37.047" v="143"/>
        <pc:sldMkLst>
          <pc:docMk/>
          <pc:sldMk cId="2148202589" sldId="269"/>
        </pc:sldMkLst>
      </pc:sldChg>
      <pc:sldChg chg="mod ord modShow">
        <pc:chgData name="Martin Wesselink" userId="S::m.g.wesselink@saxion.nl::cb7b3acc-634c-4f58-9138-eac30de125f1" providerId="AD" clId="Web-{94520AE8-F83B-75E5-CD3D-A60B502EA46E}" dt="2019-11-25T08:51:37.047" v="142"/>
        <pc:sldMkLst>
          <pc:docMk/>
          <pc:sldMk cId="3773285027" sldId="270"/>
        </pc:sldMkLst>
      </pc:sldChg>
      <pc:sldChg chg="addSp delSp modSp mod ord addAnim delAnim modShow">
        <pc:chgData name="Martin Wesselink" userId="S::m.g.wesselink@saxion.nl::cb7b3acc-634c-4f58-9138-eac30de125f1" providerId="AD" clId="Web-{94520AE8-F83B-75E5-CD3D-A60B502EA46E}" dt="2019-11-25T08:51:18.656" v="141"/>
        <pc:sldMkLst>
          <pc:docMk/>
          <pc:sldMk cId="2858814339" sldId="284"/>
        </pc:sldMkLst>
        <pc:spChg chg="add mod">
          <ac:chgData name="Martin Wesselink" userId="S::m.g.wesselink@saxion.nl::cb7b3acc-634c-4f58-9138-eac30de125f1" providerId="AD" clId="Web-{94520AE8-F83B-75E5-CD3D-A60B502EA46E}" dt="2019-11-25T08:43:54.950" v="98" actId="1076"/>
          <ac:spMkLst>
            <pc:docMk/>
            <pc:sldMk cId="2858814339" sldId="284"/>
            <ac:spMk id="4" creationId="{176F3B35-80B3-4559-9B3B-3914566EADC1}"/>
          </ac:spMkLst>
        </pc:spChg>
        <pc:spChg chg="add del mod">
          <ac:chgData name="Martin Wesselink" userId="S::m.g.wesselink@saxion.nl::cb7b3acc-634c-4f58-9138-eac30de125f1" providerId="AD" clId="Web-{94520AE8-F83B-75E5-CD3D-A60B502EA46E}" dt="2019-11-25T08:44:16.044" v="101"/>
          <ac:spMkLst>
            <pc:docMk/>
            <pc:sldMk cId="2858814339" sldId="284"/>
            <ac:spMk id="6" creationId="{D8D4AFF6-E7DD-493C-B9EF-F0D3C5B5E299}"/>
          </ac:spMkLst>
        </pc:spChg>
        <pc:spChg chg="add mod">
          <ac:chgData name="Martin Wesselink" userId="S::m.g.wesselink@saxion.nl::cb7b3acc-634c-4f58-9138-eac30de125f1" providerId="AD" clId="Web-{94520AE8-F83B-75E5-CD3D-A60B502EA46E}" dt="2019-11-25T08:44:43.982" v="107" actId="1076"/>
          <ac:spMkLst>
            <pc:docMk/>
            <pc:sldMk cId="2858814339" sldId="284"/>
            <ac:spMk id="7" creationId="{F8FF8CA8-EA2B-4EE8-BFC3-A07463FD1E70}"/>
          </ac:spMkLst>
        </pc:spChg>
        <pc:spChg chg="mod">
          <ac:chgData name="Martin Wesselink" userId="S::m.g.wesselink@saxion.nl::cb7b3acc-634c-4f58-9138-eac30de125f1" providerId="AD" clId="Web-{94520AE8-F83B-75E5-CD3D-A60B502EA46E}" dt="2019-11-25T08:45:26.060" v="115" actId="1076"/>
          <ac:spMkLst>
            <pc:docMk/>
            <pc:sldMk cId="2858814339" sldId="284"/>
            <ac:spMk id="12" creationId="{8D72E4E4-9C43-854F-9D25-83E1C8C56B19}"/>
          </ac:spMkLst>
        </pc:spChg>
        <pc:spChg chg="add mod">
          <ac:chgData name="Martin Wesselink" userId="S::m.g.wesselink@saxion.nl::cb7b3acc-634c-4f58-9138-eac30de125f1" providerId="AD" clId="Web-{94520AE8-F83B-75E5-CD3D-A60B502EA46E}" dt="2019-11-25T08:45:18.029" v="113" actId="1076"/>
          <ac:spMkLst>
            <pc:docMk/>
            <pc:sldMk cId="2858814339" sldId="284"/>
            <ac:spMk id="17" creationId="{FCE49627-D807-41DF-A8F2-622C50538E13}"/>
          </ac:spMkLst>
        </pc:spChg>
        <pc:graphicFrameChg chg="add del mod modGraphic">
          <ac:chgData name="Martin Wesselink" userId="S::m.g.wesselink@saxion.nl::cb7b3acc-634c-4f58-9138-eac30de125f1" providerId="AD" clId="Web-{94520AE8-F83B-75E5-CD3D-A60B502EA46E}" dt="2019-11-25T08:43:49.935" v="97" actId="1076"/>
          <ac:graphicFrameMkLst>
            <pc:docMk/>
            <pc:sldMk cId="2858814339" sldId="284"/>
            <ac:graphicFrameMk id="3" creationId="{C792E95A-82B6-49A0-B114-AA026CD345B7}"/>
          </ac:graphicFrameMkLst>
        </pc:graphicFrameChg>
        <pc:graphicFrameChg chg="mod modGraphic">
          <ac:chgData name="Martin Wesselink" userId="S::m.g.wesselink@saxion.nl::cb7b3acc-634c-4f58-9138-eac30de125f1" providerId="AD" clId="Web-{94520AE8-F83B-75E5-CD3D-A60B502EA46E}" dt="2019-11-25T08:45:25.998" v="114" actId="1076"/>
          <ac:graphicFrameMkLst>
            <pc:docMk/>
            <pc:sldMk cId="2858814339" sldId="284"/>
            <ac:graphicFrameMk id="10" creationId="{E0492E71-B2CB-204B-B99B-E810375B79B6}"/>
          </ac:graphicFrameMkLst>
        </pc:graphicFrameChg>
      </pc:sldChg>
      <pc:sldChg chg="modSp">
        <pc:chgData name="Martin Wesselink" userId="S::m.g.wesselink@saxion.nl::cb7b3acc-634c-4f58-9138-eac30de125f1" providerId="AD" clId="Web-{94520AE8-F83B-75E5-CD3D-A60B502EA46E}" dt="2019-11-25T08:46:51.561" v="138" actId="20577"/>
        <pc:sldMkLst>
          <pc:docMk/>
          <pc:sldMk cId="3410688471" sldId="285"/>
        </pc:sldMkLst>
        <pc:spChg chg="mod">
          <ac:chgData name="Martin Wesselink" userId="S::m.g.wesselink@saxion.nl::cb7b3acc-634c-4f58-9138-eac30de125f1" providerId="AD" clId="Web-{94520AE8-F83B-75E5-CD3D-A60B502EA46E}" dt="2019-11-25T08:46:51.561" v="138" actId="20577"/>
          <ac:spMkLst>
            <pc:docMk/>
            <pc:sldMk cId="3410688471" sldId="285"/>
            <ac:spMk id="13" creationId="{45F6C0BA-6AD5-B74F-A33E-5E2A8BD91A6D}"/>
          </ac:spMkLst>
        </pc:spChg>
      </pc:sldChg>
      <pc:sldChg chg="ord">
        <pc:chgData name="Martin Wesselink" userId="S::m.g.wesselink@saxion.nl::cb7b3acc-634c-4f58-9138-eac30de125f1" providerId="AD" clId="Web-{94520AE8-F83B-75E5-CD3D-A60B502EA46E}" dt="2019-11-25T08:52:08.782" v="146"/>
        <pc:sldMkLst>
          <pc:docMk/>
          <pc:sldMk cId="3476935337" sldId="287"/>
        </pc:sldMkLst>
      </pc:sldChg>
      <pc:sldChg chg="addSp modSp add mod ord replId setBg modClrScheme chgLayout">
        <pc:chgData name="Martin Wesselink" userId="S::m.g.wesselink@saxion.nl::cb7b3acc-634c-4f58-9138-eac30de125f1" providerId="AD" clId="Web-{94520AE8-F83B-75E5-CD3D-A60B502EA46E}" dt="2019-11-25T09:19:11.056" v="1243" actId="14100"/>
        <pc:sldMkLst>
          <pc:docMk/>
          <pc:sldMk cId="2172454580" sldId="288"/>
        </pc:sldMkLst>
        <pc:spChg chg="mod ord">
          <ac:chgData name="Martin Wesselink" userId="S::m.g.wesselink@saxion.nl::cb7b3acc-634c-4f58-9138-eac30de125f1" providerId="AD" clId="Web-{94520AE8-F83B-75E5-CD3D-A60B502EA46E}" dt="2019-11-25T09:13:42.304" v="1241"/>
          <ac:spMkLst>
            <pc:docMk/>
            <pc:sldMk cId="2172454580" sldId="288"/>
            <ac:spMk id="2" creationId="{0446B1C1-DF60-2A4C-AFCC-7734887342AC}"/>
          </ac:spMkLst>
        </pc:spChg>
        <pc:spChg chg="mod ord">
          <ac:chgData name="Martin Wesselink" userId="S::m.g.wesselink@saxion.nl::cb7b3acc-634c-4f58-9138-eac30de125f1" providerId="AD" clId="Web-{94520AE8-F83B-75E5-CD3D-A60B502EA46E}" dt="2019-11-25T09:19:11.056" v="1243" actId="14100"/>
          <ac:spMkLst>
            <pc:docMk/>
            <pc:sldMk cId="2172454580" sldId="288"/>
            <ac:spMk id="3" creationId="{BB30E44E-E563-7946-B104-660B9B7221DF}"/>
          </ac:spMkLst>
        </pc:spChg>
        <pc:picChg chg="add mod">
          <ac:chgData name="Martin Wesselink" userId="S::m.g.wesselink@saxion.nl::cb7b3acc-634c-4f58-9138-eac30de125f1" providerId="AD" clId="Web-{94520AE8-F83B-75E5-CD3D-A60B502EA46E}" dt="2019-11-25T09:13:42.304" v="1241"/>
          <ac:picMkLst>
            <pc:docMk/>
            <pc:sldMk cId="2172454580" sldId="288"/>
            <ac:picMk id="4" creationId="{8809C064-F7AD-423C-9494-18262483F4AE}"/>
          </ac:picMkLst>
        </pc:picChg>
      </pc:sldChg>
      <pc:sldChg chg="modSp add replId">
        <pc:chgData name="Martin Wesselink" userId="S::m.g.wesselink@saxion.nl::cb7b3acc-634c-4f58-9138-eac30de125f1" providerId="AD" clId="Web-{94520AE8-F83B-75E5-CD3D-A60B502EA46E}" dt="2019-11-25T09:03:51.660" v="907" actId="20577"/>
        <pc:sldMkLst>
          <pc:docMk/>
          <pc:sldMk cId="2659829124" sldId="289"/>
        </pc:sldMkLst>
        <pc:spChg chg="mod">
          <ac:chgData name="Martin Wesselink" userId="S::m.g.wesselink@saxion.nl::cb7b3acc-634c-4f58-9138-eac30de125f1" providerId="AD" clId="Web-{94520AE8-F83B-75E5-CD3D-A60B502EA46E}" dt="2019-11-25T08:56:55.064" v="334" actId="20577"/>
          <ac:spMkLst>
            <pc:docMk/>
            <pc:sldMk cId="2659829124" sldId="289"/>
            <ac:spMk id="2" creationId="{0446B1C1-DF60-2A4C-AFCC-7734887342AC}"/>
          </ac:spMkLst>
        </pc:spChg>
        <pc:spChg chg="mod">
          <ac:chgData name="Martin Wesselink" userId="S::m.g.wesselink@saxion.nl::cb7b3acc-634c-4f58-9138-eac30de125f1" providerId="AD" clId="Web-{94520AE8-F83B-75E5-CD3D-A60B502EA46E}" dt="2019-11-25T09:03:51.660" v="907" actId="20577"/>
          <ac:spMkLst>
            <pc:docMk/>
            <pc:sldMk cId="2659829124" sldId="289"/>
            <ac:spMk id="3" creationId="{BB30E44E-E563-7946-B104-660B9B7221DF}"/>
          </ac:spMkLst>
        </pc:spChg>
      </pc:sldChg>
      <pc:sldChg chg="addSp modSp add replId">
        <pc:chgData name="Martin Wesselink" userId="S::m.g.wesselink@saxion.nl::cb7b3acc-634c-4f58-9138-eac30de125f1" providerId="AD" clId="Web-{94520AE8-F83B-75E5-CD3D-A60B502EA46E}" dt="2019-11-25T09:27:21.146" v="1351" actId="20577"/>
        <pc:sldMkLst>
          <pc:docMk/>
          <pc:sldMk cId="3043344117" sldId="290"/>
        </pc:sldMkLst>
        <pc:spChg chg="mod">
          <ac:chgData name="Martin Wesselink" userId="S::m.g.wesselink@saxion.nl::cb7b3acc-634c-4f58-9138-eac30de125f1" providerId="AD" clId="Web-{94520AE8-F83B-75E5-CD3D-A60B502EA46E}" dt="2019-11-25T09:27:21.146" v="1351" actId="20577"/>
          <ac:spMkLst>
            <pc:docMk/>
            <pc:sldMk cId="3043344117" sldId="290"/>
            <ac:spMk id="3" creationId="{BB30E44E-E563-7946-B104-660B9B7221DF}"/>
          </ac:spMkLst>
        </pc:spChg>
        <pc:picChg chg="add mod">
          <ac:chgData name="Martin Wesselink" userId="S::m.g.wesselink@saxion.nl::cb7b3acc-634c-4f58-9138-eac30de125f1" providerId="AD" clId="Web-{94520AE8-F83B-75E5-CD3D-A60B502EA46E}" dt="2019-11-25T09:25:56.433" v="1313" actId="14100"/>
          <ac:picMkLst>
            <pc:docMk/>
            <pc:sldMk cId="3043344117" sldId="290"/>
            <ac:picMk id="4" creationId="{0C1B1117-9F54-4FCC-B354-DF36F93E7E14}"/>
          </ac:picMkLst>
        </pc:picChg>
      </pc:sldChg>
      <pc:sldChg chg="addSp modSp add mod replId setBg modClrScheme chgLayout">
        <pc:chgData name="Martin Wesselink" userId="S::m.g.wesselink@saxion.nl::cb7b3acc-634c-4f58-9138-eac30de125f1" providerId="AD" clId="Web-{94520AE8-F83B-75E5-CD3D-A60B502EA46E}" dt="2019-11-25T09:09:49.272" v="1233"/>
        <pc:sldMkLst>
          <pc:docMk/>
          <pc:sldMk cId="2914127506" sldId="291"/>
        </pc:sldMkLst>
        <pc:spChg chg="mod ord">
          <ac:chgData name="Martin Wesselink" userId="S::m.g.wesselink@saxion.nl::cb7b3acc-634c-4f58-9138-eac30de125f1" providerId="AD" clId="Web-{94520AE8-F83B-75E5-CD3D-A60B502EA46E}" dt="2019-11-25T09:09:49.272" v="1233"/>
          <ac:spMkLst>
            <pc:docMk/>
            <pc:sldMk cId="2914127506" sldId="291"/>
            <ac:spMk id="2" creationId="{0446B1C1-DF60-2A4C-AFCC-7734887342AC}"/>
          </ac:spMkLst>
        </pc:spChg>
        <pc:spChg chg="mod ord">
          <ac:chgData name="Martin Wesselink" userId="S::m.g.wesselink@saxion.nl::cb7b3acc-634c-4f58-9138-eac30de125f1" providerId="AD" clId="Web-{94520AE8-F83B-75E5-CD3D-A60B502EA46E}" dt="2019-11-25T09:09:49.272" v="1233"/>
          <ac:spMkLst>
            <pc:docMk/>
            <pc:sldMk cId="2914127506" sldId="291"/>
            <ac:spMk id="3" creationId="{BB30E44E-E563-7946-B104-660B9B7221DF}"/>
          </ac:spMkLst>
        </pc:spChg>
        <pc:picChg chg="add mod">
          <ac:chgData name="Martin Wesselink" userId="S::m.g.wesselink@saxion.nl::cb7b3acc-634c-4f58-9138-eac30de125f1" providerId="AD" clId="Web-{94520AE8-F83B-75E5-CD3D-A60B502EA46E}" dt="2019-11-25T09:09:49.272" v="1233"/>
          <ac:picMkLst>
            <pc:docMk/>
            <pc:sldMk cId="2914127506" sldId="291"/>
            <ac:picMk id="4" creationId="{E50D85D1-AEC5-4EE6-B411-830A02A55383}"/>
          </ac:picMkLst>
        </pc:picChg>
      </pc:sldChg>
      <pc:sldChg chg="add del replId">
        <pc:chgData name="Martin Wesselink" userId="S::m.g.wesselink@saxion.nl::cb7b3acc-634c-4f58-9138-eac30de125f1" providerId="AD" clId="Web-{94520AE8-F83B-75E5-CD3D-A60B502EA46E}" dt="2019-11-25T09:26:04.435" v="1314"/>
        <pc:sldMkLst>
          <pc:docMk/>
          <pc:sldMk cId="3434249250" sldId="292"/>
        </pc:sldMkLst>
      </pc:sldChg>
    </pc:docChg>
  </pc:docChgLst>
  <pc:docChgLst>
    <pc:chgData name="Ronald Fokkink" userId="db3e5c3b-d9a3-4d86-beaf-5a11e59d3838" providerId="ADAL" clId="{BE8578DA-63D3-46E6-8A81-E7C0DFB46AB2}"/>
    <pc:docChg chg="undo custSel addSld delSld modSld sldOrd">
      <pc:chgData name="Ronald Fokkink" userId="db3e5c3b-d9a3-4d86-beaf-5a11e59d3838" providerId="ADAL" clId="{BE8578DA-63D3-46E6-8A81-E7C0DFB46AB2}" dt="2022-02-08T07:46:58.546" v="4657" actId="255"/>
      <pc:docMkLst>
        <pc:docMk/>
      </pc:docMkLst>
      <pc:sldChg chg="modSp mod">
        <pc:chgData name="Ronald Fokkink" userId="db3e5c3b-d9a3-4d86-beaf-5a11e59d3838" providerId="ADAL" clId="{BE8578DA-63D3-46E6-8A81-E7C0DFB46AB2}" dt="2022-02-08T07:46:58.546" v="4657" actId="255"/>
        <pc:sldMkLst>
          <pc:docMk/>
          <pc:sldMk cId="3121160992" sldId="258"/>
        </pc:sldMkLst>
        <pc:spChg chg="mod">
          <ac:chgData name="Ronald Fokkink" userId="db3e5c3b-d9a3-4d86-beaf-5a11e59d3838" providerId="ADAL" clId="{BE8578DA-63D3-46E6-8A81-E7C0DFB46AB2}" dt="2022-02-08T07:46:58.546" v="4657" actId="255"/>
          <ac:spMkLst>
            <pc:docMk/>
            <pc:sldMk cId="3121160992" sldId="258"/>
            <ac:spMk id="2" creationId="{FA80EBCC-00A4-4246-ACE2-26CD9D3B1B6A}"/>
          </ac:spMkLst>
        </pc:spChg>
        <pc:spChg chg="mod">
          <ac:chgData name="Ronald Fokkink" userId="db3e5c3b-d9a3-4d86-beaf-5a11e59d3838" providerId="ADAL" clId="{BE8578DA-63D3-46E6-8A81-E7C0DFB46AB2}" dt="2022-02-07T14:28:19.940" v="56" actId="20577"/>
          <ac:spMkLst>
            <pc:docMk/>
            <pc:sldMk cId="3121160992" sldId="258"/>
            <ac:spMk id="4" creationId="{51235AEF-0494-E046-A9D8-995BC9B58D42}"/>
          </ac:spMkLst>
        </pc:spChg>
        <pc:spChg chg="mod">
          <ac:chgData name="Ronald Fokkink" userId="db3e5c3b-d9a3-4d86-beaf-5a11e59d3838" providerId="ADAL" clId="{BE8578DA-63D3-46E6-8A81-E7C0DFB46AB2}" dt="2022-02-07T14:28:28.421" v="66" actId="20577"/>
          <ac:spMkLst>
            <pc:docMk/>
            <pc:sldMk cId="3121160992" sldId="258"/>
            <ac:spMk id="5" creationId="{B514BFA9-2CC5-5148-95B9-62C329F03920}"/>
          </ac:spMkLst>
        </pc:spChg>
      </pc:sldChg>
      <pc:sldChg chg="del">
        <pc:chgData name="Ronald Fokkink" userId="db3e5c3b-d9a3-4d86-beaf-5a11e59d3838" providerId="ADAL" clId="{BE8578DA-63D3-46E6-8A81-E7C0DFB46AB2}" dt="2022-02-07T14:25:35.300" v="8" actId="47"/>
        <pc:sldMkLst>
          <pc:docMk/>
          <pc:sldMk cId="1331627508" sldId="261"/>
        </pc:sldMkLst>
      </pc:sldChg>
      <pc:sldChg chg="del">
        <pc:chgData name="Ronald Fokkink" userId="db3e5c3b-d9a3-4d86-beaf-5a11e59d3838" providerId="ADAL" clId="{BE8578DA-63D3-46E6-8A81-E7C0DFB46AB2}" dt="2022-02-07T14:25:23.765" v="4" actId="47"/>
        <pc:sldMkLst>
          <pc:docMk/>
          <pc:sldMk cId="706214716" sldId="279"/>
        </pc:sldMkLst>
      </pc:sldChg>
      <pc:sldChg chg="add del">
        <pc:chgData name="Ronald Fokkink" userId="db3e5c3b-d9a3-4d86-beaf-5a11e59d3838" providerId="ADAL" clId="{BE8578DA-63D3-46E6-8A81-E7C0DFB46AB2}" dt="2022-02-07T20:08:02.277" v="2807" actId="47"/>
        <pc:sldMkLst>
          <pc:docMk/>
          <pc:sldMk cId="3788346662" sldId="280"/>
        </pc:sldMkLst>
      </pc:sldChg>
      <pc:sldChg chg="del">
        <pc:chgData name="Ronald Fokkink" userId="db3e5c3b-d9a3-4d86-beaf-5a11e59d3838" providerId="ADAL" clId="{BE8578DA-63D3-46E6-8A81-E7C0DFB46AB2}" dt="2022-02-07T20:07:59.574" v="2805" actId="47"/>
        <pc:sldMkLst>
          <pc:docMk/>
          <pc:sldMk cId="2172454580" sldId="288"/>
        </pc:sldMkLst>
      </pc:sldChg>
      <pc:sldChg chg="del">
        <pc:chgData name="Ronald Fokkink" userId="db3e5c3b-d9a3-4d86-beaf-5a11e59d3838" providerId="ADAL" clId="{BE8578DA-63D3-46E6-8A81-E7C0DFB46AB2}" dt="2022-02-07T14:25:38.988" v="9" actId="47"/>
        <pc:sldMkLst>
          <pc:docMk/>
          <pc:sldMk cId="2659829124" sldId="289"/>
        </pc:sldMkLst>
      </pc:sldChg>
      <pc:sldChg chg="del">
        <pc:chgData name="Ronald Fokkink" userId="db3e5c3b-d9a3-4d86-beaf-5a11e59d3838" providerId="ADAL" clId="{BE8578DA-63D3-46E6-8A81-E7C0DFB46AB2}" dt="2022-02-07T14:25:41.638" v="10" actId="47"/>
        <pc:sldMkLst>
          <pc:docMk/>
          <pc:sldMk cId="3043344117" sldId="290"/>
        </pc:sldMkLst>
      </pc:sldChg>
      <pc:sldChg chg="del">
        <pc:chgData name="Ronald Fokkink" userId="db3e5c3b-d9a3-4d86-beaf-5a11e59d3838" providerId="ADAL" clId="{BE8578DA-63D3-46E6-8A81-E7C0DFB46AB2}" dt="2022-02-07T14:25:45.739" v="13" actId="47"/>
        <pc:sldMkLst>
          <pc:docMk/>
          <pc:sldMk cId="2914127506" sldId="291"/>
        </pc:sldMkLst>
      </pc:sldChg>
      <pc:sldChg chg="del">
        <pc:chgData name="Ronald Fokkink" userId="db3e5c3b-d9a3-4d86-beaf-5a11e59d3838" providerId="ADAL" clId="{BE8578DA-63D3-46E6-8A81-E7C0DFB46AB2}" dt="2022-02-07T20:08:01.196" v="2806" actId="47"/>
        <pc:sldMkLst>
          <pc:docMk/>
          <pc:sldMk cId="470813635" sldId="292"/>
        </pc:sldMkLst>
      </pc:sldChg>
      <pc:sldChg chg="del">
        <pc:chgData name="Ronald Fokkink" userId="db3e5c3b-d9a3-4d86-beaf-5a11e59d3838" providerId="ADAL" clId="{BE8578DA-63D3-46E6-8A81-E7C0DFB46AB2}" dt="2022-02-07T14:25:21.556" v="0" actId="47"/>
        <pc:sldMkLst>
          <pc:docMk/>
          <pc:sldMk cId="2913793855" sldId="293"/>
        </pc:sldMkLst>
      </pc:sldChg>
      <pc:sldChg chg="del">
        <pc:chgData name="Ronald Fokkink" userId="db3e5c3b-d9a3-4d86-beaf-5a11e59d3838" providerId="ADAL" clId="{BE8578DA-63D3-46E6-8A81-E7C0DFB46AB2}" dt="2022-02-07T14:25:22.384" v="1" actId="47"/>
        <pc:sldMkLst>
          <pc:docMk/>
          <pc:sldMk cId="139304060" sldId="294"/>
        </pc:sldMkLst>
      </pc:sldChg>
      <pc:sldChg chg="del">
        <pc:chgData name="Ronald Fokkink" userId="db3e5c3b-d9a3-4d86-beaf-5a11e59d3838" providerId="ADAL" clId="{BE8578DA-63D3-46E6-8A81-E7C0DFB46AB2}" dt="2022-02-07T14:25:22.878" v="2" actId="47"/>
        <pc:sldMkLst>
          <pc:docMk/>
          <pc:sldMk cId="1485349078" sldId="295"/>
        </pc:sldMkLst>
      </pc:sldChg>
      <pc:sldChg chg="del">
        <pc:chgData name="Ronald Fokkink" userId="db3e5c3b-d9a3-4d86-beaf-5a11e59d3838" providerId="ADAL" clId="{BE8578DA-63D3-46E6-8A81-E7C0DFB46AB2}" dt="2022-02-07T14:25:23.312" v="3" actId="47"/>
        <pc:sldMkLst>
          <pc:docMk/>
          <pc:sldMk cId="595210444" sldId="296"/>
        </pc:sldMkLst>
      </pc:sldChg>
      <pc:sldChg chg="del">
        <pc:chgData name="Ronald Fokkink" userId="db3e5c3b-d9a3-4d86-beaf-5a11e59d3838" providerId="ADAL" clId="{BE8578DA-63D3-46E6-8A81-E7C0DFB46AB2}" dt="2022-02-07T14:25:24.756" v="5" actId="47"/>
        <pc:sldMkLst>
          <pc:docMk/>
          <pc:sldMk cId="4246433208" sldId="390"/>
        </pc:sldMkLst>
      </pc:sldChg>
      <pc:sldChg chg="del">
        <pc:chgData name="Ronald Fokkink" userId="db3e5c3b-d9a3-4d86-beaf-5a11e59d3838" providerId="ADAL" clId="{BE8578DA-63D3-46E6-8A81-E7C0DFB46AB2}" dt="2022-02-07T14:25:43.479" v="11" actId="47"/>
        <pc:sldMkLst>
          <pc:docMk/>
          <pc:sldMk cId="2094323879" sldId="391"/>
        </pc:sldMkLst>
      </pc:sldChg>
      <pc:sldChg chg="del">
        <pc:chgData name="Ronald Fokkink" userId="db3e5c3b-d9a3-4d86-beaf-5a11e59d3838" providerId="ADAL" clId="{BE8578DA-63D3-46E6-8A81-E7C0DFB46AB2}" dt="2022-02-07T14:25:44.122" v="12" actId="47"/>
        <pc:sldMkLst>
          <pc:docMk/>
          <pc:sldMk cId="3112289879" sldId="392"/>
        </pc:sldMkLst>
      </pc:sldChg>
      <pc:sldChg chg="del">
        <pc:chgData name="Ronald Fokkink" userId="db3e5c3b-d9a3-4d86-beaf-5a11e59d3838" providerId="ADAL" clId="{BE8578DA-63D3-46E6-8A81-E7C0DFB46AB2}" dt="2022-02-07T20:08:03.182" v="2808" actId="47"/>
        <pc:sldMkLst>
          <pc:docMk/>
          <pc:sldMk cId="3298526788" sldId="393"/>
        </pc:sldMkLst>
      </pc:sldChg>
      <pc:sldChg chg="del">
        <pc:chgData name="Ronald Fokkink" userId="db3e5c3b-d9a3-4d86-beaf-5a11e59d3838" providerId="ADAL" clId="{BE8578DA-63D3-46E6-8A81-E7C0DFB46AB2}" dt="2022-02-07T20:08:06.101" v="2810" actId="47"/>
        <pc:sldMkLst>
          <pc:docMk/>
          <pc:sldMk cId="2445067476" sldId="394"/>
        </pc:sldMkLst>
      </pc:sldChg>
      <pc:sldChg chg="addSp delSp modSp del mod ord">
        <pc:chgData name="Ronald Fokkink" userId="db3e5c3b-d9a3-4d86-beaf-5a11e59d3838" providerId="ADAL" clId="{BE8578DA-63D3-46E6-8A81-E7C0DFB46AB2}" dt="2022-02-07T15:52:31.540" v="453" actId="47"/>
        <pc:sldMkLst>
          <pc:docMk/>
          <pc:sldMk cId="1680717091" sldId="395"/>
        </pc:sldMkLst>
        <pc:spChg chg="mod">
          <ac:chgData name="Ronald Fokkink" userId="db3e5c3b-d9a3-4d86-beaf-5a11e59d3838" providerId="ADAL" clId="{BE8578DA-63D3-46E6-8A81-E7C0DFB46AB2}" dt="2022-02-07T15:36:39.962" v="81" actId="20577"/>
          <ac:spMkLst>
            <pc:docMk/>
            <pc:sldMk cId="1680717091" sldId="395"/>
            <ac:spMk id="2" creationId="{0446B1C1-DF60-2A4C-AFCC-7734887342AC}"/>
          </ac:spMkLst>
        </pc:spChg>
        <pc:spChg chg="add mod">
          <ac:chgData name="Ronald Fokkink" userId="db3e5c3b-d9a3-4d86-beaf-5a11e59d3838" providerId="ADAL" clId="{BE8578DA-63D3-46E6-8A81-E7C0DFB46AB2}" dt="2022-02-07T15:39:27.145" v="191" actId="1076"/>
          <ac:spMkLst>
            <pc:docMk/>
            <pc:sldMk cId="1680717091" sldId="395"/>
            <ac:spMk id="3" creationId="{60E7FD06-6BFE-47B6-BEEE-8E224051F956}"/>
          </ac:spMkLst>
        </pc:spChg>
        <pc:spChg chg="add del mod">
          <ac:chgData name="Ronald Fokkink" userId="db3e5c3b-d9a3-4d86-beaf-5a11e59d3838" providerId="ADAL" clId="{BE8578DA-63D3-46E6-8A81-E7C0DFB46AB2}" dt="2022-02-07T15:47:27.266" v="351" actId="6549"/>
          <ac:spMkLst>
            <pc:docMk/>
            <pc:sldMk cId="1680717091" sldId="395"/>
            <ac:spMk id="5" creationId="{A9E17C69-B6D6-9A49-8177-17F731BA692F}"/>
          </ac:spMkLst>
        </pc:spChg>
        <pc:spChg chg="add mod">
          <ac:chgData name="Ronald Fokkink" userId="db3e5c3b-d9a3-4d86-beaf-5a11e59d3838" providerId="ADAL" clId="{BE8578DA-63D3-46E6-8A81-E7C0DFB46AB2}" dt="2022-02-07T15:40:06.274" v="210" actId="1036"/>
          <ac:spMkLst>
            <pc:docMk/>
            <pc:sldMk cId="1680717091" sldId="395"/>
            <ac:spMk id="7" creationId="{B4C127AE-9B99-4788-9C9E-8C1BEED39178}"/>
          </ac:spMkLst>
        </pc:spChg>
        <pc:picChg chg="add del mod">
          <ac:chgData name="Ronald Fokkink" userId="db3e5c3b-d9a3-4d86-beaf-5a11e59d3838" providerId="ADAL" clId="{BE8578DA-63D3-46E6-8A81-E7C0DFB46AB2}" dt="2022-02-07T15:37:14.002" v="87"/>
          <ac:picMkLst>
            <pc:docMk/>
            <pc:sldMk cId="1680717091" sldId="395"/>
            <ac:picMk id="4" creationId="{A264116D-DA9E-4BCF-8910-D3C9C675E4A4}"/>
          </ac:picMkLst>
        </pc:picChg>
        <pc:picChg chg="add mod">
          <ac:chgData name="Ronald Fokkink" userId="db3e5c3b-d9a3-4d86-beaf-5a11e59d3838" providerId="ADAL" clId="{BE8578DA-63D3-46E6-8A81-E7C0DFB46AB2}" dt="2022-02-07T15:38:23.858" v="175" actId="1076"/>
          <ac:picMkLst>
            <pc:docMk/>
            <pc:sldMk cId="1680717091" sldId="395"/>
            <ac:picMk id="6" creationId="{0E98BAD6-B38D-4DCA-A106-210A256C63F9}"/>
          </ac:picMkLst>
        </pc:picChg>
        <pc:cxnChg chg="add mod">
          <ac:chgData name="Ronald Fokkink" userId="db3e5c3b-d9a3-4d86-beaf-5a11e59d3838" providerId="ADAL" clId="{BE8578DA-63D3-46E6-8A81-E7C0DFB46AB2}" dt="2022-02-07T15:39:22.557" v="190" actId="692"/>
          <ac:cxnSpMkLst>
            <pc:docMk/>
            <pc:sldMk cId="1680717091" sldId="395"/>
            <ac:cxnSpMk id="9" creationId="{C71C98FF-FE52-48CE-A6BE-5DCD59442148}"/>
          </ac:cxnSpMkLst>
        </pc:cxnChg>
        <pc:cxnChg chg="add mod">
          <ac:chgData name="Ronald Fokkink" userId="db3e5c3b-d9a3-4d86-beaf-5a11e59d3838" providerId="ADAL" clId="{BE8578DA-63D3-46E6-8A81-E7C0DFB46AB2}" dt="2022-02-07T15:40:06.274" v="210" actId="1036"/>
          <ac:cxnSpMkLst>
            <pc:docMk/>
            <pc:sldMk cId="1680717091" sldId="395"/>
            <ac:cxnSpMk id="13" creationId="{41BAE067-76EF-4E81-B677-2E0C8657D064}"/>
          </ac:cxnSpMkLst>
        </pc:cxnChg>
      </pc:sldChg>
      <pc:sldChg chg="del">
        <pc:chgData name="Ronald Fokkink" userId="db3e5c3b-d9a3-4d86-beaf-5a11e59d3838" providerId="ADAL" clId="{BE8578DA-63D3-46E6-8A81-E7C0DFB46AB2}" dt="2022-02-07T20:08:04.398" v="2809" actId="47"/>
        <pc:sldMkLst>
          <pc:docMk/>
          <pc:sldMk cId="1201564491" sldId="396"/>
        </pc:sldMkLst>
      </pc:sldChg>
      <pc:sldChg chg="addSp delSp modSp mod ord modAnim modNotesTx">
        <pc:chgData name="Ronald Fokkink" userId="db3e5c3b-d9a3-4d86-beaf-5a11e59d3838" providerId="ADAL" clId="{BE8578DA-63D3-46E6-8A81-E7C0DFB46AB2}" dt="2022-02-07T20:21:00.236" v="2838" actId="20577"/>
        <pc:sldMkLst>
          <pc:docMk/>
          <pc:sldMk cId="198752748" sldId="397"/>
        </pc:sldMkLst>
        <pc:spChg chg="mod">
          <ac:chgData name="Ronald Fokkink" userId="db3e5c3b-d9a3-4d86-beaf-5a11e59d3838" providerId="ADAL" clId="{BE8578DA-63D3-46E6-8A81-E7C0DFB46AB2}" dt="2022-02-07T15:49:34.289" v="369" actId="20577"/>
          <ac:spMkLst>
            <pc:docMk/>
            <pc:sldMk cId="198752748" sldId="397"/>
            <ac:spMk id="2" creationId="{0446B1C1-DF60-2A4C-AFCC-7734887342AC}"/>
          </ac:spMkLst>
        </pc:spChg>
        <pc:spChg chg="del">
          <ac:chgData name="Ronald Fokkink" userId="db3e5c3b-d9a3-4d86-beaf-5a11e59d3838" providerId="ADAL" clId="{BE8578DA-63D3-46E6-8A81-E7C0DFB46AB2}" dt="2022-02-07T15:49:21.426" v="360" actId="478"/>
          <ac:spMkLst>
            <pc:docMk/>
            <pc:sldMk cId="198752748" sldId="397"/>
            <ac:spMk id="4" creationId="{95D4FCEF-8DD2-7949-83AF-C1F76A3122A6}"/>
          </ac:spMkLst>
        </pc:spChg>
        <pc:spChg chg="mod">
          <ac:chgData name="Ronald Fokkink" userId="db3e5c3b-d9a3-4d86-beaf-5a11e59d3838" providerId="ADAL" clId="{BE8578DA-63D3-46E6-8A81-E7C0DFB46AB2}" dt="2022-02-07T15:51:54.107" v="438" actId="1076"/>
          <ac:spMkLst>
            <pc:docMk/>
            <pc:sldMk cId="198752748" sldId="397"/>
            <ac:spMk id="5" creationId="{A9E17C69-B6D6-9A49-8177-17F731BA692F}"/>
          </ac:spMkLst>
        </pc:spChg>
        <pc:spChg chg="add mod">
          <ac:chgData name="Ronald Fokkink" userId="db3e5c3b-d9a3-4d86-beaf-5a11e59d3838" providerId="ADAL" clId="{BE8578DA-63D3-46E6-8A81-E7C0DFB46AB2}" dt="2022-02-07T19:03:27.314" v="1451" actId="1036"/>
          <ac:spMkLst>
            <pc:docMk/>
            <pc:sldMk cId="198752748" sldId="397"/>
            <ac:spMk id="7" creationId="{C17A0FE9-2380-455A-8F13-E8087540480A}"/>
          </ac:spMkLst>
        </pc:spChg>
        <pc:spChg chg="add mod">
          <ac:chgData name="Ronald Fokkink" userId="db3e5c3b-d9a3-4d86-beaf-5a11e59d3838" providerId="ADAL" clId="{BE8578DA-63D3-46E6-8A81-E7C0DFB46AB2}" dt="2022-02-07T19:03:27.314" v="1451" actId="1036"/>
          <ac:spMkLst>
            <pc:docMk/>
            <pc:sldMk cId="198752748" sldId="397"/>
            <ac:spMk id="8" creationId="{40ECC749-15E9-44D8-8FFC-D54476919441}"/>
          </ac:spMkLst>
        </pc:spChg>
        <pc:picChg chg="add mod">
          <ac:chgData name="Ronald Fokkink" userId="db3e5c3b-d9a3-4d86-beaf-5a11e59d3838" providerId="ADAL" clId="{BE8578DA-63D3-46E6-8A81-E7C0DFB46AB2}" dt="2022-02-07T15:52:00.297" v="451" actId="1036"/>
          <ac:picMkLst>
            <pc:docMk/>
            <pc:sldMk cId="198752748" sldId="397"/>
            <ac:picMk id="6" creationId="{139FC944-9D18-4E84-9691-CB81A5D85A15}"/>
          </ac:picMkLst>
        </pc:picChg>
        <pc:cxnChg chg="add mod">
          <ac:chgData name="Ronald Fokkink" userId="db3e5c3b-d9a3-4d86-beaf-5a11e59d3838" providerId="ADAL" clId="{BE8578DA-63D3-46E6-8A81-E7C0DFB46AB2}" dt="2022-02-07T19:03:27.314" v="1451" actId="1036"/>
          <ac:cxnSpMkLst>
            <pc:docMk/>
            <pc:sldMk cId="198752748" sldId="397"/>
            <ac:cxnSpMk id="9" creationId="{74358580-8745-45F2-8D44-CB92D5B52D8A}"/>
          </ac:cxnSpMkLst>
        </pc:cxnChg>
        <pc:cxnChg chg="add mod">
          <ac:chgData name="Ronald Fokkink" userId="db3e5c3b-d9a3-4d86-beaf-5a11e59d3838" providerId="ADAL" clId="{BE8578DA-63D3-46E6-8A81-E7C0DFB46AB2}" dt="2022-02-07T19:03:27.314" v="1451" actId="1036"/>
          <ac:cxnSpMkLst>
            <pc:docMk/>
            <pc:sldMk cId="198752748" sldId="397"/>
            <ac:cxnSpMk id="10" creationId="{0B3B5D0A-50E0-4577-828B-3CD1605215F5}"/>
          </ac:cxnSpMkLst>
        </pc:cxnChg>
      </pc:sldChg>
      <pc:sldChg chg="addSp delSp modSp add del mod modNotesTx">
        <pc:chgData name="Ronald Fokkink" userId="db3e5c3b-d9a3-4d86-beaf-5a11e59d3838" providerId="ADAL" clId="{BE8578DA-63D3-46E6-8A81-E7C0DFB46AB2}" dt="2022-02-07T22:03:03.413" v="4319" actId="47"/>
        <pc:sldMkLst>
          <pc:docMk/>
          <pc:sldMk cId="893704592" sldId="398"/>
        </pc:sldMkLst>
        <pc:spChg chg="mod">
          <ac:chgData name="Ronald Fokkink" userId="db3e5c3b-d9a3-4d86-beaf-5a11e59d3838" providerId="ADAL" clId="{BE8578DA-63D3-46E6-8A81-E7C0DFB46AB2}" dt="2022-02-07T21:07:21.793" v="2871" actId="20577"/>
          <ac:spMkLst>
            <pc:docMk/>
            <pc:sldMk cId="893704592" sldId="398"/>
            <ac:spMk id="2" creationId="{0446B1C1-DF60-2A4C-AFCC-7734887342AC}"/>
          </ac:spMkLst>
        </pc:spChg>
        <pc:spChg chg="del">
          <ac:chgData name="Ronald Fokkink" userId="db3e5c3b-d9a3-4d86-beaf-5a11e59d3838" providerId="ADAL" clId="{BE8578DA-63D3-46E6-8A81-E7C0DFB46AB2}" dt="2022-02-07T21:08:04.720" v="2877" actId="478"/>
          <ac:spMkLst>
            <pc:docMk/>
            <pc:sldMk cId="893704592" sldId="398"/>
            <ac:spMk id="4" creationId="{95D4FCEF-8DD2-7949-83AF-C1F76A3122A6}"/>
          </ac:spMkLst>
        </pc:spChg>
        <pc:spChg chg="mod">
          <ac:chgData name="Ronald Fokkink" userId="db3e5c3b-d9a3-4d86-beaf-5a11e59d3838" providerId="ADAL" clId="{BE8578DA-63D3-46E6-8A81-E7C0DFB46AB2}" dt="2022-02-07T21:11:05.657" v="2934" actId="6549"/>
          <ac:spMkLst>
            <pc:docMk/>
            <pc:sldMk cId="893704592" sldId="398"/>
            <ac:spMk id="5" creationId="{A9E17C69-B6D6-9A49-8177-17F731BA692F}"/>
          </ac:spMkLst>
        </pc:spChg>
        <pc:picChg chg="add del mod">
          <ac:chgData name="Ronald Fokkink" userId="db3e5c3b-d9a3-4d86-beaf-5a11e59d3838" providerId="ADAL" clId="{BE8578DA-63D3-46E6-8A81-E7C0DFB46AB2}" dt="2022-02-07T21:10:36.792" v="2928" actId="478"/>
          <ac:picMkLst>
            <pc:docMk/>
            <pc:sldMk cId="893704592" sldId="398"/>
            <ac:picMk id="6" creationId="{E293B782-D50A-48B5-8627-5B5BD4BE0AAC}"/>
          </ac:picMkLst>
        </pc:picChg>
      </pc:sldChg>
      <pc:sldChg chg="new del">
        <pc:chgData name="Ronald Fokkink" userId="db3e5c3b-d9a3-4d86-beaf-5a11e59d3838" providerId="ADAL" clId="{BE8578DA-63D3-46E6-8A81-E7C0DFB46AB2}" dt="2022-02-07T15:35:16.816" v="73" actId="47"/>
        <pc:sldMkLst>
          <pc:docMk/>
          <pc:sldMk cId="2447468288" sldId="398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639672997" sldId="398"/>
        </pc:sldMkLst>
      </pc:sldChg>
      <pc:sldChg chg="addSp delSp modSp add mod modAnim modNotesTx">
        <pc:chgData name="Ronald Fokkink" userId="db3e5c3b-d9a3-4d86-beaf-5a11e59d3838" providerId="ADAL" clId="{BE8578DA-63D3-46E6-8A81-E7C0DFB46AB2}" dt="2022-02-07T20:07:35.623" v="2800" actId="478"/>
        <pc:sldMkLst>
          <pc:docMk/>
          <pc:sldMk cId="748428" sldId="399"/>
        </pc:sldMkLst>
        <pc:spChg chg="mod">
          <ac:chgData name="Ronald Fokkink" userId="db3e5c3b-d9a3-4d86-beaf-5a11e59d3838" providerId="ADAL" clId="{BE8578DA-63D3-46E6-8A81-E7C0DFB46AB2}" dt="2022-02-07T16:15:57.017" v="503" actId="20577"/>
          <ac:spMkLst>
            <pc:docMk/>
            <pc:sldMk cId="748428" sldId="399"/>
            <ac:spMk id="2" creationId="{0446B1C1-DF60-2A4C-AFCC-7734887342AC}"/>
          </ac:spMkLst>
        </pc:spChg>
        <pc:spChg chg="add del mod">
          <ac:chgData name="Ronald Fokkink" userId="db3e5c3b-d9a3-4d86-beaf-5a11e59d3838" providerId="ADAL" clId="{BE8578DA-63D3-46E6-8A81-E7C0DFB46AB2}" dt="2022-02-07T18:24:13.388" v="750" actId="478"/>
          <ac:spMkLst>
            <pc:docMk/>
            <pc:sldMk cId="748428" sldId="399"/>
            <ac:spMk id="3" creationId="{56CE4FE3-95BC-4942-9F29-42EE69611465}"/>
          </ac:spMkLst>
        </pc:spChg>
        <pc:spChg chg="mod">
          <ac:chgData name="Ronald Fokkink" userId="db3e5c3b-d9a3-4d86-beaf-5a11e59d3838" providerId="ADAL" clId="{BE8578DA-63D3-46E6-8A81-E7C0DFB46AB2}" dt="2022-02-07T19:47:51.150" v="2111" actId="14100"/>
          <ac:spMkLst>
            <pc:docMk/>
            <pc:sldMk cId="748428" sldId="399"/>
            <ac:spMk id="5" creationId="{A9E17C69-B6D6-9A49-8177-17F731BA692F}"/>
          </ac:spMkLst>
        </pc:spChg>
        <pc:spChg chg="del">
          <ac:chgData name="Ronald Fokkink" userId="db3e5c3b-d9a3-4d86-beaf-5a11e59d3838" providerId="ADAL" clId="{BE8578DA-63D3-46E6-8A81-E7C0DFB46AB2}" dt="2022-02-07T16:19:32.544" v="554" actId="478"/>
          <ac:spMkLst>
            <pc:docMk/>
            <pc:sldMk cId="748428" sldId="399"/>
            <ac:spMk id="7" creationId="{C17A0FE9-2380-455A-8F13-E8087540480A}"/>
          </ac:spMkLst>
        </pc:spChg>
        <pc:spChg chg="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8" creationId="{40ECC749-15E9-44D8-8FFC-D54476919441}"/>
          </ac:spMkLst>
        </pc:spChg>
        <pc:spChg chg="add del mod">
          <ac:chgData name="Ronald Fokkink" userId="db3e5c3b-d9a3-4d86-beaf-5a11e59d3838" providerId="ADAL" clId="{BE8578DA-63D3-46E6-8A81-E7C0DFB46AB2}" dt="2022-02-07T18:24:11.023" v="749" actId="21"/>
          <ac:spMkLst>
            <pc:docMk/>
            <pc:sldMk cId="748428" sldId="399"/>
            <ac:spMk id="10" creationId="{4EFE24FD-197C-4D36-84CD-E22156950DEE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11" creationId="{08137034-2D4B-4613-B51C-6346D99DA254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12" creationId="{39A30E9E-4B93-47BF-8A59-BEF49DBA680D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13" creationId="{7458571D-8F5F-4019-AFB3-724F8869C74A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14" creationId="{853D433F-60EA-43D1-84F7-189FA2A23F6F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15" creationId="{9953D294-716C-4F65-8B87-CD289F61C566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20" creationId="{21D7C576-A97E-4AD0-9344-FD914A6CB9FB}"/>
          </ac:spMkLst>
        </pc:spChg>
        <pc:spChg chg="add del mod">
          <ac:chgData name="Ronald Fokkink" userId="db3e5c3b-d9a3-4d86-beaf-5a11e59d3838" providerId="ADAL" clId="{BE8578DA-63D3-46E6-8A81-E7C0DFB46AB2}" dt="2022-02-07T18:24:25.750" v="753"/>
          <ac:spMkLst>
            <pc:docMk/>
            <pc:sldMk cId="748428" sldId="399"/>
            <ac:spMk id="21" creationId="{A0F4888A-8278-436F-8C03-380BB1E73F36}"/>
          </ac:spMkLst>
        </pc:spChg>
        <pc:spChg chg="add mod">
          <ac:chgData name="Ronald Fokkink" userId="db3e5c3b-d9a3-4d86-beaf-5a11e59d3838" providerId="ADAL" clId="{BE8578DA-63D3-46E6-8A81-E7C0DFB46AB2}" dt="2022-02-07T19:53:37.888" v="2602" actId="1037"/>
          <ac:spMkLst>
            <pc:docMk/>
            <pc:sldMk cId="748428" sldId="399"/>
            <ac:spMk id="23" creationId="{5852FBDB-5426-400B-B4E7-6E60419F01B9}"/>
          </ac:spMkLst>
        </pc:spChg>
        <pc:picChg chg="del">
          <ac:chgData name="Ronald Fokkink" userId="db3e5c3b-d9a3-4d86-beaf-5a11e59d3838" providerId="ADAL" clId="{BE8578DA-63D3-46E6-8A81-E7C0DFB46AB2}" dt="2022-02-07T16:19:28.913" v="553" actId="478"/>
          <ac:picMkLst>
            <pc:docMk/>
            <pc:sldMk cId="748428" sldId="399"/>
            <ac:picMk id="6" creationId="{139FC944-9D18-4E84-9691-CB81A5D85A15}"/>
          </ac:picMkLst>
        </pc:picChg>
        <pc:picChg chg="del mod">
          <ac:chgData name="Ronald Fokkink" userId="db3e5c3b-d9a3-4d86-beaf-5a11e59d3838" providerId="ADAL" clId="{BE8578DA-63D3-46E6-8A81-E7C0DFB46AB2}" dt="2022-02-07T18:37:25.874" v="894" actId="478"/>
          <ac:picMkLst>
            <pc:docMk/>
            <pc:sldMk cId="748428" sldId="399"/>
            <ac:picMk id="25" creationId="{9B1FF9DE-E205-4E1C-9A43-5328F7742CC4}"/>
          </ac:picMkLst>
        </pc:picChg>
        <pc:picChg chg="del mod">
          <ac:chgData name="Ronald Fokkink" userId="db3e5c3b-d9a3-4d86-beaf-5a11e59d3838" providerId="ADAL" clId="{BE8578DA-63D3-46E6-8A81-E7C0DFB46AB2}" dt="2022-02-07T18:36:12.899" v="891" actId="478"/>
          <ac:picMkLst>
            <pc:docMk/>
            <pc:sldMk cId="748428" sldId="399"/>
            <ac:picMk id="26" creationId="{1E30EA3F-8D3B-4E28-ADC4-CDD5E2004EBC}"/>
          </ac:picMkLst>
        </pc:picChg>
        <pc:picChg chg="del mod">
          <ac:chgData name="Ronald Fokkink" userId="db3e5c3b-d9a3-4d86-beaf-5a11e59d3838" providerId="ADAL" clId="{BE8578DA-63D3-46E6-8A81-E7C0DFB46AB2}" dt="2022-02-07T18:39:04.187" v="900" actId="478"/>
          <ac:picMkLst>
            <pc:docMk/>
            <pc:sldMk cId="748428" sldId="399"/>
            <ac:picMk id="27" creationId="{A26438DC-B0A5-4CA5-9B81-ED4AAF95C254}"/>
          </ac:picMkLst>
        </pc:picChg>
        <pc:picChg chg="del mod">
          <ac:chgData name="Ronald Fokkink" userId="db3e5c3b-d9a3-4d86-beaf-5a11e59d3838" providerId="ADAL" clId="{BE8578DA-63D3-46E6-8A81-E7C0DFB46AB2}" dt="2022-02-07T18:38:26.786" v="897" actId="478"/>
          <ac:picMkLst>
            <pc:docMk/>
            <pc:sldMk cId="748428" sldId="399"/>
            <ac:picMk id="28" creationId="{B8F80022-9646-46AE-A22A-78D68788F3A7}"/>
          </ac:picMkLst>
        </pc:picChg>
        <pc:picChg chg="mod">
          <ac:chgData name="Ronald Fokkink" userId="db3e5c3b-d9a3-4d86-beaf-5a11e59d3838" providerId="ADAL" clId="{BE8578DA-63D3-46E6-8A81-E7C0DFB46AB2}" dt="2022-02-07T19:53:49.815" v="2610" actId="1038"/>
          <ac:picMkLst>
            <pc:docMk/>
            <pc:sldMk cId="748428" sldId="399"/>
            <ac:picMk id="29" creationId="{BB825603-09EC-4724-A725-1B193F5B5BE7}"/>
          </ac:picMkLst>
        </pc:pic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6" creationId="{FA7673CC-4BCB-46B2-A555-9DC8BEF71AD0}"/>
          </ac:cxnSpMkLst>
        </pc:cxnChg>
        <pc:cxnChg chg="del">
          <ac:chgData name="Ronald Fokkink" userId="db3e5c3b-d9a3-4d86-beaf-5a11e59d3838" providerId="ADAL" clId="{BE8578DA-63D3-46E6-8A81-E7C0DFB46AB2}" dt="2022-02-07T16:19:32.544" v="554" actId="478"/>
          <ac:cxnSpMkLst>
            <pc:docMk/>
            <pc:sldMk cId="748428" sldId="399"/>
            <ac:cxnSpMk id="9" creationId="{74358580-8745-45F2-8D44-CB92D5B52D8A}"/>
          </ac:cxnSpMkLst>
        </pc:cxnChg>
        <pc:cxnChg chg="del">
          <ac:chgData name="Ronald Fokkink" userId="db3e5c3b-d9a3-4d86-beaf-5a11e59d3838" providerId="ADAL" clId="{BE8578DA-63D3-46E6-8A81-E7C0DFB46AB2}" dt="2022-02-07T16:19:32.544" v="554" actId="478"/>
          <ac:cxnSpMkLst>
            <pc:docMk/>
            <pc:sldMk cId="748428" sldId="399"/>
            <ac:cxnSpMk id="10" creationId="{0B3B5D0A-50E0-4577-828B-3CD1605215F5}"/>
          </ac:cxnSpMkLst>
        </pc:cxn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16" creationId="{6FB7E033-2252-4BBE-A139-B6C0317F674A}"/>
          </ac:cxnSpMkLst>
        </pc:cxn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17" creationId="{8C6D8381-73DC-4EEC-ADB8-EFE0A48C5698}"/>
          </ac:cxnSpMkLst>
        </pc:cxn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18" creationId="{A85EA1E7-E1E5-4DF6-A643-AA6F0BD11FE1}"/>
          </ac:cxnSpMkLst>
        </pc:cxn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19" creationId="{638E2E04-E9B7-49BA-9CFE-306C514DC7A6}"/>
          </ac:cxnSpMkLst>
        </pc:cxn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22" creationId="{93D20363-90D8-46F8-A2EE-2EC1943AA045}"/>
          </ac:cxnSpMkLst>
        </pc:cxnChg>
        <pc:cxnChg chg="add mod">
          <ac:chgData name="Ronald Fokkink" userId="db3e5c3b-d9a3-4d86-beaf-5a11e59d3838" providerId="ADAL" clId="{BE8578DA-63D3-46E6-8A81-E7C0DFB46AB2}" dt="2022-02-07T19:53:37.888" v="2602" actId="1037"/>
          <ac:cxnSpMkLst>
            <pc:docMk/>
            <pc:sldMk cId="748428" sldId="399"/>
            <ac:cxnSpMk id="24" creationId="{459A6CAF-826B-4DB3-AEBD-8394C8FA9E37}"/>
          </ac:cxnSpMkLst>
        </pc:cxnChg>
        <pc:cxnChg chg="add del mod">
          <ac:chgData name="Ronald Fokkink" userId="db3e5c3b-d9a3-4d86-beaf-5a11e59d3838" providerId="ADAL" clId="{BE8578DA-63D3-46E6-8A81-E7C0DFB46AB2}" dt="2022-02-07T19:25:31.930" v="1761" actId="478"/>
          <ac:cxnSpMkLst>
            <pc:docMk/>
            <pc:sldMk cId="748428" sldId="399"/>
            <ac:cxnSpMk id="31" creationId="{B6B8F9BE-53E5-4DA3-B978-CA1435CF43C4}"/>
          </ac:cxnSpMkLst>
        </pc:cxnChg>
        <pc:cxnChg chg="add del mod">
          <ac:chgData name="Ronald Fokkink" userId="db3e5c3b-d9a3-4d86-beaf-5a11e59d3838" providerId="ADAL" clId="{BE8578DA-63D3-46E6-8A81-E7C0DFB46AB2}" dt="2022-02-07T19:25:50.712" v="1768" actId="478"/>
          <ac:cxnSpMkLst>
            <pc:docMk/>
            <pc:sldMk cId="748428" sldId="399"/>
            <ac:cxnSpMk id="33" creationId="{250BEC8A-B4D0-496B-9F25-907ED2DFFFA7}"/>
          </ac:cxnSpMkLst>
        </pc:cxnChg>
        <pc:cxnChg chg="add del mod">
          <ac:chgData name="Ronald Fokkink" userId="db3e5c3b-d9a3-4d86-beaf-5a11e59d3838" providerId="ADAL" clId="{BE8578DA-63D3-46E6-8A81-E7C0DFB46AB2}" dt="2022-02-07T19:44:18.528" v="1950" actId="478"/>
          <ac:cxnSpMkLst>
            <pc:docMk/>
            <pc:sldMk cId="748428" sldId="399"/>
            <ac:cxnSpMk id="34" creationId="{DE995144-41D6-458B-AC36-B36F460E7C1A}"/>
          </ac:cxnSpMkLst>
        </pc:cxnChg>
        <pc:cxnChg chg="add del mod">
          <ac:chgData name="Ronald Fokkink" userId="db3e5c3b-d9a3-4d86-beaf-5a11e59d3838" providerId="ADAL" clId="{BE8578DA-63D3-46E6-8A81-E7C0DFB46AB2}" dt="2022-02-07T19:32:19.777" v="1785" actId="478"/>
          <ac:cxnSpMkLst>
            <pc:docMk/>
            <pc:sldMk cId="748428" sldId="399"/>
            <ac:cxnSpMk id="35" creationId="{9A08B194-F623-43D4-ABA0-16CB15A3B4CA}"/>
          </ac:cxnSpMkLst>
        </pc:cxnChg>
        <pc:cxnChg chg="add del mod">
          <ac:chgData name="Ronald Fokkink" userId="db3e5c3b-d9a3-4d86-beaf-5a11e59d3838" providerId="ADAL" clId="{BE8578DA-63D3-46E6-8A81-E7C0DFB46AB2}" dt="2022-02-07T20:07:34.071" v="2799" actId="478"/>
          <ac:cxnSpMkLst>
            <pc:docMk/>
            <pc:sldMk cId="748428" sldId="399"/>
            <ac:cxnSpMk id="36" creationId="{CBAF2FD6-937A-47A1-A940-9C101BCC1621}"/>
          </ac:cxnSpMkLst>
        </pc:cxnChg>
        <pc:cxnChg chg="add del mod">
          <ac:chgData name="Ronald Fokkink" userId="db3e5c3b-d9a3-4d86-beaf-5a11e59d3838" providerId="ADAL" clId="{BE8578DA-63D3-46E6-8A81-E7C0DFB46AB2}" dt="2022-02-07T19:53:30.856" v="2591" actId="478"/>
          <ac:cxnSpMkLst>
            <pc:docMk/>
            <pc:sldMk cId="748428" sldId="399"/>
            <ac:cxnSpMk id="37" creationId="{E4ADE843-E82C-4C2C-A3ED-85A3389775C3}"/>
          </ac:cxnSpMkLst>
        </pc:cxnChg>
        <pc:cxnChg chg="add del mod">
          <ac:chgData name="Ronald Fokkink" userId="db3e5c3b-d9a3-4d86-beaf-5a11e59d3838" providerId="ADAL" clId="{BE8578DA-63D3-46E6-8A81-E7C0DFB46AB2}" dt="2022-02-07T20:07:35.623" v="2800" actId="478"/>
          <ac:cxnSpMkLst>
            <pc:docMk/>
            <pc:sldMk cId="748428" sldId="399"/>
            <ac:cxnSpMk id="38" creationId="{C5DC734F-BD80-47C8-9040-10D4B35A12EB}"/>
          </ac:cxnSpMkLst>
        </pc:cxnChg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660379370" sldId="399"/>
        </pc:sldMkLst>
      </pc:sldChg>
      <pc:sldChg chg="add del">
        <pc:chgData name="Ronald Fokkink" userId="db3e5c3b-d9a3-4d86-beaf-5a11e59d3838" providerId="ADAL" clId="{BE8578DA-63D3-46E6-8A81-E7C0DFB46AB2}" dt="2022-02-07T15:52:27.322" v="452" actId="47"/>
        <pc:sldMkLst>
          <pc:docMk/>
          <pc:sldMk cId="1349181598" sldId="399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058839212" sldId="400"/>
        </pc:sldMkLst>
      </pc:sldChg>
      <pc:sldChg chg="addSp delSp modSp add mod delAnim modAnim modNotesTx">
        <pc:chgData name="Ronald Fokkink" userId="db3e5c3b-d9a3-4d86-beaf-5a11e59d3838" providerId="ADAL" clId="{BE8578DA-63D3-46E6-8A81-E7C0DFB46AB2}" dt="2022-02-07T20:07:48.904" v="2804" actId="6549"/>
        <pc:sldMkLst>
          <pc:docMk/>
          <pc:sldMk cId="3208903558" sldId="400"/>
        </pc:sldMkLst>
        <pc:spChg chg="mod">
          <ac:chgData name="Ronald Fokkink" userId="db3e5c3b-d9a3-4d86-beaf-5a11e59d3838" providerId="ADAL" clId="{BE8578DA-63D3-46E6-8A81-E7C0DFB46AB2}" dt="2022-02-07T19:05:17.666" v="1495" actId="20577"/>
          <ac:spMkLst>
            <pc:docMk/>
            <pc:sldMk cId="3208903558" sldId="400"/>
            <ac:spMk id="2" creationId="{0446B1C1-DF60-2A4C-AFCC-7734887342AC}"/>
          </ac:spMkLst>
        </pc:spChg>
        <pc:spChg chg="mod">
          <ac:chgData name="Ronald Fokkink" userId="db3e5c3b-d9a3-4d86-beaf-5a11e59d3838" providerId="ADAL" clId="{BE8578DA-63D3-46E6-8A81-E7C0DFB46AB2}" dt="2022-02-07T19:23:27.386" v="1743" actId="20577"/>
          <ac:spMkLst>
            <pc:docMk/>
            <pc:sldMk cId="3208903558" sldId="400"/>
            <ac:spMk id="5" creationId="{A9E17C69-B6D6-9A49-8177-17F731BA692F}"/>
          </ac:spMkLst>
        </pc:spChg>
        <pc:spChg chg="mod">
          <ac:chgData name="Ronald Fokkink" userId="db3e5c3b-d9a3-4d86-beaf-5a11e59d3838" providerId="ADAL" clId="{BE8578DA-63D3-46E6-8A81-E7C0DFB46AB2}" dt="2022-02-07T19:20:33.649" v="1717" actId="1035"/>
          <ac:spMkLst>
            <pc:docMk/>
            <pc:sldMk cId="3208903558" sldId="400"/>
            <ac:spMk id="8" creationId="{40ECC749-15E9-44D8-8FFC-D54476919441}"/>
          </ac:spMkLst>
        </pc:spChg>
        <pc:spChg chg="add del mod">
          <ac:chgData name="Ronald Fokkink" userId="db3e5c3b-d9a3-4d86-beaf-5a11e59d3838" providerId="ADAL" clId="{BE8578DA-63D3-46E6-8A81-E7C0DFB46AB2}" dt="2022-02-07T18:56:45.666" v="1209" actId="478"/>
          <ac:spMkLst>
            <pc:docMk/>
            <pc:sldMk cId="3208903558" sldId="400"/>
            <ac:spMk id="9" creationId="{E98B114A-7575-4741-B8BA-364CA4776ED4}"/>
          </ac:spMkLst>
        </pc:spChg>
        <pc:spChg chg="del">
          <ac:chgData name="Ronald Fokkink" userId="db3e5c3b-d9a3-4d86-beaf-5a11e59d3838" providerId="ADAL" clId="{BE8578DA-63D3-46E6-8A81-E7C0DFB46AB2}" dt="2022-02-07T18:42:32.883" v="942" actId="478"/>
          <ac:spMkLst>
            <pc:docMk/>
            <pc:sldMk cId="3208903558" sldId="400"/>
            <ac:spMk id="11" creationId="{08137034-2D4B-4613-B51C-6346D99DA254}"/>
          </ac:spMkLst>
        </pc:spChg>
        <pc:spChg chg="del">
          <ac:chgData name="Ronald Fokkink" userId="db3e5c3b-d9a3-4d86-beaf-5a11e59d3838" providerId="ADAL" clId="{BE8578DA-63D3-46E6-8A81-E7C0DFB46AB2}" dt="2022-02-07T18:41:22.539" v="908" actId="478"/>
          <ac:spMkLst>
            <pc:docMk/>
            <pc:sldMk cId="3208903558" sldId="400"/>
            <ac:spMk id="12" creationId="{39A30E9E-4B93-47BF-8A59-BEF49DBA680D}"/>
          </ac:spMkLst>
        </pc:spChg>
        <pc:spChg chg="del mod">
          <ac:chgData name="Ronald Fokkink" userId="db3e5c3b-d9a3-4d86-beaf-5a11e59d3838" providerId="ADAL" clId="{BE8578DA-63D3-46E6-8A81-E7C0DFB46AB2}" dt="2022-02-07T18:42:25.755" v="940" actId="478"/>
          <ac:spMkLst>
            <pc:docMk/>
            <pc:sldMk cId="3208903558" sldId="400"/>
            <ac:spMk id="13" creationId="{7458571D-8F5F-4019-AFB3-724F8869C74A}"/>
          </ac:spMkLst>
        </pc:spChg>
        <pc:spChg chg="del">
          <ac:chgData name="Ronald Fokkink" userId="db3e5c3b-d9a3-4d86-beaf-5a11e59d3838" providerId="ADAL" clId="{BE8578DA-63D3-46E6-8A81-E7C0DFB46AB2}" dt="2022-02-07T18:42:31.186" v="941" actId="478"/>
          <ac:spMkLst>
            <pc:docMk/>
            <pc:sldMk cId="3208903558" sldId="400"/>
            <ac:spMk id="14" creationId="{853D433F-60EA-43D1-84F7-189FA2A23F6F}"/>
          </ac:spMkLst>
        </pc:spChg>
        <pc:spChg chg="del">
          <ac:chgData name="Ronald Fokkink" userId="db3e5c3b-d9a3-4d86-beaf-5a11e59d3838" providerId="ADAL" clId="{BE8578DA-63D3-46E6-8A81-E7C0DFB46AB2}" dt="2022-02-07T18:42:35.377" v="943" actId="478"/>
          <ac:spMkLst>
            <pc:docMk/>
            <pc:sldMk cId="3208903558" sldId="400"/>
            <ac:spMk id="15" creationId="{9953D294-716C-4F65-8B87-CD289F61C566}"/>
          </ac:spMkLst>
        </pc:spChg>
        <pc:spChg chg="mod">
          <ac:chgData name="Ronald Fokkink" userId="db3e5c3b-d9a3-4d86-beaf-5a11e59d3838" providerId="ADAL" clId="{BE8578DA-63D3-46E6-8A81-E7C0DFB46AB2}" dt="2022-02-07T19:20:33.649" v="1717" actId="1035"/>
          <ac:spMkLst>
            <pc:docMk/>
            <pc:sldMk cId="3208903558" sldId="400"/>
            <ac:spMk id="20" creationId="{21D7C576-A97E-4AD0-9344-FD914A6CB9FB}"/>
          </ac:spMkLst>
        </pc:spChg>
        <pc:spChg chg="add mod">
          <ac:chgData name="Ronald Fokkink" userId="db3e5c3b-d9a3-4d86-beaf-5a11e59d3838" providerId="ADAL" clId="{BE8578DA-63D3-46E6-8A81-E7C0DFB46AB2}" dt="2022-02-07T19:20:33.649" v="1717" actId="1035"/>
          <ac:spMkLst>
            <pc:docMk/>
            <pc:sldMk cId="3208903558" sldId="400"/>
            <ac:spMk id="21" creationId="{221C2323-A8AE-41A0-B9AC-38CE341AC3D9}"/>
          </ac:spMkLst>
        </pc:spChg>
        <pc:spChg chg="mod">
          <ac:chgData name="Ronald Fokkink" userId="db3e5c3b-d9a3-4d86-beaf-5a11e59d3838" providerId="ADAL" clId="{BE8578DA-63D3-46E6-8A81-E7C0DFB46AB2}" dt="2022-02-07T19:20:33.649" v="1717" actId="1035"/>
          <ac:spMkLst>
            <pc:docMk/>
            <pc:sldMk cId="3208903558" sldId="400"/>
            <ac:spMk id="23" creationId="{5852FBDB-5426-400B-B4E7-6E60419F01B9}"/>
          </ac:spMkLst>
        </pc:spChg>
        <pc:spChg chg="add mod">
          <ac:chgData name="Ronald Fokkink" userId="db3e5c3b-d9a3-4d86-beaf-5a11e59d3838" providerId="ADAL" clId="{BE8578DA-63D3-46E6-8A81-E7C0DFB46AB2}" dt="2022-02-07T19:20:33.649" v="1717" actId="1035"/>
          <ac:spMkLst>
            <pc:docMk/>
            <pc:sldMk cId="3208903558" sldId="400"/>
            <ac:spMk id="25" creationId="{7F8B3B9D-BD4E-44C3-BAA3-18B580172358}"/>
          </ac:spMkLst>
        </pc:spChg>
        <pc:spChg chg="add mod">
          <ac:chgData name="Ronald Fokkink" userId="db3e5c3b-d9a3-4d86-beaf-5a11e59d3838" providerId="ADAL" clId="{BE8578DA-63D3-46E6-8A81-E7C0DFB46AB2}" dt="2022-02-07T19:20:33.649" v="1717" actId="1035"/>
          <ac:spMkLst>
            <pc:docMk/>
            <pc:sldMk cId="3208903558" sldId="400"/>
            <ac:spMk id="26" creationId="{6C850A9C-4CAB-4C3E-B2EB-C04791F0C4A6}"/>
          </ac:spMkLst>
        </pc:spChg>
        <pc:spChg chg="add del mod">
          <ac:chgData name="Ronald Fokkink" userId="db3e5c3b-d9a3-4d86-beaf-5a11e59d3838" providerId="ADAL" clId="{BE8578DA-63D3-46E6-8A81-E7C0DFB46AB2}" dt="2022-02-07T18:56:36.610" v="1207" actId="478"/>
          <ac:spMkLst>
            <pc:docMk/>
            <pc:sldMk cId="3208903558" sldId="400"/>
            <ac:spMk id="30" creationId="{61FCB2C9-D00B-4CEE-B7CB-0EB53AA9A739}"/>
          </ac:spMkLst>
        </pc:spChg>
        <pc:spChg chg="add del mod">
          <ac:chgData name="Ronald Fokkink" userId="db3e5c3b-d9a3-4d86-beaf-5a11e59d3838" providerId="ADAL" clId="{BE8578DA-63D3-46E6-8A81-E7C0DFB46AB2}" dt="2022-02-07T19:12:47.700" v="1563" actId="478"/>
          <ac:spMkLst>
            <pc:docMk/>
            <pc:sldMk cId="3208903558" sldId="400"/>
            <ac:spMk id="32" creationId="{CD7C10F2-566D-4914-8340-BECA3AE5D325}"/>
          </ac:spMkLst>
        </pc:spChg>
        <pc:spChg chg="add del mod">
          <ac:chgData name="Ronald Fokkink" userId="db3e5c3b-d9a3-4d86-beaf-5a11e59d3838" providerId="ADAL" clId="{BE8578DA-63D3-46E6-8A81-E7C0DFB46AB2}" dt="2022-02-07T18:59:12.257" v="1224" actId="478"/>
          <ac:spMkLst>
            <pc:docMk/>
            <pc:sldMk cId="3208903558" sldId="400"/>
            <ac:spMk id="33" creationId="{4B3622A6-8564-4009-AF1A-3ABD5EC5374F}"/>
          </ac:spMkLst>
        </pc:spChg>
        <pc:spChg chg="add del mod">
          <ac:chgData name="Ronald Fokkink" userId="db3e5c3b-d9a3-4d86-beaf-5a11e59d3838" providerId="ADAL" clId="{BE8578DA-63D3-46E6-8A81-E7C0DFB46AB2}" dt="2022-02-07T19:13:05.869" v="1568" actId="478"/>
          <ac:spMkLst>
            <pc:docMk/>
            <pc:sldMk cId="3208903558" sldId="400"/>
            <ac:spMk id="34" creationId="{11C4FECC-C9F7-4393-8DFC-8350738D5BD2}"/>
          </ac:spMkLst>
        </pc:spChg>
        <pc:picChg chg="del">
          <ac:chgData name="Ronald Fokkink" userId="db3e5c3b-d9a3-4d86-beaf-5a11e59d3838" providerId="ADAL" clId="{BE8578DA-63D3-46E6-8A81-E7C0DFB46AB2}" dt="2022-02-07T18:45:39.731" v="1069" actId="478"/>
          <ac:picMkLst>
            <pc:docMk/>
            <pc:sldMk cId="3208903558" sldId="400"/>
            <ac:picMk id="29" creationId="{BB825603-09EC-4724-A725-1B193F5B5BE7}"/>
          </ac:picMkLst>
        </pc:picChg>
        <pc:cxnChg chg="mod">
          <ac:chgData name="Ronald Fokkink" userId="db3e5c3b-d9a3-4d86-beaf-5a11e59d3838" providerId="ADAL" clId="{BE8578DA-63D3-46E6-8A81-E7C0DFB46AB2}" dt="2022-02-07T19:20:33.649" v="1717" actId="1035"/>
          <ac:cxnSpMkLst>
            <pc:docMk/>
            <pc:sldMk cId="3208903558" sldId="400"/>
            <ac:cxnSpMk id="6" creationId="{FA7673CC-4BCB-46B2-A555-9DC8BEF71AD0}"/>
          </ac:cxnSpMkLst>
        </pc:cxnChg>
        <pc:cxnChg chg="mod">
          <ac:chgData name="Ronald Fokkink" userId="db3e5c3b-d9a3-4d86-beaf-5a11e59d3838" providerId="ADAL" clId="{BE8578DA-63D3-46E6-8A81-E7C0DFB46AB2}" dt="2022-02-07T19:20:33.649" v="1717" actId="1035"/>
          <ac:cxnSpMkLst>
            <pc:docMk/>
            <pc:sldMk cId="3208903558" sldId="400"/>
            <ac:cxnSpMk id="16" creationId="{6FB7E033-2252-4BBE-A139-B6C0317F674A}"/>
          </ac:cxnSpMkLst>
        </pc:cxnChg>
        <pc:cxnChg chg="del">
          <ac:chgData name="Ronald Fokkink" userId="db3e5c3b-d9a3-4d86-beaf-5a11e59d3838" providerId="ADAL" clId="{BE8578DA-63D3-46E6-8A81-E7C0DFB46AB2}" dt="2022-02-07T18:42:41.387" v="946" actId="478"/>
          <ac:cxnSpMkLst>
            <pc:docMk/>
            <pc:sldMk cId="3208903558" sldId="400"/>
            <ac:cxnSpMk id="17" creationId="{8C6D8381-73DC-4EEC-ADB8-EFE0A48C5698}"/>
          </ac:cxnSpMkLst>
        </pc:cxnChg>
        <pc:cxnChg chg="del">
          <ac:chgData name="Ronald Fokkink" userId="db3e5c3b-d9a3-4d86-beaf-5a11e59d3838" providerId="ADAL" clId="{BE8578DA-63D3-46E6-8A81-E7C0DFB46AB2}" dt="2022-02-07T18:42:42.355" v="947" actId="478"/>
          <ac:cxnSpMkLst>
            <pc:docMk/>
            <pc:sldMk cId="3208903558" sldId="400"/>
            <ac:cxnSpMk id="18" creationId="{A85EA1E7-E1E5-4DF6-A643-AA6F0BD11FE1}"/>
          </ac:cxnSpMkLst>
        </pc:cxnChg>
        <pc:cxnChg chg="del">
          <ac:chgData name="Ronald Fokkink" userId="db3e5c3b-d9a3-4d86-beaf-5a11e59d3838" providerId="ADAL" clId="{BE8578DA-63D3-46E6-8A81-E7C0DFB46AB2}" dt="2022-02-07T18:42:40.338" v="945" actId="478"/>
          <ac:cxnSpMkLst>
            <pc:docMk/>
            <pc:sldMk cId="3208903558" sldId="400"/>
            <ac:cxnSpMk id="19" creationId="{638E2E04-E9B7-49BA-9CFE-306C514DC7A6}"/>
          </ac:cxnSpMkLst>
        </pc:cxnChg>
        <pc:cxnChg chg="mod">
          <ac:chgData name="Ronald Fokkink" userId="db3e5c3b-d9a3-4d86-beaf-5a11e59d3838" providerId="ADAL" clId="{BE8578DA-63D3-46E6-8A81-E7C0DFB46AB2}" dt="2022-02-07T19:20:33.649" v="1717" actId="1035"/>
          <ac:cxnSpMkLst>
            <pc:docMk/>
            <pc:sldMk cId="3208903558" sldId="400"/>
            <ac:cxnSpMk id="22" creationId="{93D20363-90D8-46F8-A2EE-2EC1943AA045}"/>
          </ac:cxnSpMkLst>
        </pc:cxnChg>
        <pc:cxnChg chg="del">
          <ac:chgData name="Ronald Fokkink" userId="db3e5c3b-d9a3-4d86-beaf-5a11e59d3838" providerId="ADAL" clId="{BE8578DA-63D3-46E6-8A81-E7C0DFB46AB2}" dt="2022-02-07T18:42:39.283" v="944" actId="478"/>
          <ac:cxnSpMkLst>
            <pc:docMk/>
            <pc:sldMk cId="3208903558" sldId="400"/>
            <ac:cxnSpMk id="24" creationId="{459A6CAF-826B-4DB3-AEBD-8394C8FA9E37}"/>
          </ac:cxnSpMkLst>
        </pc:cxnChg>
        <pc:cxnChg chg="add del mod">
          <ac:chgData name="Ronald Fokkink" userId="db3e5c3b-d9a3-4d86-beaf-5a11e59d3838" providerId="ADAL" clId="{BE8578DA-63D3-46E6-8A81-E7C0DFB46AB2}" dt="2022-02-07T18:44:40.819" v="1041" actId="478"/>
          <ac:cxnSpMkLst>
            <pc:docMk/>
            <pc:sldMk cId="3208903558" sldId="400"/>
            <ac:cxnSpMk id="27" creationId="{220062EF-3ED8-439C-84B4-B22A481FFA53}"/>
          </ac:cxnSpMkLst>
        </pc:cxnChg>
        <pc:cxnChg chg="add mod">
          <ac:chgData name="Ronald Fokkink" userId="db3e5c3b-d9a3-4d86-beaf-5a11e59d3838" providerId="ADAL" clId="{BE8578DA-63D3-46E6-8A81-E7C0DFB46AB2}" dt="2022-02-07T19:20:33.649" v="1717" actId="1035"/>
          <ac:cxnSpMkLst>
            <pc:docMk/>
            <pc:sldMk cId="3208903558" sldId="400"/>
            <ac:cxnSpMk id="28" creationId="{6889ACAA-A4AA-4F72-907A-7B9C7CA69EDB}"/>
          </ac:cxnSpMkLst>
        </pc:cxnChg>
        <pc:cxnChg chg="add del mod">
          <ac:chgData name="Ronald Fokkink" userId="db3e5c3b-d9a3-4d86-beaf-5a11e59d3838" providerId="ADAL" clId="{BE8578DA-63D3-46E6-8A81-E7C0DFB46AB2}" dt="2022-02-07T18:56:39.682" v="1208" actId="478"/>
          <ac:cxnSpMkLst>
            <pc:docMk/>
            <pc:sldMk cId="3208903558" sldId="400"/>
            <ac:cxnSpMk id="31" creationId="{8F7EC6EC-99C7-4661-9D2B-F0DEC1AA4E34}"/>
          </ac:cxnSpMkLst>
        </pc:cxnChg>
        <pc:cxnChg chg="add del mod">
          <ac:chgData name="Ronald Fokkink" userId="db3e5c3b-d9a3-4d86-beaf-5a11e59d3838" providerId="ADAL" clId="{BE8578DA-63D3-46E6-8A81-E7C0DFB46AB2}" dt="2022-02-07T19:02:15.210" v="1419" actId="478"/>
          <ac:cxnSpMkLst>
            <pc:docMk/>
            <pc:sldMk cId="3208903558" sldId="400"/>
            <ac:cxnSpMk id="35" creationId="{EEF66A14-2A49-4772-8CA3-84D958C92DED}"/>
          </ac:cxnSpMkLst>
        </pc:cxnChg>
        <pc:cxnChg chg="add del mod">
          <ac:chgData name="Ronald Fokkink" userId="db3e5c3b-d9a3-4d86-beaf-5a11e59d3838" providerId="ADAL" clId="{BE8578DA-63D3-46E6-8A81-E7C0DFB46AB2}" dt="2022-02-07T20:07:45.575" v="2803" actId="478"/>
          <ac:cxnSpMkLst>
            <pc:docMk/>
            <pc:sldMk cId="3208903558" sldId="400"/>
            <ac:cxnSpMk id="36" creationId="{8823596B-F9F8-429B-B8FB-CB61470468C8}"/>
          </ac:cxnSpMkLst>
        </pc:cxnChg>
      </pc:sldChg>
      <pc:sldChg chg="addSp delSp modSp add mod modAnim modNotesTx">
        <pc:chgData name="Ronald Fokkink" userId="db3e5c3b-d9a3-4d86-beaf-5a11e59d3838" providerId="ADAL" clId="{BE8578DA-63D3-46E6-8A81-E7C0DFB46AB2}" dt="2022-02-07T20:07:40.903" v="2802" actId="478"/>
        <pc:sldMkLst>
          <pc:docMk/>
          <pc:sldMk cId="2016468390" sldId="401"/>
        </pc:sldMkLst>
        <pc:spChg chg="mod">
          <ac:chgData name="Ronald Fokkink" userId="db3e5c3b-d9a3-4d86-beaf-5a11e59d3838" providerId="ADAL" clId="{BE8578DA-63D3-46E6-8A81-E7C0DFB46AB2}" dt="2022-02-07T19:46:29.432" v="2110" actId="20577"/>
          <ac:spMkLst>
            <pc:docMk/>
            <pc:sldMk cId="2016468390" sldId="401"/>
            <ac:spMk id="2" creationId="{0446B1C1-DF60-2A4C-AFCC-7734887342AC}"/>
          </ac:spMkLst>
        </pc:spChg>
        <pc:spChg chg="mod">
          <ac:chgData name="Ronald Fokkink" userId="db3e5c3b-d9a3-4d86-beaf-5a11e59d3838" providerId="ADAL" clId="{BE8578DA-63D3-46E6-8A81-E7C0DFB46AB2}" dt="2022-02-07T20:04:24.440" v="2785" actId="20577"/>
          <ac:spMkLst>
            <pc:docMk/>
            <pc:sldMk cId="2016468390" sldId="401"/>
            <ac:spMk id="5" creationId="{A9E17C69-B6D6-9A49-8177-17F731BA692F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8" creationId="{40ECC749-15E9-44D8-8FFC-D54476919441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11" creationId="{08137034-2D4B-4613-B51C-6346D99DA254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12" creationId="{39A30E9E-4B93-47BF-8A59-BEF49DBA680D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13" creationId="{7458571D-8F5F-4019-AFB3-724F8869C74A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14" creationId="{853D433F-60EA-43D1-84F7-189FA2A23F6F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15" creationId="{9953D294-716C-4F65-8B87-CD289F61C566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20" creationId="{21D7C576-A97E-4AD0-9344-FD914A6CB9FB}"/>
          </ac:spMkLst>
        </pc:spChg>
        <pc:spChg chg="add del mod">
          <ac:chgData name="Ronald Fokkink" userId="db3e5c3b-d9a3-4d86-beaf-5a11e59d3838" providerId="ADAL" clId="{BE8578DA-63D3-46E6-8A81-E7C0DFB46AB2}" dt="2022-02-07T19:50:40.080" v="2338" actId="478"/>
          <ac:spMkLst>
            <pc:docMk/>
            <pc:sldMk cId="2016468390" sldId="401"/>
            <ac:spMk id="21" creationId="{A5473E84-9A97-446E-8656-02A4EBF63FF7}"/>
          </ac:spMkLst>
        </pc:spChg>
        <pc:spChg chg="mod">
          <ac:chgData name="Ronald Fokkink" userId="db3e5c3b-d9a3-4d86-beaf-5a11e59d3838" providerId="ADAL" clId="{BE8578DA-63D3-46E6-8A81-E7C0DFB46AB2}" dt="2022-02-07T19:50:06.168" v="2294" actId="1038"/>
          <ac:spMkLst>
            <pc:docMk/>
            <pc:sldMk cId="2016468390" sldId="401"/>
            <ac:spMk id="23" creationId="{5852FBDB-5426-400B-B4E7-6E60419F01B9}"/>
          </ac:spMkLst>
        </pc:spChg>
        <pc:spChg chg="add mod">
          <ac:chgData name="Ronald Fokkink" userId="db3e5c3b-d9a3-4d86-beaf-5a11e59d3838" providerId="ADAL" clId="{BE8578DA-63D3-46E6-8A81-E7C0DFB46AB2}" dt="2022-02-07T19:57:22.136" v="2700" actId="1035"/>
          <ac:spMkLst>
            <pc:docMk/>
            <pc:sldMk cId="2016468390" sldId="401"/>
            <ac:spMk id="25" creationId="{EACFF50E-761F-43F5-A4EC-72E703509A9D}"/>
          </ac:spMkLst>
        </pc:spChg>
        <pc:picChg chg="del mod">
          <ac:chgData name="Ronald Fokkink" userId="db3e5c3b-d9a3-4d86-beaf-5a11e59d3838" providerId="ADAL" clId="{BE8578DA-63D3-46E6-8A81-E7C0DFB46AB2}" dt="2022-02-07T19:56:25.485" v="2661" actId="21"/>
          <ac:picMkLst>
            <pc:docMk/>
            <pc:sldMk cId="2016468390" sldId="401"/>
            <ac:picMk id="7" creationId="{4DC14273-D221-40ED-A704-869A0A95E1A1}"/>
          </ac:picMkLst>
        </pc:picChg>
        <pc:picChg chg="add mod">
          <ac:chgData name="Ronald Fokkink" userId="db3e5c3b-d9a3-4d86-beaf-5a11e59d3838" providerId="ADAL" clId="{BE8578DA-63D3-46E6-8A81-E7C0DFB46AB2}" dt="2022-02-07T20:04:30.880" v="2798" actId="1036"/>
          <ac:picMkLst>
            <pc:docMk/>
            <pc:sldMk cId="2016468390" sldId="401"/>
            <ac:picMk id="27" creationId="{120F0B34-E9F3-4EEC-83AD-2EC3AD5DA3E4}"/>
          </ac:picMkLst>
        </pc:picChg>
        <pc:picChg chg="del mod">
          <ac:chgData name="Ronald Fokkink" userId="db3e5c3b-d9a3-4d86-beaf-5a11e59d3838" providerId="ADAL" clId="{BE8578DA-63D3-46E6-8A81-E7C0DFB46AB2}" dt="2022-02-07T19:56:28.591" v="2662" actId="478"/>
          <ac:picMkLst>
            <pc:docMk/>
            <pc:sldMk cId="2016468390" sldId="401"/>
            <ac:picMk id="29" creationId="{BB825603-09EC-4724-A725-1B193F5B5BE7}"/>
          </ac:picMkLst>
        </pc:picChg>
        <pc:cxnChg chg="add del mod">
          <ac:chgData name="Ronald Fokkink" userId="db3e5c3b-d9a3-4d86-beaf-5a11e59d3838" providerId="ADAL" clId="{BE8578DA-63D3-46E6-8A81-E7C0DFB46AB2}" dt="2022-02-07T20:07:39.064" v="2801" actId="478"/>
          <ac:cxnSpMkLst>
            <pc:docMk/>
            <pc:sldMk cId="2016468390" sldId="401"/>
            <ac:cxnSpMk id="4" creationId="{A6E370D7-BBB9-4F6D-A34A-CD45B4475073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6" creationId="{FA7673CC-4BCB-46B2-A555-9DC8BEF71AD0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16" creationId="{6FB7E033-2252-4BBE-A139-B6C0317F674A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17" creationId="{8C6D8381-73DC-4EEC-ADB8-EFE0A48C5698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18" creationId="{A85EA1E7-E1E5-4DF6-A643-AA6F0BD11FE1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19" creationId="{638E2E04-E9B7-49BA-9CFE-306C514DC7A6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22" creationId="{93D20363-90D8-46F8-A2EE-2EC1943AA045}"/>
          </ac:cxnSpMkLst>
        </pc:cxnChg>
        <pc:cxnChg chg="mod">
          <ac:chgData name="Ronald Fokkink" userId="db3e5c3b-d9a3-4d86-beaf-5a11e59d3838" providerId="ADAL" clId="{BE8578DA-63D3-46E6-8A81-E7C0DFB46AB2}" dt="2022-02-07T19:50:06.168" v="2294" actId="1038"/>
          <ac:cxnSpMkLst>
            <pc:docMk/>
            <pc:sldMk cId="2016468390" sldId="401"/>
            <ac:cxnSpMk id="24" creationId="{459A6CAF-826B-4DB3-AEBD-8394C8FA9E37}"/>
          </ac:cxnSpMkLst>
        </pc:cxnChg>
        <pc:cxnChg chg="add del mod">
          <ac:chgData name="Ronald Fokkink" userId="db3e5c3b-d9a3-4d86-beaf-5a11e59d3838" providerId="ADAL" clId="{BE8578DA-63D3-46E6-8A81-E7C0DFB46AB2}" dt="2022-02-07T20:07:40.903" v="2802" actId="478"/>
          <ac:cxnSpMkLst>
            <pc:docMk/>
            <pc:sldMk cId="2016468390" sldId="401"/>
            <ac:cxnSpMk id="26" creationId="{FB02DBAF-8EDB-43A4-9930-647FEBED3C80}"/>
          </ac:cxnSpMkLst>
        </pc:cxnChg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507227117" sldId="401"/>
        </pc:sldMkLst>
      </pc:sldChg>
      <pc:sldChg chg="add del">
        <pc:chgData name="Ronald Fokkink" userId="db3e5c3b-d9a3-4d86-beaf-5a11e59d3838" providerId="ADAL" clId="{BE8578DA-63D3-46E6-8A81-E7C0DFB46AB2}" dt="2022-02-07T19:24:45.761" v="1744" actId="47"/>
        <pc:sldMkLst>
          <pc:docMk/>
          <pc:sldMk cId="3859528190" sldId="401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610984558" sldId="402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043414668" sldId="403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069316560" sldId="404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587787727" sldId="405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179286253" sldId="406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712893034" sldId="407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1982828" sldId="408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263908073" sldId="416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290834079" sldId="417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477445486" sldId="418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64813207" sldId="419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286963565" sldId="420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3595549792" sldId="421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376747270" sldId="422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262555810" sldId="423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1440523490" sldId="424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496859346" sldId="425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849483883" sldId="426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505372391" sldId="427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993722229" sldId="428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2411978860" sldId="430"/>
        </pc:sldMkLst>
      </pc:sldChg>
      <pc:sldChg chg="del">
        <pc:chgData name="Ronald Fokkink" userId="db3e5c3b-d9a3-4d86-beaf-5a11e59d3838" providerId="ADAL" clId="{BE8578DA-63D3-46E6-8A81-E7C0DFB46AB2}" dt="2022-02-07T14:27:18.943" v="14" actId="47"/>
        <pc:sldMkLst>
          <pc:docMk/>
          <pc:sldMk cId="4147441036" sldId="433"/>
        </pc:sldMkLst>
      </pc:sldChg>
      <pc:sldChg chg="modSp mod modNotesTx">
        <pc:chgData name="Ronald Fokkink" userId="db3e5c3b-d9a3-4d86-beaf-5a11e59d3838" providerId="ADAL" clId="{BE8578DA-63D3-46E6-8A81-E7C0DFB46AB2}" dt="2022-02-07T22:22:16.989" v="4638" actId="20577"/>
        <pc:sldMkLst>
          <pc:docMk/>
          <pc:sldMk cId="30963966" sldId="847"/>
        </pc:sldMkLst>
        <pc:spChg chg="mod">
          <ac:chgData name="Ronald Fokkink" userId="db3e5c3b-d9a3-4d86-beaf-5a11e59d3838" providerId="ADAL" clId="{BE8578DA-63D3-46E6-8A81-E7C0DFB46AB2}" dt="2022-02-07T22:22:16.989" v="4638" actId="20577"/>
          <ac:spMkLst>
            <pc:docMk/>
            <pc:sldMk cId="30963966" sldId="847"/>
            <ac:spMk id="3" creationId="{00000000-0000-0000-0000-000000000000}"/>
          </ac:spMkLst>
        </pc:spChg>
      </pc:sldChg>
      <pc:sldChg chg="add del">
        <pc:chgData name="Ronald Fokkink" userId="db3e5c3b-d9a3-4d86-beaf-5a11e59d3838" providerId="ADAL" clId="{BE8578DA-63D3-46E6-8A81-E7C0DFB46AB2}" dt="2022-02-07T21:11:13.247" v="2935" actId="47"/>
        <pc:sldMkLst>
          <pc:docMk/>
          <pc:sldMk cId="2832917238" sldId="848"/>
        </pc:sldMkLst>
      </pc:sldChg>
      <pc:sldChg chg="new del">
        <pc:chgData name="Ronald Fokkink" userId="db3e5c3b-d9a3-4d86-beaf-5a11e59d3838" providerId="ADAL" clId="{BE8578DA-63D3-46E6-8A81-E7C0DFB46AB2}" dt="2022-02-07T21:03:53.327" v="2857" actId="680"/>
        <pc:sldMkLst>
          <pc:docMk/>
          <pc:sldMk cId="3086138545" sldId="849"/>
        </pc:sldMkLst>
      </pc:sldChg>
      <pc:sldChg chg="addSp delSp modSp add mod ord">
        <pc:chgData name="Ronald Fokkink" userId="db3e5c3b-d9a3-4d86-beaf-5a11e59d3838" providerId="ADAL" clId="{BE8578DA-63D3-46E6-8A81-E7C0DFB46AB2}" dt="2022-02-07T21:10:59.562" v="2933" actId="1076"/>
        <pc:sldMkLst>
          <pc:docMk/>
          <pc:sldMk cId="3837857775" sldId="849"/>
        </pc:sldMkLst>
        <pc:spChg chg="add del mod">
          <ac:chgData name="Ronald Fokkink" userId="db3e5c3b-d9a3-4d86-beaf-5a11e59d3838" providerId="ADAL" clId="{BE8578DA-63D3-46E6-8A81-E7C0DFB46AB2}" dt="2022-02-07T21:10:55.496" v="2932" actId="478"/>
          <ac:spMkLst>
            <pc:docMk/>
            <pc:sldMk cId="3837857775" sldId="849"/>
            <ac:spMk id="4" creationId="{9F386B46-38DA-4621-AC6A-42B7C7C90529}"/>
          </ac:spMkLst>
        </pc:spChg>
        <pc:spChg chg="del">
          <ac:chgData name="Ronald Fokkink" userId="db3e5c3b-d9a3-4d86-beaf-5a11e59d3838" providerId="ADAL" clId="{BE8578DA-63D3-46E6-8A81-E7C0DFB46AB2}" dt="2022-02-07T21:10:49.234" v="2931" actId="478"/>
          <ac:spMkLst>
            <pc:docMk/>
            <pc:sldMk cId="3837857775" sldId="849"/>
            <ac:spMk id="5" creationId="{A9E17C69-B6D6-9A49-8177-17F731BA692F}"/>
          </ac:spMkLst>
        </pc:spChg>
        <pc:picChg chg="mod">
          <ac:chgData name="Ronald Fokkink" userId="db3e5c3b-d9a3-4d86-beaf-5a11e59d3838" providerId="ADAL" clId="{BE8578DA-63D3-46E6-8A81-E7C0DFB46AB2}" dt="2022-02-07T21:10:59.562" v="2933" actId="1076"/>
          <ac:picMkLst>
            <pc:docMk/>
            <pc:sldMk cId="3837857775" sldId="849"/>
            <ac:picMk id="6" creationId="{E293B782-D50A-48B5-8627-5B5BD4BE0AAC}"/>
          </ac:picMkLst>
        </pc:picChg>
      </pc:sldChg>
      <pc:sldChg chg="addSp delSp modSp add del mod">
        <pc:chgData name="Ronald Fokkink" userId="db3e5c3b-d9a3-4d86-beaf-5a11e59d3838" providerId="ADAL" clId="{BE8578DA-63D3-46E6-8A81-E7C0DFB46AB2}" dt="2022-02-07T22:03:01.489" v="4318" actId="47"/>
        <pc:sldMkLst>
          <pc:docMk/>
          <pc:sldMk cId="1762053456" sldId="850"/>
        </pc:sldMkLst>
        <pc:spChg chg="add mod">
          <ac:chgData name="Ronald Fokkink" userId="db3e5c3b-d9a3-4d86-beaf-5a11e59d3838" providerId="ADAL" clId="{BE8578DA-63D3-46E6-8A81-E7C0DFB46AB2}" dt="2022-02-07T21:15:02.035" v="2946" actId="20577"/>
          <ac:spMkLst>
            <pc:docMk/>
            <pc:sldMk cId="1762053456" sldId="850"/>
            <ac:spMk id="4" creationId="{A84A7236-0721-4AEB-83C0-167B1F3EBEFC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5" creationId="{32683A5B-253D-4ED9-B847-E4B4DDD36650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7" creationId="{A73B67AF-25A0-43E7-939A-5392935C6676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8" creationId="{9724E734-0F10-4C46-87E6-B2ADE886310B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9" creationId="{9498C622-FD21-4334-958D-28210F052C26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0" creationId="{8E43750D-BA8F-43EF-81F7-027B45095DCE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1" creationId="{8CC28136-14EA-4A13-87DB-DE2A56BD9A8A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2" creationId="{DE3B2D4F-BAA8-4314-95A3-6A96A6BE7E20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3" creationId="{2A7806E5-7397-48A8-9077-B9653E1C4D68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4" creationId="{6EFB46F8-35DB-4819-8C23-3198D9702200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5" creationId="{549F057B-6432-482E-949A-68D9324E5542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6" creationId="{82251380-5B09-4D73-974A-84E6FA0EDEA6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7" creationId="{649A128B-B94D-46B6-942B-73B80250C8BC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8" creationId="{FEC83F3A-E6CB-40E8-805D-2B3E1455263E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19" creationId="{EA464EBB-7B70-48CC-A196-0893068EB481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0" creationId="{C3467E12-5A01-43EA-9689-AB67D63FE050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1" creationId="{AF730C67-C384-4ACE-9476-0DE127DDBA3F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2" creationId="{D3F3BD71-F0AB-4CED-B5E4-5BEB16184BF2}"/>
          </ac:spMkLst>
        </pc:spChg>
        <pc:spChg chg="add mod">
          <ac:chgData name="Ronald Fokkink" userId="db3e5c3b-d9a3-4d86-beaf-5a11e59d3838" providerId="ADAL" clId="{BE8578DA-63D3-46E6-8A81-E7C0DFB46AB2}" dt="2022-02-07T21:14:44.259" v="2943" actId="20577"/>
          <ac:spMkLst>
            <pc:docMk/>
            <pc:sldMk cId="1762053456" sldId="850"/>
            <ac:spMk id="23" creationId="{98261916-7E59-45E6-84CF-9C5D0A813395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4" creationId="{208ACEB2-1209-458A-B90A-9C7FFB8DEECD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5" creationId="{2A73E327-3CC5-4B21-A27E-BD2D56647D73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6" creationId="{17C1DE28-EA96-481C-9F14-EC4FDFF755BF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7" creationId="{245DFF3B-02DF-4E0C-97C1-537D4EF29F3F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8" creationId="{94059A99-BDB1-4B90-8E2F-42DABFAD660D}"/>
          </ac:spMkLst>
        </pc:spChg>
        <pc:spChg chg="add mod">
          <ac:chgData name="Ronald Fokkink" userId="db3e5c3b-d9a3-4d86-beaf-5a11e59d3838" providerId="ADAL" clId="{BE8578DA-63D3-46E6-8A81-E7C0DFB46AB2}" dt="2022-02-07T21:13:49.239" v="2939" actId="1076"/>
          <ac:spMkLst>
            <pc:docMk/>
            <pc:sldMk cId="1762053456" sldId="850"/>
            <ac:spMk id="29" creationId="{110AABF8-9972-4407-9CF1-994F1BF79839}"/>
          </ac:spMkLst>
        </pc:spChg>
        <pc:picChg chg="del">
          <ac:chgData name="Ronald Fokkink" userId="db3e5c3b-d9a3-4d86-beaf-5a11e59d3838" providerId="ADAL" clId="{BE8578DA-63D3-46E6-8A81-E7C0DFB46AB2}" dt="2022-02-07T21:13:01.751" v="2937" actId="478"/>
          <ac:picMkLst>
            <pc:docMk/>
            <pc:sldMk cId="1762053456" sldId="850"/>
            <ac:picMk id="6" creationId="{E293B782-D50A-48B5-8627-5B5BD4BE0AAC}"/>
          </ac:picMkLst>
        </pc:picChg>
      </pc:sldChg>
      <pc:sldChg chg="addSp delSp modSp add del mod ord modNotesTx">
        <pc:chgData name="Ronald Fokkink" userId="db3e5c3b-d9a3-4d86-beaf-5a11e59d3838" providerId="ADAL" clId="{BE8578DA-63D3-46E6-8A81-E7C0DFB46AB2}" dt="2022-02-07T22:21:01.372" v="4626" actId="47"/>
        <pc:sldMkLst>
          <pc:docMk/>
          <pc:sldMk cId="3024474204" sldId="851"/>
        </pc:sldMkLst>
        <pc:spChg chg="add del mod">
          <ac:chgData name="Ronald Fokkink" userId="db3e5c3b-d9a3-4d86-beaf-5a11e59d3838" providerId="ADAL" clId="{BE8578DA-63D3-46E6-8A81-E7C0DFB46AB2}" dt="2022-02-07T21:20:46.544" v="3161" actId="478"/>
          <ac:spMkLst>
            <pc:docMk/>
            <pc:sldMk cId="3024474204" sldId="851"/>
            <ac:spMk id="3" creationId="{1CBFF285-C7B6-453E-9930-D28E392EA436}"/>
          </ac:spMkLst>
        </pc:spChg>
        <pc:spChg chg="mod">
          <ac:chgData name="Ronald Fokkink" userId="db3e5c3b-d9a3-4d86-beaf-5a11e59d3838" providerId="ADAL" clId="{BE8578DA-63D3-46E6-8A81-E7C0DFB46AB2}" dt="2022-02-07T22:03:12.977" v="4326" actId="1038"/>
          <ac:spMkLst>
            <pc:docMk/>
            <pc:sldMk cId="3024474204" sldId="851"/>
            <ac:spMk id="4" creationId="{A84A7236-0721-4AEB-83C0-167B1F3EBEFC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5" creationId="{32683A5B-253D-4ED9-B847-E4B4DDD36650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7" creationId="{A73B67AF-25A0-43E7-939A-5392935C6676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8" creationId="{9724E734-0F10-4C46-87E6-B2ADE886310B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9" creationId="{9498C622-FD21-4334-958D-28210F052C26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10" creationId="{8E43750D-BA8F-43EF-81F7-027B45095DCE}"/>
          </ac:spMkLst>
        </pc:spChg>
        <pc:spChg chg="add del 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11" creationId="{8CC28136-14EA-4A13-87DB-DE2A56BD9A8A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12" creationId="{DE3B2D4F-BAA8-4314-95A3-6A96A6BE7E20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13" creationId="{2A7806E5-7397-48A8-9077-B9653E1C4D68}"/>
          </ac:spMkLst>
        </pc:spChg>
        <pc:spChg chg="del mod">
          <ac:chgData name="Ronald Fokkink" userId="db3e5c3b-d9a3-4d86-beaf-5a11e59d3838" providerId="ADAL" clId="{BE8578DA-63D3-46E6-8A81-E7C0DFB46AB2}" dt="2022-02-07T21:16:28.311" v="2967" actId="478"/>
          <ac:spMkLst>
            <pc:docMk/>
            <pc:sldMk cId="3024474204" sldId="851"/>
            <ac:spMk id="14" creationId="{6EFB46F8-35DB-4819-8C23-3198D9702200}"/>
          </ac:spMkLst>
        </pc:spChg>
        <pc:spChg chg="del mod">
          <ac:chgData name="Ronald Fokkink" userId="db3e5c3b-d9a3-4d86-beaf-5a11e59d3838" providerId="ADAL" clId="{BE8578DA-63D3-46E6-8A81-E7C0DFB46AB2}" dt="2022-02-07T21:16:32.367" v="2970" actId="478"/>
          <ac:spMkLst>
            <pc:docMk/>
            <pc:sldMk cId="3024474204" sldId="851"/>
            <ac:spMk id="15" creationId="{549F057B-6432-482E-949A-68D9324E5542}"/>
          </ac:spMkLst>
        </pc:spChg>
        <pc:spChg chg="del mod">
          <ac:chgData name="Ronald Fokkink" userId="db3e5c3b-d9a3-4d86-beaf-5a11e59d3838" providerId="ADAL" clId="{BE8578DA-63D3-46E6-8A81-E7C0DFB46AB2}" dt="2022-02-07T21:16:33.871" v="2971" actId="478"/>
          <ac:spMkLst>
            <pc:docMk/>
            <pc:sldMk cId="3024474204" sldId="851"/>
            <ac:spMk id="16" creationId="{82251380-5B09-4D73-974A-84E6FA0EDEA6}"/>
          </ac:spMkLst>
        </pc:spChg>
        <pc:spChg chg="del mod">
          <ac:chgData name="Ronald Fokkink" userId="db3e5c3b-d9a3-4d86-beaf-5a11e59d3838" providerId="ADAL" clId="{BE8578DA-63D3-46E6-8A81-E7C0DFB46AB2}" dt="2022-02-07T21:16:30.991" v="2969" actId="478"/>
          <ac:spMkLst>
            <pc:docMk/>
            <pc:sldMk cId="3024474204" sldId="851"/>
            <ac:spMk id="17" creationId="{649A128B-B94D-46B6-942B-73B80250C8BC}"/>
          </ac:spMkLst>
        </pc:spChg>
        <pc:spChg chg="del mod">
          <ac:chgData name="Ronald Fokkink" userId="db3e5c3b-d9a3-4d86-beaf-5a11e59d3838" providerId="ADAL" clId="{BE8578DA-63D3-46E6-8A81-E7C0DFB46AB2}" dt="2022-02-07T21:16:29.631" v="2968" actId="478"/>
          <ac:spMkLst>
            <pc:docMk/>
            <pc:sldMk cId="3024474204" sldId="851"/>
            <ac:spMk id="18" creationId="{FEC83F3A-E6CB-40E8-805D-2B3E1455263E}"/>
          </ac:spMkLst>
        </pc:spChg>
        <pc:spChg chg="del mod">
          <ac:chgData name="Ronald Fokkink" userId="db3e5c3b-d9a3-4d86-beaf-5a11e59d3838" providerId="ADAL" clId="{BE8578DA-63D3-46E6-8A81-E7C0DFB46AB2}" dt="2022-02-07T21:16:34.943" v="2972" actId="478"/>
          <ac:spMkLst>
            <pc:docMk/>
            <pc:sldMk cId="3024474204" sldId="851"/>
            <ac:spMk id="19" creationId="{EA464EBB-7B70-48CC-A196-0893068EB481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20" creationId="{C3467E12-5A01-43EA-9689-AB67D63FE050}"/>
          </ac:spMkLst>
        </pc:spChg>
        <pc:spChg chg="add del 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21" creationId="{AF730C67-C384-4ACE-9476-0DE127DDBA3F}"/>
          </ac:spMkLst>
        </pc:spChg>
        <pc:spChg chg="del mod">
          <ac:chgData name="Ronald Fokkink" userId="db3e5c3b-d9a3-4d86-beaf-5a11e59d3838" providerId="ADAL" clId="{BE8578DA-63D3-46E6-8A81-E7C0DFB46AB2}" dt="2022-02-07T21:16:36.039" v="2973" actId="478"/>
          <ac:spMkLst>
            <pc:docMk/>
            <pc:sldMk cId="3024474204" sldId="851"/>
            <ac:spMk id="22" creationId="{D3F3BD71-F0AB-4CED-B5E4-5BEB16184BF2}"/>
          </ac:spMkLst>
        </pc:spChg>
        <pc:spChg chg="mod">
          <ac:chgData name="Ronald Fokkink" userId="db3e5c3b-d9a3-4d86-beaf-5a11e59d3838" providerId="ADAL" clId="{BE8578DA-63D3-46E6-8A81-E7C0DFB46AB2}" dt="2022-02-07T21:30:54.988" v="3402" actId="20577"/>
          <ac:spMkLst>
            <pc:docMk/>
            <pc:sldMk cId="3024474204" sldId="851"/>
            <ac:spMk id="23" creationId="{98261916-7E59-45E6-84CF-9C5D0A813395}"/>
          </ac:spMkLst>
        </pc:spChg>
        <pc:spChg chg="mod">
          <ac:chgData name="Ronald Fokkink" userId="db3e5c3b-d9a3-4d86-beaf-5a11e59d3838" providerId="ADAL" clId="{BE8578DA-63D3-46E6-8A81-E7C0DFB46AB2}" dt="2022-02-07T22:03:32.525" v="4346" actId="1037"/>
          <ac:spMkLst>
            <pc:docMk/>
            <pc:sldMk cId="3024474204" sldId="851"/>
            <ac:spMk id="24" creationId="{208ACEB2-1209-458A-B90A-9C7FFB8DEECD}"/>
          </ac:spMkLst>
        </pc:spChg>
        <pc:spChg chg="mod">
          <ac:chgData name="Ronald Fokkink" userId="db3e5c3b-d9a3-4d86-beaf-5a11e59d3838" providerId="ADAL" clId="{BE8578DA-63D3-46E6-8A81-E7C0DFB46AB2}" dt="2022-02-07T22:03:26.997" v="4343" actId="1038"/>
          <ac:spMkLst>
            <pc:docMk/>
            <pc:sldMk cId="3024474204" sldId="851"/>
            <ac:spMk id="25" creationId="{2A73E327-3CC5-4B21-A27E-BD2D56647D73}"/>
          </ac:spMkLst>
        </pc:spChg>
        <pc:spChg chg="mod">
          <ac:chgData name="Ronald Fokkink" userId="db3e5c3b-d9a3-4d86-beaf-5a11e59d3838" providerId="ADAL" clId="{BE8578DA-63D3-46E6-8A81-E7C0DFB46AB2}" dt="2022-02-07T22:03:44.565" v="4351" actId="1038"/>
          <ac:spMkLst>
            <pc:docMk/>
            <pc:sldMk cId="3024474204" sldId="851"/>
            <ac:spMk id="26" creationId="{17C1DE28-EA96-481C-9F14-EC4FDFF755BF}"/>
          </ac:spMkLst>
        </pc:spChg>
        <pc:spChg chg="mod">
          <ac:chgData name="Ronald Fokkink" userId="db3e5c3b-d9a3-4d86-beaf-5a11e59d3838" providerId="ADAL" clId="{BE8578DA-63D3-46E6-8A81-E7C0DFB46AB2}" dt="2022-02-07T22:03:50.653" v="4359" actId="1038"/>
          <ac:spMkLst>
            <pc:docMk/>
            <pc:sldMk cId="3024474204" sldId="851"/>
            <ac:spMk id="27" creationId="{245DFF3B-02DF-4E0C-97C1-537D4EF29F3F}"/>
          </ac:spMkLst>
        </pc:spChg>
        <pc:spChg chg="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28" creationId="{94059A99-BDB1-4B90-8E2F-42DABFAD660D}"/>
          </ac:spMkLst>
        </pc:spChg>
        <pc:spChg chg="add del mod">
          <ac:chgData name="Ronald Fokkink" userId="db3e5c3b-d9a3-4d86-beaf-5a11e59d3838" providerId="ADAL" clId="{BE8578DA-63D3-46E6-8A81-E7C0DFB46AB2}" dt="2022-02-07T21:20:39.720" v="3160" actId="1037"/>
          <ac:spMkLst>
            <pc:docMk/>
            <pc:sldMk cId="3024474204" sldId="851"/>
            <ac:spMk id="29" creationId="{110AABF8-9972-4407-9CF1-994F1BF79839}"/>
          </ac:spMkLst>
        </pc:spChg>
      </pc:sldChg>
      <pc:sldChg chg="addSp delSp modSp add mod ord modNotesTx">
        <pc:chgData name="Ronald Fokkink" userId="db3e5c3b-d9a3-4d86-beaf-5a11e59d3838" providerId="ADAL" clId="{BE8578DA-63D3-46E6-8A81-E7C0DFB46AB2}" dt="2022-02-07T22:25:36.400" v="4639" actId="6549"/>
        <pc:sldMkLst>
          <pc:docMk/>
          <pc:sldMk cId="3026731886" sldId="852"/>
        </pc:sldMkLst>
        <pc:spChg chg="add del">
          <ac:chgData name="Ronald Fokkink" userId="db3e5c3b-d9a3-4d86-beaf-5a11e59d3838" providerId="ADAL" clId="{BE8578DA-63D3-46E6-8A81-E7C0DFB46AB2}" dt="2022-02-07T22:12:35.327" v="4450" actId="478"/>
          <ac:spMkLst>
            <pc:docMk/>
            <pc:sldMk cId="3026731886" sldId="852"/>
            <ac:spMk id="2" creationId="{0446B1C1-DF60-2A4C-AFCC-7734887342AC}"/>
          </ac:spMkLst>
        </pc:spChg>
        <pc:spChg chg="add mod">
          <ac:chgData name="Ronald Fokkink" userId="db3e5c3b-d9a3-4d86-beaf-5a11e59d3838" providerId="ADAL" clId="{BE8578DA-63D3-46E6-8A81-E7C0DFB46AB2}" dt="2022-02-07T22:20:41.436" v="4606" actId="1038"/>
          <ac:spMkLst>
            <pc:docMk/>
            <pc:sldMk cId="3026731886" sldId="852"/>
            <ac:spMk id="3" creationId="{56B1050D-9845-415E-B6B7-986820567916}"/>
          </ac:spMkLst>
        </pc:spChg>
        <pc:spChg chg="mod">
          <ac:chgData name="Ronald Fokkink" userId="db3e5c3b-d9a3-4d86-beaf-5a11e59d3838" providerId="ADAL" clId="{BE8578DA-63D3-46E6-8A81-E7C0DFB46AB2}" dt="2022-02-07T22:20:54.085" v="4623" actId="1038"/>
          <ac:spMkLst>
            <pc:docMk/>
            <pc:sldMk cId="3026731886" sldId="852"/>
            <ac:spMk id="4" creationId="{A84A7236-0721-4AEB-83C0-167B1F3EBEFC}"/>
          </ac:spMkLst>
        </pc:spChg>
        <pc:spChg chg="del mod">
          <ac:chgData name="Ronald Fokkink" userId="db3e5c3b-d9a3-4d86-beaf-5a11e59d3838" providerId="ADAL" clId="{BE8578DA-63D3-46E6-8A81-E7C0DFB46AB2}" dt="2022-02-07T22:11:50.524" v="4419" actId="478"/>
          <ac:spMkLst>
            <pc:docMk/>
            <pc:sldMk cId="3026731886" sldId="852"/>
            <ac:spMk id="5" creationId="{32683A5B-253D-4ED9-B847-E4B4DDD36650}"/>
          </ac:spMkLst>
        </pc:spChg>
        <pc:spChg chg="del mod">
          <ac:chgData name="Ronald Fokkink" userId="db3e5c3b-d9a3-4d86-beaf-5a11e59d3838" providerId="ADAL" clId="{BE8578DA-63D3-46E6-8A81-E7C0DFB46AB2}" dt="2022-02-07T22:06:45.861" v="4362" actId="478"/>
          <ac:spMkLst>
            <pc:docMk/>
            <pc:sldMk cId="3026731886" sldId="852"/>
            <ac:spMk id="7" creationId="{A73B67AF-25A0-43E7-939A-5392935C6676}"/>
          </ac:spMkLst>
        </pc:spChg>
        <pc:spChg chg="del mod">
          <ac:chgData name="Ronald Fokkink" userId="db3e5c3b-d9a3-4d86-beaf-5a11e59d3838" providerId="ADAL" clId="{BE8578DA-63D3-46E6-8A81-E7C0DFB46AB2}" dt="2022-02-07T22:11:50.524" v="4419" actId="478"/>
          <ac:spMkLst>
            <pc:docMk/>
            <pc:sldMk cId="3026731886" sldId="852"/>
            <ac:spMk id="8" creationId="{9724E734-0F10-4C46-87E6-B2ADE886310B}"/>
          </ac:spMkLst>
        </pc:spChg>
        <pc:spChg chg="del mod">
          <ac:chgData name="Ronald Fokkink" userId="db3e5c3b-d9a3-4d86-beaf-5a11e59d3838" providerId="ADAL" clId="{BE8578DA-63D3-46E6-8A81-E7C0DFB46AB2}" dt="2022-02-07T22:07:01.502" v="4366" actId="478"/>
          <ac:spMkLst>
            <pc:docMk/>
            <pc:sldMk cId="3026731886" sldId="852"/>
            <ac:spMk id="9" creationId="{9498C622-FD21-4334-958D-28210F052C26}"/>
          </ac:spMkLst>
        </pc:spChg>
        <pc:spChg chg="del mod">
          <ac:chgData name="Ronald Fokkink" userId="db3e5c3b-d9a3-4d86-beaf-5a11e59d3838" providerId="ADAL" clId="{BE8578DA-63D3-46E6-8A81-E7C0DFB46AB2}" dt="2022-02-07T22:12:31.941" v="4448" actId="478"/>
          <ac:spMkLst>
            <pc:docMk/>
            <pc:sldMk cId="3026731886" sldId="852"/>
            <ac:spMk id="10" creationId="{8E43750D-BA8F-43EF-81F7-027B45095DCE}"/>
          </ac:spMkLst>
        </pc:spChg>
        <pc:spChg chg="del mod">
          <ac:chgData name="Ronald Fokkink" userId="db3e5c3b-d9a3-4d86-beaf-5a11e59d3838" providerId="ADAL" clId="{BE8578DA-63D3-46E6-8A81-E7C0DFB46AB2}" dt="2022-02-07T22:07:49.198" v="4375" actId="478"/>
          <ac:spMkLst>
            <pc:docMk/>
            <pc:sldMk cId="3026731886" sldId="852"/>
            <ac:spMk id="11" creationId="{8CC28136-14EA-4A13-87DB-DE2A56BD9A8A}"/>
          </ac:spMkLst>
        </pc:spChg>
        <pc:spChg chg="del mod">
          <ac:chgData name="Ronald Fokkink" userId="db3e5c3b-d9a3-4d86-beaf-5a11e59d3838" providerId="ADAL" clId="{BE8578DA-63D3-46E6-8A81-E7C0DFB46AB2}" dt="2022-02-07T22:11:50.524" v="4419" actId="478"/>
          <ac:spMkLst>
            <pc:docMk/>
            <pc:sldMk cId="3026731886" sldId="852"/>
            <ac:spMk id="12" creationId="{DE3B2D4F-BAA8-4314-95A3-6A96A6BE7E20}"/>
          </ac:spMkLst>
        </pc:spChg>
        <pc:spChg chg="del mod">
          <ac:chgData name="Ronald Fokkink" userId="db3e5c3b-d9a3-4d86-beaf-5a11e59d3838" providerId="ADAL" clId="{BE8578DA-63D3-46E6-8A81-E7C0DFB46AB2}" dt="2022-02-07T22:07:13.021" v="4369" actId="478"/>
          <ac:spMkLst>
            <pc:docMk/>
            <pc:sldMk cId="3026731886" sldId="852"/>
            <ac:spMk id="13" creationId="{2A7806E5-7397-48A8-9077-B9653E1C4D68}"/>
          </ac:spMkLst>
        </pc:spChg>
        <pc:spChg chg="add del mod">
          <ac:chgData name="Ronald Fokkink" userId="db3e5c3b-d9a3-4d86-beaf-5a11e59d3838" providerId="ADAL" clId="{BE8578DA-63D3-46E6-8A81-E7C0DFB46AB2}" dt="2022-02-07T22:12:35.327" v="4450" actId="478"/>
          <ac:spMkLst>
            <pc:docMk/>
            <pc:sldMk cId="3026731886" sldId="852"/>
            <ac:spMk id="14" creationId="{AF322928-C036-4E87-BCC0-8C9587CADA40}"/>
          </ac:spMkLst>
        </pc:spChg>
        <pc:spChg chg="del mod">
          <ac:chgData name="Ronald Fokkink" userId="db3e5c3b-d9a3-4d86-beaf-5a11e59d3838" providerId="ADAL" clId="{BE8578DA-63D3-46E6-8A81-E7C0DFB46AB2}" dt="2022-02-07T22:10:18.149" v="4391" actId="478"/>
          <ac:spMkLst>
            <pc:docMk/>
            <pc:sldMk cId="3026731886" sldId="852"/>
            <ac:spMk id="20" creationId="{C3467E12-5A01-43EA-9689-AB67D63FE050}"/>
          </ac:spMkLst>
        </pc:spChg>
        <pc:spChg chg="del mod">
          <ac:chgData name="Ronald Fokkink" userId="db3e5c3b-d9a3-4d86-beaf-5a11e59d3838" providerId="ADAL" clId="{BE8578DA-63D3-46E6-8A81-E7C0DFB46AB2}" dt="2022-02-07T22:07:25.517" v="4372" actId="478"/>
          <ac:spMkLst>
            <pc:docMk/>
            <pc:sldMk cId="3026731886" sldId="852"/>
            <ac:spMk id="21" creationId="{AF730C67-C384-4ACE-9476-0DE127DDBA3F}"/>
          </ac:spMkLst>
        </pc:spChg>
        <pc:spChg chg="add mod">
          <ac:chgData name="Ronald Fokkink" userId="db3e5c3b-d9a3-4d86-beaf-5a11e59d3838" providerId="ADAL" clId="{BE8578DA-63D3-46E6-8A81-E7C0DFB46AB2}" dt="2022-02-07T22:20:48.261" v="4615" actId="1038"/>
          <ac:spMkLst>
            <pc:docMk/>
            <pc:sldMk cId="3026731886" sldId="852"/>
            <ac:spMk id="22" creationId="{F92286AB-7999-4DDE-A6E2-D9C3BCEF87A5}"/>
          </ac:spMkLst>
        </pc:spChg>
        <pc:spChg chg="mod">
          <ac:chgData name="Ronald Fokkink" userId="db3e5c3b-d9a3-4d86-beaf-5a11e59d3838" providerId="ADAL" clId="{BE8578DA-63D3-46E6-8A81-E7C0DFB46AB2}" dt="2022-02-07T22:20:41.436" v="4606" actId="1038"/>
          <ac:spMkLst>
            <pc:docMk/>
            <pc:sldMk cId="3026731886" sldId="852"/>
            <ac:spMk id="23" creationId="{98261916-7E59-45E6-84CF-9C5D0A813395}"/>
          </ac:spMkLst>
        </pc:spChg>
        <pc:spChg chg="mod">
          <ac:chgData name="Ronald Fokkink" userId="db3e5c3b-d9a3-4d86-beaf-5a11e59d3838" providerId="ADAL" clId="{BE8578DA-63D3-46E6-8A81-E7C0DFB46AB2}" dt="2022-02-07T22:20:48.261" v="4615" actId="1038"/>
          <ac:spMkLst>
            <pc:docMk/>
            <pc:sldMk cId="3026731886" sldId="852"/>
            <ac:spMk id="24" creationId="{208ACEB2-1209-458A-B90A-9C7FFB8DEECD}"/>
          </ac:spMkLst>
        </pc:spChg>
        <pc:spChg chg="mod">
          <ac:chgData name="Ronald Fokkink" userId="db3e5c3b-d9a3-4d86-beaf-5a11e59d3838" providerId="ADAL" clId="{BE8578DA-63D3-46E6-8A81-E7C0DFB46AB2}" dt="2022-02-07T22:20:41.436" v="4606" actId="1038"/>
          <ac:spMkLst>
            <pc:docMk/>
            <pc:sldMk cId="3026731886" sldId="852"/>
            <ac:spMk id="25" creationId="{2A73E327-3CC5-4B21-A27E-BD2D56647D73}"/>
          </ac:spMkLst>
        </pc:spChg>
        <pc:spChg chg="mod">
          <ac:chgData name="Ronald Fokkink" userId="db3e5c3b-d9a3-4d86-beaf-5a11e59d3838" providerId="ADAL" clId="{BE8578DA-63D3-46E6-8A81-E7C0DFB46AB2}" dt="2022-02-07T22:20:54.085" v="4623" actId="1038"/>
          <ac:spMkLst>
            <pc:docMk/>
            <pc:sldMk cId="3026731886" sldId="852"/>
            <ac:spMk id="26" creationId="{17C1DE28-EA96-481C-9F14-EC4FDFF755BF}"/>
          </ac:spMkLst>
        </pc:spChg>
        <pc:spChg chg="mod">
          <ac:chgData name="Ronald Fokkink" userId="db3e5c3b-d9a3-4d86-beaf-5a11e59d3838" providerId="ADAL" clId="{BE8578DA-63D3-46E6-8A81-E7C0DFB46AB2}" dt="2022-02-07T22:20:48.261" v="4615" actId="1038"/>
          <ac:spMkLst>
            <pc:docMk/>
            <pc:sldMk cId="3026731886" sldId="852"/>
            <ac:spMk id="27" creationId="{245DFF3B-02DF-4E0C-97C1-537D4EF29F3F}"/>
          </ac:spMkLst>
        </pc:spChg>
        <pc:spChg chg="del mod">
          <ac:chgData name="Ronald Fokkink" userId="db3e5c3b-d9a3-4d86-beaf-5a11e59d3838" providerId="ADAL" clId="{BE8578DA-63D3-46E6-8A81-E7C0DFB46AB2}" dt="2022-02-07T22:12:40.196" v="4451" actId="478"/>
          <ac:spMkLst>
            <pc:docMk/>
            <pc:sldMk cId="3026731886" sldId="852"/>
            <ac:spMk id="28" creationId="{94059A99-BDB1-4B90-8E2F-42DABFAD660D}"/>
          </ac:spMkLst>
        </pc:spChg>
        <pc:spChg chg="del mod">
          <ac:chgData name="Ronald Fokkink" userId="db3e5c3b-d9a3-4d86-beaf-5a11e59d3838" providerId="ADAL" clId="{BE8578DA-63D3-46E6-8A81-E7C0DFB46AB2}" dt="2022-02-07T22:08:00.550" v="4378" actId="478"/>
          <ac:spMkLst>
            <pc:docMk/>
            <pc:sldMk cId="3026731886" sldId="852"/>
            <ac:spMk id="29" creationId="{110AABF8-9972-4407-9CF1-994F1BF79839}"/>
          </ac:spMkLst>
        </pc:spChg>
        <pc:spChg chg="add mod">
          <ac:chgData name="Ronald Fokkink" userId="db3e5c3b-d9a3-4d86-beaf-5a11e59d3838" providerId="ADAL" clId="{BE8578DA-63D3-46E6-8A81-E7C0DFB46AB2}" dt="2022-02-07T22:20:54.085" v="4623" actId="1038"/>
          <ac:spMkLst>
            <pc:docMk/>
            <pc:sldMk cId="3026731886" sldId="852"/>
            <ac:spMk id="30" creationId="{2E66F520-E4BE-48BF-AD08-927EDC193E19}"/>
          </ac:spMkLst>
        </pc:spChg>
        <pc:spChg chg="add mod">
          <ac:chgData name="Ronald Fokkink" userId="db3e5c3b-d9a3-4d86-beaf-5a11e59d3838" providerId="ADAL" clId="{BE8578DA-63D3-46E6-8A81-E7C0DFB46AB2}" dt="2022-02-07T22:20:41.436" v="4606" actId="1038"/>
          <ac:spMkLst>
            <pc:docMk/>
            <pc:sldMk cId="3026731886" sldId="852"/>
            <ac:spMk id="31" creationId="{C5DA3DBF-3D3C-4E36-92C2-FEDA833201F3}"/>
          </ac:spMkLst>
        </pc:spChg>
        <pc:spChg chg="add mod">
          <ac:chgData name="Ronald Fokkink" userId="db3e5c3b-d9a3-4d86-beaf-5a11e59d3838" providerId="ADAL" clId="{BE8578DA-63D3-46E6-8A81-E7C0DFB46AB2}" dt="2022-02-07T22:20:54.085" v="4623" actId="1038"/>
          <ac:spMkLst>
            <pc:docMk/>
            <pc:sldMk cId="3026731886" sldId="852"/>
            <ac:spMk id="32" creationId="{49FD4CB2-E70F-41BC-8EB5-15DE516D2A5B}"/>
          </ac:spMkLst>
        </pc:spChg>
        <pc:spChg chg="add mod">
          <ac:chgData name="Ronald Fokkink" userId="db3e5c3b-d9a3-4d86-beaf-5a11e59d3838" providerId="ADAL" clId="{BE8578DA-63D3-46E6-8A81-E7C0DFB46AB2}" dt="2022-02-07T22:20:48.261" v="4615" actId="1038"/>
          <ac:spMkLst>
            <pc:docMk/>
            <pc:sldMk cId="3026731886" sldId="852"/>
            <ac:spMk id="33" creationId="{3DBCCCF5-EA4C-4EEE-9AC8-8030C546A940}"/>
          </ac:spMkLst>
        </pc:spChg>
      </pc:sldChg>
      <pc:sldMasterChg chg="delSldLayout">
        <pc:chgData name="Ronald Fokkink" userId="db3e5c3b-d9a3-4d86-beaf-5a11e59d3838" providerId="ADAL" clId="{BE8578DA-63D3-46E6-8A81-E7C0DFB46AB2}" dt="2022-02-07T14:25:24.756" v="5" actId="47"/>
        <pc:sldMasterMkLst>
          <pc:docMk/>
          <pc:sldMasterMk cId="3868808816" sldId="2147483660"/>
        </pc:sldMasterMkLst>
        <pc:sldLayoutChg chg="del">
          <pc:chgData name="Ronald Fokkink" userId="db3e5c3b-d9a3-4d86-beaf-5a11e59d3838" providerId="ADAL" clId="{BE8578DA-63D3-46E6-8A81-E7C0DFB46AB2}" dt="2022-02-07T14:25:24.756" v="5" actId="47"/>
          <pc:sldLayoutMkLst>
            <pc:docMk/>
            <pc:sldMasterMk cId="3868808816" sldId="2147483660"/>
            <pc:sldLayoutMk cId="418005588" sldId="2147483679"/>
          </pc:sldLayoutMkLst>
        </pc:sldLayoutChg>
      </pc:sldMasterChg>
    </pc:docChg>
  </pc:docChgLst>
  <pc:docChgLst>
    <pc:chgData name="Ronald Fokkink" userId="db3e5c3b-d9a3-4d86-beaf-5a11e59d3838" providerId="ADAL" clId="{7CA728BB-0274-44A4-BC4C-D5287E2F6F7B}"/>
    <pc:docChg chg="undo custSel addSld delSld modSld">
      <pc:chgData name="Ronald Fokkink" userId="db3e5c3b-d9a3-4d86-beaf-5a11e59d3838" providerId="ADAL" clId="{7CA728BB-0274-44A4-BC4C-D5287E2F6F7B}" dt="2022-02-14T13:13:13.443" v="394" actId="729"/>
      <pc:docMkLst>
        <pc:docMk/>
      </pc:docMkLst>
      <pc:sldChg chg="modSp mod modAnim modNotesTx">
        <pc:chgData name="Ronald Fokkink" userId="db3e5c3b-d9a3-4d86-beaf-5a11e59d3838" providerId="ADAL" clId="{7CA728BB-0274-44A4-BC4C-D5287E2F6F7B}" dt="2022-02-14T13:07:49.902" v="393" actId="6549"/>
        <pc:sldMkLst>
          <pc:docMk/>
          <pc:sldMk cId="198752748" sldId="397"/>
        </pc:sldMkLst>
        <pc:spChg chg="mod">
          <ac:chgData name="Ronald Fokkink" userId="db3e5c3b-d9a3-4d86-beaf-5a11e59d3838" providerId="ADAL" clId="{7CA728BB-0274-44A4-BC4C-D5287E2F6F7B}" dt="2022-02-14T13:07:49.902" v="393" actId="6549"/>
          <ac:spMkLst>
            <pc:docMk/>
            <pc:sldMk cId="198752748" sldId="397"/>
            <ac:spMk id="5" creationId="{A9E17C69-B6D6-9A49-8177-17F731BA692F}"/>
          </ac:spMkLst>
        </pc:spChg>
      </pc:sldChg>
      <pc:sldChg chg="modSp mod">
        <pc:chgData name="Ronald Fokkink" userId="db3e5c3b-d9a3-4d86-beaf-5a11e59d3838" providerId="ADAL" clId="{7CA728BB-0274-44A4-BC4C-D5287E2F6F7B}" dt="2022-02-14T11:35:59.882" v="4" actId="20577"/>
        <pc:sldMkLst>
          <pc:docMk/>
          <pc:sldMk cId="3149521897" sldId="854"/>
        </pc:sldMkLst>
        <pc:spChg chg="mod">
          <ac:chgData name="Ronald Fokkink" userId="db3e5c3b-d9a3-4d86-beaf-5a11e59d3838" providerId="ADAL" clId="{7CA728BB-0274-44A4-BC4C-D5287E2F6F7B}" dt="2022-02-14T11:35:59.882" v="4" actId="20577"/>
          <ac:spMkLst>
            <pc:docMk/>
            <pc:sldMk cId="3149521897" sldId="854"/>
            <ac:spMk id="7" creationId="{326FE1D3-D8F4-4B03-9EFD-F896990ED4C1}"/>
          </ac:spMkLst>
        </pc:spChg>
      </pc:sldChg>
      <pc:sldChg chg="modSp mod modNotesTx">
        <pc:chgData name="Ronald Fokkink" userId="db3e5c3b-d9a3-4d86-beaf-5a11e59d3838" providerId="ADAL" clId="{7CA728BB-0274-44A4-BC4C-D5287E2F6F7B}" dt="2022-02-14T11:41:21.135" v="18" actId="20577"/>
        <pc:sldMkLst>
          <pc:docMk/>
          <pc:sldMk cId="2326186523" sldId="855"/>
        </pc:sldMkLst>
        <pc:spChg chg="mod">
          <ac:chgData name="Ronald Fokkink" userId="db3e5c3b-d9a3-4d86-beaf-5a11e59d3838" providerId="ADAL" clId="{7CA728BB-0274-44A4-BC4C-D5287E2F6F7B}" dt="2022-02-14T11:41:03.877" v="17" actId="20577"/>
          <ac:spMkLst>
            <pc:docMk/>
            <pc:sldMk cId="2326186523" sldId="855"/>
            <ac:spMk id="5" creationId="{A9E17C69-B6D6-9A49-8177-17F731BA692F}"/>
          </ac:spMkLst>
        </pc:spChg>
        <pc:spChg chg="mod">
          <ac:chgData name="Ronald Fokkink" userId="db3e5c3b-d9a3-4d86-beaf-5a11e59d3838" providerId="ADAL" clId="{7CA728BB-0274-44A4-BC4C-D5287E2F6F7B}" dt="2022-02-14T11:37:12.590" v="9" actId="20577"/>
          <ac:spMkLst>
            <pc:docMk/>
            <pc:sldMk cId="2326186523" sldId="855"/>
            <ac:spMk id="7" creationId="{326FE1D3-D8F4-4B03-9EFD-F896990ED4C1}"/>
          </ac:spMkLst>
        </pc:spChg>
      </pc:sldChg>
      <pc:sldChg chg="mod modShow">
        <pc:chgData name="Ronald Fokkink" userId="db3e5c3b-d9a3-4d86-beaf-5a11e59d3838" providerId="ADAL" clId="{7CA728BB-0274-44A4-BC4C-D5287E2F6F7B}" dt="2022-02-14T13:13:13.443" v="394" actId="729"/>
        <pc:sldMkLst>
          <pc:docMk/>
          <pc:sldMk cId="298870612" sldId="856"/>
        </pc:sldMkLst>
      </pc:sldChg>
      <pc:sldChg chg="add del">
        <pc:chgData name="Ronald Fokkink" userId="db3e5c3b-d9a3-4d86-beaf-5a11e59d3838" providerId="ADAL" clId="{7CA728BB-0274-44A4-BC4C-D5287E2F6F7B}" dt="2022-02-14T13:05:57.772" v="378" actId="47"/>
        <pc:sldMkLst>
          <pc:docMk/>
          <pc:sldMk cId="455103466" sldId="8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A74DD-DA37-1241-9E5F-EBA25F27DC5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7A1A-05ED-E747-8A97-0F6E62775A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7A1A-05ED-E747-8A97-0F6E62775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7A1A-05ED-E747-8A97-0F6E62775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" y="3"/>
            <a:ext cx="12191994" cy="685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800" y="1296000"/>
            <a:ext cx="6840000" cy="2376000"/>
          </a:xfrm>
        </p:spPr>
        <p:txBody>
          <a:bodyPr anchor="t" anchorCtr="0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een titel te maken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78800" y="288000"/>
            <a:ext cx="6840000" cy="792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2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voor de ondertitel</a:t>
            </a: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87665F-62CD-4131-9BD9-8FAAA949A596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TITELDIA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037094-67C0-43C1-98E2-6560FFD19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16" y="5461200"/>
            <a:ext cx="2268000" cy="8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groen+2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80000" y="0"/>
            <a:ext cx="811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710D2C9-CBE6-4CD7-81BB-91DEE2FE3712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(groen+2/3 foto)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D136605-3DEF-465E-8B56-319FC4B6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40250544-D823-418F-966E-C7D8943C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D858B88B-3CF2-4557-ADAB-D10F0A38CB15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2F635DC-94A7-4DEB-B9E8-E077A0218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2"/>
            <a:ext cx="936000" cy="362137"/>
          </a:xfrm>
          <a:prstGeom prst="rect">
            <a:avLst/>
          </a:prstGeom>
        </p:spPr>
      </p:pic>
      <p:sp>
        <p:nvSpPr>
          <p:cNvPr id="14" name="Titel 2">
            <a:extLst>
              <a:ext uri="{FF2B5EF4-FFF2-40B4-BE49-F238E27FC236}">
                <a16:creationId xmlns:a16="http://schemas.microsoft.com/office/drawing/2014/main" id="{141DF14A-7DB6-4A21-AA06-7316EB02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3121374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182F4912-9A7C-45D3-92C3-B57180C4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7" y="1764000"/>
            <a:ext cx="3121374" cy="41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15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in.</a:t>
            </a:r>
          </a:p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1" hasCustomPrompt="1"/>
          </p:nvPr>
        </p:nvSpPr>
        <p:spPr>
          <a:xfrm>
            <a:off x="302400" y="6202800"/>
            <a:ext cx="936000" cy="363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 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817D2C3-502A-4EA4-8566-1A465E14F8A4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Grote foto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48CED8D-9F18-460A-A1D9-D9742331D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95B1336-E4CD-4D66-9B53-2E2B09B43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8CD381F-EA95-470D-9115-4C2F3956C6EB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</p:spTree>
    <p:extLst>
      <p:ext uri="{BB962C8B-B14F-4D97-AF65-F5344CB8AC3E}">
        <p14:creationId xmlns:p14="http://schemas.microsoft.com/office/powerpoint/2010/main" val="274084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00" y="4406903"/>
            <a:ext cx="1041831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0985" y="2906713"/>
            <a:ext cx="10417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9D60296-2A65-4A38-BB67-4A38E7380A8E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sectiekop</a:t>
            </a:r>
          </a:p>
        </p:txBody>
      </p:sp>
    </p:spTree>
    <p:extLst>
      <p:ext uri="{BB962C8B-B14F-4D97-AF65-F5344CB8AC3E}">
        <p14:creationId xmlns:p14="http://schemas.microsoft.com/office/powerpoint/2010/main" val="149701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70983" y="1736728"/>
            <a:ext cx="4992000" cy="4176713"/>
          </a:xfrm>
        </p:spPr>
        <p:txBody>
          <a:bodyPr>
            <a:normAutofit/>
          </a:bodyPr>
          <a:lstStyle>
            <a:lvl1pPr marL="288000"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2" y="1736728"/>
            <a:ext cx="4993217" cy="4176713"/>
          </a:xfrm>
        </p:spPr>
        <p:txBody>
          <a:bodyPr>
            <a:normAutofit/>
          </a:bodyPr>
          <a:lstStyle>
            <a:lvl1pPr marL="288000"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70984" y="1026000"/>
            <a:ext cx="10417016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C5EE97F-CAC9-44A7-ACC8-8F1AF103AAD4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Inhoud van twee</a:t>
            </a:r>
          </a:p>
        </p:txBody>
      </p:sp>
    </p:spTree>
    <p:extLst>
      <p:ext uri="{BB962C8B-B14F-4D97-AF65-F5344CB8AC3E}">
        <p14:creationId xmlns:p14="http://schemas.microsoft.com/office/powerpoint/2010/main" val="123806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72000" y="1736725"/>
            <a:ext cx="4992000" cy="438150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voor </a:t>
            </a:r>
            <a:r>
              <a:rPr lang="nl-NL" dirty="0" err="1"/>
              <a:t>subkop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72000" y="2174878"/>
            <a:ext cx="4992000" cy="37385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1736725"/>
            <a:ext cx="4993216" cy="438150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voor </a:t>
            </a:r>
            <a:r>
              <a:rPr lang="nl-NL" dirty="0" err="1"/>
              <a:t>subkop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096001" y="2174878"/>
            <a:ext cx="4993216" cy="37385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F31D87E-EA1A-432A-AFBF-FF7B5E69CE19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vergelijking</a:t>
            </a:r>
          </a:p>
        </p:txBody>
      </p:sp>
    </p:spTree>
    <p:extLst>
      <p:ext uri="{BB962C8B-B14F-4D97-AF65-F5344CB8AC3E}">
        <p14:creationId xmlns:p14="http://schemas.microsoft.com/office/powerpoint/2010/main" val="122690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70984" y="1026000"/>
            <a:ext cx="10417016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DADD9A8-7A38-4589-B5A1-997790D855A2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Alleen titel</a:t>
            </a:r>
          </a:p>
        </p:txBody>
      </p:sp>
    </p:spTree>
    <p:extLst>
      <p:ext uri="{BB962C8B-B14F-4D97-AF65-F5344CB8AC3E}">
        <p14:creationId xmlns:p14="http://schemas.microsoft.com/office/powerpoint/2010/main" val="3818416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814762-C25A-44C2-B67B-1AC52F962445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leeg</a:t>
            </a:r>
          </a:p>
        </p:txBody>
      </p:sp>
    </p:spTree>
    <p:extLst>
      <p:ext uri="{BB962C8B-B14F-4D97-AF65-F5344CB8AC3E}">
        <p14:creationId xmlns:p14="http://schemas.microsoft.com/office/powerpoint/2010/main" val="178567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86" y="1016002"/>
            <a:ext cx="3949700" cy="720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5" y="1016001"/>
            <a:ext cx="6322484" cy="4897439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0986" y="1736725"/>
            <a:ext cx="3949700" cy="42189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6A9401F-A3DE-42D3-875C-47649ABF2D48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Inhoud met bijschrift</a:t>
            </a:r>
          </a:p>
        </p:txBody>
      </p:sp>
    </p:spTree>
    <p:extLst>
      <p:ext uri="{BB962C8B-B14F-4D97-AF65-F5344CB8AC3E}">
        <p14:creationId xmlns:p14="http://schemas.microsoft.com/office/powerpoint/2010/main" val="2768269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568411"/>
            <a:ext cx="7315200" cy="41591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4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9C40B75-09AC-4745-A84A-CD342AFBE385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Afbeelding met bijschrift</a:t>
            </a:r>
          </a:p>
        </p:txBody>
      </p:sp>
    </p:spTree>
    <p:extLst>
      <p:ext uri="{BB962C8B-B14F-4D97-AF65-F5344CB8AC3E}">
        <p14:creationId xmlns:p14="http://schemas.microsoft.com/office/powerpoint/2010/main" val="26830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-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"/>
            <a:ext cx="822491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1127" y="0"/>
            <a:ext cx="406603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800" y="1296000"/>
            <a:ext cx="6840000" cy="2376000"/>
          </a:xfrm>
        </p:spPr>
        <p:txBody>
          <a:bodyPr anchor="t" anchorCtr="0">
            <a:no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een titel te maken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78800" y="288000"/>
            <a:ext cx="6840000" cy="792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20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voor de ondertitel</a:t>
            </a:r>
            <a:endParaRPr lang="en-US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B2EEF6AA-5177-E343-981A-EA1DF6E43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4107320"/>
            <a:ext cx="6840000" cy="298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Voor- en achternaam</a:t>
            </a:r>
          </a:p>
        </p:txBody>
      </p:sp>
      <p:sp>
        <p:nvSpPr>
          <p:cNvPr id="8" name="Tijdelijke aanduiding voor tekst 12">
            <a:extLst>
              <a:ext uri="{FF2B5EF4-FFF2-40B4-BE49-F238E27FC236}">
                <a16:creationId xmlns:a16="http://schemas.microsoft.com/office/drawing/2014/main" id="{D4220856-237A-504F-92B2-5ECE87CB73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800" y="4467095"/>
            <a:ext cx="6839347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Datum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F62E955-F76A-4DE8-A1BB-8B59F2C0B567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TITELDIA-GROEN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716F35D-9371-4B3A-B24D-2F1989FEC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16" y="5461200"/>
            <a:ext cx="2268000" cy="8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"/>
            <a:ext cx="820347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131200" y="0"/>
            <a:ext cx="40608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800" y="1296000"/>
            <a:ext cx="6840000" cy="2376000"/>
          </a:xfrm>
        </p:spPr>
        <p:txBody>
          <a:bodyPr anchor="t" anchorCtr="0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een titel te maken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78800" y="288000"/>
            <a:ext cx="6840000" cy="792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2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voor de ondertitel</a:t>
            </a:r>
            <a:endParaRPr lang="en-US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B2EEF6AA-5177-E343-981A-EA1DF6E43F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4107320"/>
            <a:ext cx="6840653" cy="298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009C82"/>
                </a:solidFill>
              </a:defRPr>
            </a:lvl1pPr>
          </a:lstStyle>
          <a:p>
            <a:r>
              <a:rPr lang="nl-NL" dirty="0"/>
              <a:t>Voor- en achternaam</a:t>
            </a:r>
          </a:p>
        </p:txBody>
      </p:sp>
      <p:sp>
        <p:nvSpPr>
          <p:cNvPr id="10" name="Tijdelijke aanduiding voor tekst 12">
            <a:extLst>
              <a:ext uri="{FF2B5EF4-FFF2-40B4-BE49-F238E27FC236}">
                <a16:creationId xmlns:a16="http://schemas.microsoft.com/office/drawing/2014/main" id="{D4220856-237A-504F-92B2-5ECE87CB73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800" y="4467095"/>
            <a:ext cx="6840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009C82"/>
                </a:solidFill>
              </a:defRPr>
            </a:lvl1pPr>
          </a:lstStyle>
          <a:p>
            <a:r>
              <a:rPr lang="nl-NL" dirty="0"/>
              <a:t>Datum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CE6B724-6B58-4515-B463-84D4E794F73B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TITELDIA MET FOTO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8F674CA-F8DA-462E-A15C-CDBF6BC504E2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8A007AA-B55B-4E9D-A2F8-666B46E4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8AFAFDC3-00F9-47CD-8BCB-D1616EBC9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F3A45CE7-D407-438A-90D8-62F879C15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16" y="5461200"/>
            <a:ext cx="2268000" cy="8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3CAAD80-5083-4E39-80FC-83B1EBE8A588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</a:t>
            </a:r>
          </a:p>
        </p:txBody>
      </p:sp>
    </p:spTree>
    <p:extLst>
      <p:ext uri="{BB962C8B-B14F-4D97-AF65-F5344CB8AC3E}">
        <p14:creationId xmlns:p14="http://schemas.microsoft.com/office/powerpoint/2010/main" val="2837913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0" y="-1"/>
            <a:ext cx="12192000" cy="5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631A57E-AFC2-43F7-8E0B-1D68531D3ABF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(wit)</a:t>
            </a:r>
          </a:p>
        </p:txBody>
      </p:sp>
    </p:spTree>
    <p:extLst>
      <p:ext uri="{BB962C8B-B14F-4D97-AF65-F5344CB8AC3E}">
        <p14:creationId xmlns:p14="http://schemas.microsoft.com/office/powerpoint/2010/main" val="373523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wit+1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-1"/>
            <a:ext cx="12192000" cy="5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892B8C9-9FB2-4773-A4FB-95DC8AA474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31200" y="0"/>
            <a:ext cx="40608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86" y="1026000"/>
            <a:ext cx="7122865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0986" y="1764000"/>
            <a:ext cx="7122865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A595EE6-BDA6-43DD-955F-79046DE607D5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(wit+1/3 foto)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029E682-A8BB-47FD-A325-4DFA4345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D7D234-8261-4EA0-B56C-D8D99B2E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AEEDE6CB-7C83-41B8-B83C-48BE384C6F7A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</p:spTree>
    <p:extLst>
      <p:ext uri="{BB962C8B-B14F-4D97-AF65-F5344CB8AC3E}">
        <p14:creationId xmlns:p14="http://schemas.microsoft.com/office/powerpoint/2010/main" val="3067851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wit+2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0" y="-1"/>
            <a:ext cx="12192000" cy="59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80000" y="0"/>
            <a:ext cx="811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4520427-BA8E-4D38-95EF-C9120025EE09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(wit+2/3 foto)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5BB2FBE-FC88-42C6-9174-5B42C6FF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FF4EBA5-603A-445C-8AD1-3851C6AF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46EA594-2CD4-40EB-9D8B-176E9D2C95AC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7FC87B33-C5FE-4F0C-A239-69C82337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00" y="1026000"/>
            <a:ext cx="3121374" cy="66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0E01D902-AE74-4B0C-AFD6-32A16C18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7" y="1764000"/>
            <a:ext cx="3121374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6EBFDE8-B5CE-401E-8469-26933AAE4F33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(groen)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3514D62-42BD-4D3F-A075-A4F615E34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2"/>
            <a:ext cx="936000" cy="3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(groen+1/3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986" y="1026000"/>
            <a:ext cx="7122865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0986" y="1764000"/>
            <a:ext cx="7122865" cy="41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338054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225369" y="0"/>
            <a:ext cx="396663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nl-NL" dirty="0"/>
              <a:t>Klik op het </a:t>
            </a:r>
            <a:br>
              <a:rPr lang="nl-NL" dirty="0"/>
            </a:br>
            <a:r>
              <a:rPr lang="nl-NL" dirty="0"/>
              <a:t>afbeeldingspictogram en </a:t>
            </a:r>
            <a:br>
              <a:rPr lang="nl-NL" dirty="0"/>
            </a:br>
            <a:r>
              <a:rPr lang="nl-NL" dirty="0"/>
              <a:t>voeg je eigen foto in</a:t>
            </a:r>
            <a:r>
              <a:rPr lang="nl-NL" noProof="0" dirty="0"/>
              <a:t>.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C1CB270-3104-4523-AB85-86B0C678E631}"/>
              </a:ext>
            </a:extLst>
          </p:cNvPr>
          <p:cNvSpPr txBox="1"/>
          <p:nvPr/>
        </p:nvSpPr>
        <p:spPr>
          <a:xfrm>
            <a:off x="4377875" y="-237020"/>
            <a:ext cx="3455485" cy="2188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TITEL en object (groen+1/3 foto)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4AFC8A0-D9D9-4FDC-AA0B-3AC152C58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7B4DFB2-E726-48CA-BF58-470D84AE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5719" y="3048112"/>
            <a:ext cx="533400" cy="65722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34BEC20-60EC-4655-934F-F70938C7BE48}"/>
              </a:ext>
            </a:extLst>
          </p:cNvPr>
          <p:cNvSpPr txBox="1"/>
          <p:nvPr/>
        </p:nvSpPr>
        <p:spPr>
          <a:xfrm>
            <a:off x="12478626" y="-36000"/>
            <a:ext cx="2088000" cy="4911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INVOEGEN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in het midden van het fotovak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="1" cap="all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VERVANGEN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Verwijder de foto door op </a:t>
            </a:r>
            <a:r>
              <a:rPr lang="nl-NL" sz="900" b="0" u="none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Delete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drukken.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afbeeldings-pictogram en voeg de gewenste foto in.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FOTO BIJSNIJDEN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foto.</a:t>
            </a:r>
            <a:b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tab ‘Afbeeldingsopmaak’ verschijnt.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Bijsnijden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optie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Opvullen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Houd eventueel de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Shift-toets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ingedrukt en sleep de foto zodat het juiste deel van de foto wordt getoond. </a:t>
            </a:r>
          </a:p>
          <a:p>
            <a:pPr marL="108000" indent="-10800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naast de dia.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777ED846-8565-4BF4-A660-A424FA9C30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2"/>
            <a:ext cx="936000" cy="3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59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57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72000" y="1026000"/>
            <a:ext cx="10416000" cy="66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2000" y="1764000"/>
            <a:ext cx="10416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40000" y="6401359"/>
            <a:ext cx="24480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3457C7A-EA84-4A56-A96B-FAFA7B532F2B}" type="slidenum">
              <a:rPr lang="nl-NL" smtClean="0"/>
              <a:t>‹nr.›</a:t>
            </a:fld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660AC976-FF57-4216-B594-2ECE7D373C0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6202801"/>
            <a:ext cx="936000" cy="362139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2809271-3493-466D-AB40-73FA581AA587}"/>
              </a:ext>
            </a:extLst>
          </p:cNvPr>
          <p:cNvSpPr txBox="1"/>
          <p:nvPr/>
        </p:nvSpPr>
        <p:spPr>
          <a:xfrm>
            <a:off x="-2241155" y="-36000"/>
            <a:ext cx="2088000" cy="6505099"/>
          </a:xfrm>
          <a:prstGeom prst="roundRect">
            <a:avLst>
              <a:gd name="adj" fmla="val 5780"/>
            </a:avLst>
          </a:prstGeom>
          <a:noFill/>
          <a:ln w="1905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50673" bIns="5067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 START</a:t>
            </a: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1000" b="1" kern="1200" cap="all" baseline="0" noProof="1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nieuwe DIA INVOEGEN</a:t>
            </a:r>
          </a:p>
          <a:p>
            <a:pPr marL="536575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het onderste deel van de knop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Nieuwe Dia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kies de gewenste dia-indeling.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900" b="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ANDERE DIA-INDEling </a:t>
            </a:r>
          </a:p>
          <a:p>
            <a:pPr marL="107950" indent="-10795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dia waarvan je de dia-indeling wilt wijzigen.</a:t>
            </a:r>
          </a:p>
          <a:p>
            <a:pPr marL="107950" indent="-107950">
              <a:lnSpc>
                <a:spcPct val="120000"/>
              </a:lnSpc>
              <a:buFont typeface="+mj-lt"/>
              <a:buAutoNum type="arabicPeriod"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op de knop </a:t>
            </a:r>
            <a:r>
              <a:rPr lang="nl-NL" sz="900" b="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Indeling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900" b="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indent="-107950">
              <a:lnSpc>
                <a:spcPct val="120000"/>
              </a:lnSpc>
              <a:buFont typeface="+mj-lt"/>
              <a:buAutoNum type="arabicPeriod"/>
            </a:pP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Kies de gewenste indeling.</a:t>
            </a:r>
            <a:endParaRPr lang="nl-NL" sz="900" baseline="0" noProof="1">
              <a:solidFill>
                <a:srgbClr val="515F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DIA-INDELING HERSTELLEN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kan gebeuren dat je de tekst- of fotovakken per ongeluk hebt verplaatst, waardoor ze niet meer op de juiste positie staan.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Herstel dit door op de knop </a:t>
            </a:r>
            <a:r>
              <a:rPr lang="nl-NL" sz="900" b="1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Opnieuw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nl-NL" sz="900" b="1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instellen</a:t>
            </a:r>
            <a:r>
              <a:rPr lang="nl-NL" sz="900" b="1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klikken.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nl-NL" sz="900" baseline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l-NL" sz="1000" b="1" kern="1200" cap="all" baseline="0" noProof="1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KOPIËREN VANUIT EEN OUDE PRESENTATIE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kunt geen complete dia’s kopiëren vanuit presentaties met een </a:t>
            </a:r>
            <a:r>
              <a:rPr lang="nl-NL" sz="900" u="sng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opmaak. Voeg in dat geval een nieuwe dia in en kopieer de tekst vanuit de ‘oude’ presentatie naar de nieuwe dia. Gebruik hieroor de knop </a:t>
            </a:r>
            <a:r>
              <a:rPr lang="nl-NL" sz="900" baseline="0" noProof="1">
                <a:solidFill>
                  <a:srgbClr val="515F6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Plakken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kies de optie </a:t>
            </a:r>
            <a:r>
              <a:rPr lang="nl-NL" sz="900" b="1" kern="1200" baseline="0" noProof="1">
                <a:solidFill>
                  <a:srgbClr val="515F6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Alleen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1" kern="1200" baseline="0" noProof="1">
                <a:solidFill>
                  <a:srgbClr val="515F6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tekst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="1" kern="1200" baseline="0" noProof="1">
                <a:solidFill>
                  <a:srgbClr val="515F67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behouden</a:t>
            </a:r>
            <a:r>
              <a:rPr lang="nl-NL" sz="900" baseline="0" noProof="1">
                <a:solidFill>
                  <a:srgbClr val="515F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900" kern="1200" baseline="0" noProof="1">
              <a:solidFill>
                <a:srgbClr val="515F6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7FC3243-A215-4B96-80E1-7A8F51022F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503" y="1359789"/>
            <a:ext cx="428625" cy="6572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145B82A-63CF-4418-B553-F6D182D413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503" y="6262927"/>
            <a:ext cx="1457325" cy="523875"/>
          </a:xfrm>
          <a:prstGeom prst="rect">
            <a:avLst/>
          </a:prstGeom>
        </p:spPr>
      </p:pic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F0B69D13-0C64-4DE5-AB3D-E65F4DC77D34}"/>
              </a:ext>
            </a:extLst>
          </p:cNvPr>
          <p:cNvCxnSpPr>
            <a:cxnSpLocks/>
          </p:cNvCxnSpPr>
          <p:nvPr/>
        </p:nvCxnSpPr>
        <p:spPr>
          <a:xfrm>
            <a:off x="-1121089" y="6162675"/>
            <a:ext cx="1" cy="318374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C7DD53AD-8525-4F8C-8FB3-F370DA4EA80D}"/>
              </a:ext>
            </a:extLst>
          </p:cNvPr>
          <p:cNvCxnSpPr>
            <a:cxnSpLocks/>
          </p:cNvCxnSpPr>
          <p:nvPr/>
        </p:nvCxnSpPr>
        <p:spPr>
          <a:xfrm flipH="1" flipV="1">
            <a:off x="-1709737" y="1941012"/>
            <a:ext cx="166686" cy="133152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8560EC97-28E4-4A9A-9F83-8C1BE5FCD10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8" t="26168" r="1250" b="15996"/>
          <a:stretch/>
        </p:blipFill>
        <p:spPr>
          <a:xfrm>
            <a:off x="-2115503" y="235998"/>
            <a:ext cx="1691640" cy="677602"/>
          </a:xfrm>
          <a:prstGeom prst="rect">
            <a:avLst/>
          </a:prstGeom>
        </p:spPr>
      </p:pic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C804CAC-6109-47DC-BF9B-6C26568C72F0}"/>
              </a:ext>
            </a:extLst>
          </p:cNvPr>
          <p:cNvCxnSpPr>
            <a:cxnSpLocks/>
          </p:cNvCxnSpPr>
          <p:nvPr/>
        </p:nvCxnSpPr>
        <p:spPr>
          <a:xfrm>
            <a:off x="-1121089" y="6162675"/>
            <a:ext cx="1" cy="318374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1667B06-528D-450B-B054-CD570D304754}"/>
              </a:ext>
            </a:extLst>
          </p:cNvPr>
          <p:cNvCxnSpPr>
            <a:cxnSpLocks/>
          </p:cNvCxnSpPr>
          <p:nvPr/>
        </p:nvCxnSpPr>
        <p:spPr>
          <a:xfrm flipH="1" flipV="1">
            <a:off x="-1709737" y="1941012"/>
            <a:ext cx="166686" cy="133152"/>
          </a:xfrm>
          <a:prstGeom prst="straightConnector1">
            <a:avLst/>
          </a:prstGeom>
          <a:ln>
            <a:solidFill>
              <a:srgbClr val="515F6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0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2880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880">
          <p15:clr>
            <a:srgbClr val="F26B43"/>
          </p15:clr>
        </p15:guide>
        <p15:guide id="3" pos="415">
          <p15:clr>
            <a:srgbClr val="F26B43"/>
          </p15:clr>
        </p15:guide>
        <p15:guide id="4" pos="5239">
          <p15:clr>
            <a:srgbClr val="F26B43"/>
          </p15:clr>
        </p15:guide>
        <p15:guide id="5" orient="horz" pos="3725">
          <p15:clr>
            <a:srgbClr val="F26B43"/>
          </p15:clr>
        </p15:guide>
        <p15:guide id="6" orient="horz" pos="1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EBCC-00A4-4246-ACE2-26CD9D3B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sz="5400" dirty="0"/>
            </a:br>
            <a:r>
              <a:rPr lang="en-US" sz="7400" dirty="0"/>
              <a:t>Data Analysis</a:t>
            </a:r>
            <a:br>
              <a:rPr lang="en-US" sz="7400" dirty="0"/>
            </a:br>
            <a:r>
              <a:rPr lang="en-US" sz="2800" dirty="0"/>
              <a:t>Life Expectancy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A62E-9F6A-984C-8535-9B284AB30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Linear regression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35AEF-0494-E046-A9D8-995BC9B58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Ronald Fokkink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4BFA9-2CC5-5148-95B9-62C329F03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14-02-2022</a:t>
            </a:r>
          </a:p>
        </p:txBody>
      </p:sp>
    </p:spTree>
    <p:extLst>
      <p:ext uri="{BB962C8B-B14F-4D97-AF65-F5344CB8AC3E}">
        <p14:creationId xmlns:p14="http://schemas.microsoft.com/office/powerpoint/2010/main" val="31211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B1C1-DF60-2A4C-AFCC-77348873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model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D9DC317-D330-4E64-AA3F-411FC57E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457C7A-EA84-4A56-A96B-FAFA7B532F2B}" type="slidenum">
              <a:rPr lang="nl-NL" smtClean="0"/>
              <a:t>2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DF27D7-20D4-4507-80AE-D4581CC8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0" y="1541584"/>
            <a:ext cx="7200000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B1C1-DF60-2A4C-AFCC-77348873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model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D9DC317-D330-4E64-AA3F-411FC57E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457C7A-EA84-4A56-A96B-FAFA7B532F2B}" type="slidenum">
              <a:rPr lang="nl-NL" smtClean="0"/>
              <a:t>3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DF27D7-20D4-4507-80AE-D4581CC8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0" y="1541584"/>
            <a:ext cx="7200000" cy="531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6CC42A9-BFE3-4DFA-8E36-2F202C59B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00" y="1540800"/>
            <a:ext cx="7200000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65193"/>
      </p:ext>
    </p:extLst>
  </p:cSld>
  <p:clrMapOvr>
    <a:masterClrMapping/>
  </p:clrMapOvr>
</p:sld>
</file>

<file path=ppt/theme/theme1.xml><?xml version="1.0" encoding="utf-8"?>
<a:theme xmlns:a="http://schemas.openxmlformats.org/drawingml/2006/main" name="Saxion_16-9-UAS">
  <a:themeElements>
    <a:clrScheme name="Saxion">
      <a:dk1>
        <a:sysClr val="windowText" lastClr="000000"/>
      </a:dk1>
      <a:lt1>
        <a:sysClr val="window" lastClr="FFFFFF"/>
      </a:lt1>
      <a:dk2>
        <a:srgbClr val="009C82"/>
      </a:dk2>
      <a:lt2>
        <a:srgbClr val="F2F2F2"/>
      </a:lt2>
      <a:accent1>
        <a:srgbClr val="009C82"/>
      </a:accent1>
      <a:accent2>
        <a:srgbClr val="C6C5BF"/>
      </a:accent2>
      <a:accent3>
        <a:srgbClr val="85CEE4"/>
      </a:accent3>
      <a:accent4>
        <a:srgbClr val="009C82"/>
      </a:accent4>
      <a:accent5>
        <a:srgbClr val="C6C5BF"/>
      </a:accent5>
      <a:accent6>
        <a:srgbClr val="85CEE4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xion_16-9-UAS" id="{E420B0D3-CBF9-4E73-821D-169CA03933E2}" vid="{F2CA97FB-96A0-43C0-BE04-4FF045C8C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6F186CB4C3E24897206F2C35F91050" ma:contentTypeVersion="10" ma:contentTypeDescription="Een nieuw document maken." ma:contentTypeScope="" ma:versionID="f30795fcde60534909e7029d73121ada">
  <xsd:schema xmlns:xsd="http://www.w3.org/2001/XMLSchema" xmlns:xs="http://www.w3.org/2001/XMLSchema" xmlns:p="http://schemas.microsoft.com/office/2006/metadata/properties" xmlns:ns2="19e9353b-672b-48d7-b040-ea841e1a13c0" xmlns:ns3="e174adb0-b339-4cb1-b5b3-ddeba4b91507" targetNamespace="http://schemas.microsoft.com/office/2006/metadata/properties" ma:root="true" ma:fieldsID="4623e6a5233bd008a12af903e2536f5e" ns2:_="" ns3:_="">
    <xsd:import namespace="19e9353b-672b-48d7-b040-ea841e1a13c0"/>
    <xsd:import namespace="e174adb0-b339-4cb1-b5b3-ddeba4b915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9353b-672b-48d7-b040-ea841e1a13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4adb0-b339-4cb1-b5b3-ddeba4b9150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7DAF22-5F5E-4D35-A5D5-EDB2DF3583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DE6336-C191-477B-8941-6D1AEBA213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12669F-7B7A-464C-99D2-46C123D10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e9353b-672b-48d7-b040-ea841e1a13c0"/>
    <ds:schemaRef ds:uri="e174adb0-b339-4cb1-b5b3-ddeba4b915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Breedbeeld</PresentationFormat>
  <Paragraphs>10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Saxion_16-9-UAS</vt:lpstr>
      <vt:lpstr> Data Analysis Life Expectancy </vt:lpstr>
      <vt:lpstr>Simple model </vt:lpstr>
      <vt:lpstr>Improved model </vt:lpstr>
    </vt:vector>
  </TitlesOfParts>
  <Company>Saxion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Annemarie Smidt</dc:creator>
  <cp:lastModifiedBy>Ronald Fokkink</cp:lastModifiedBy>
  <cp:revision>323</cp:revision>
  <dcterms:created xsi:type="dcterms:W3CDTF">2019-10-28T14:01:17Z</dcterms:created>
  <dcterms:modified xsi:type="dcterms:W3CDTF">2022-02-14T20:42:40Z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0x010100E46F186CB4C3E24897206F2C35F91050</vt:lpwstr>
  </property>
</Properties>
</file>