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1279" r:id="rId3"/>
    <p:sldId id="1281" r:id="rId4"/>
    <p:sldId id="1287" r:id="rId5"/>
    <p:sldId id="1282" r:id="rId6"/>
    <p:sldId id="1283" r:id="rId7"/>
    <p:sldId id="12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E5930B-9CE1-45C4-9B6B-2B236795BBB0}" v="28" dt="2022-07-21T09:24:55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180" autoAdjust="0"/>
  </p:normalViewPr>
  <p:slideViewPr>
    <p:cSldViewPr snapToGrid="0">
      <p:cViewPr varScale="1">
        <p:scale>
          <a:sx n="69" d="100"/>
          <a:sy n="69" d="100"/>
        </p:scale>
        <p:origin x="11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ld Fokkink" userId="db3e5c3b-d9a3-4d86-beaf-5a11e59d3838" providerId="ADAL" clId="{81E5930B-9CE1-45C4-9B6B-2B236795BBB0}"/>
    <pc:docChg chg="addSld delSld modSld">
      <pc:chgData name="Ronald Fokkink" userId="db3e5c3b-d9a3-4d86-beaf-5a11e59d3838" providerId="ADAL" clId="{81E5930B-9CE1-45C4-9B6B-2B236795BBB0}" dt="2022-07-21T09:25:15.710" v="500" actId="47"/>
      <pc:docMkLst>
        <pc:docMk/>
      </pc:docMkLst>
      <pc:sldChg chg="addSp delSp modSp mod modAnim">
        <pc:chgData name="Ronald Fokkink" userId="db3e5c3b-d9a3-4d86-beaf-5a11e59d3838" providerId="ADAL" clId="{81E5930B-9CE1-45C4-9B6B-2B236795BBB0}" dt="2022-07-21T09:24:55.798" v="499"/>
        <pc:sldMkLst>
          <pc:docMk/>
          <pc:sldMk cId="1513951995" sldId="1279"/>
        </pc:sldMkLst>
        <pc:spChg chg="add del mod">
          <ac:chgData name="Ronald Fokkink" userId="db3e5c3b-d9a3-4d86-beaf-5a11e59d3838" providerId="ADAL" clId="{81E5930B-9CE1-45C4-9B6B-2B236795BBB0}" dt="2022-07-21T09:21:22.648" v="2"/>
          <ac:spMkLst>
            <pc:docMk/>
            <pc:sldMk cId="1513951995" sldId="1279"/>
            <ac:spMk id="21" creationId="{EDF3A94F-7079-27AF-88D5-139149BEA680}"/>
          </ac:spMkLst>
        </pc:spChg>
        <pc:spChg chg="add mod">
          <ac:chgData name="Ronald Fokkink" userId="db3e5c3b-d9a3-4d86-beaf-5a11e59d3838" providerId="ADAL" clId="{81E5930B-9CE1-45C4-9B6B-2B236795BBB0}" dt="2022-07-21T09:23:55.914" v="345" actId="1037"/>
          <ac:spMkLst>
            <pc:docMk/>
            <pc:sldMk cId="1513951995" sldId="1279"/>
            <ac:spMk id="22" creationId="{1657D9C9-F938-2315-A71B-C793A9000889}"/>
          </ac:spMkLst>
        </pc:spChg>
        <pc:spChg chg="add mod">
          <ac:chgData name="Ronald Fokkink" userId="db3e5c3b-d9a3-4d86-beaf-5a11e59d3838" providerId="ADAL" clId="{81E5930B-9CE1-45C4-9B6B-2B236795BBB0}" dt="2022-07-21T09:22:49.261" v="227" actId="1037"/>
          <ac:spMkLst>
            <pc:docMk/>
            <pc:sldMk cId="1513951995" sldId="1279"/>
            <ac:spMk id="23" creationId="{BB4D0FCE-52B7-A446-D4C7-02150B43D11B}"/>
          </ac:spMkLst>
        </pc:spChg>
        <pc:spChg chg="add mod">
          <ac:chgData name="Ronald Fokkink" userId="db3e5c3b-d9a3-4d86-beaf-5a11e59d3838" providerId="ADAL" clId="{81E5930B-9CE1-45C4-9B6B-2B236795BBB0}" dt="2022-07-21T09:23:42.209" v="339" actId="1036"/>
          <ac:spMkLst>
            <pc:docMk/>
            <pc:sldMk cId="1513951995" sldId="1279"/>
            <ac:spMk id="24" creationId="{36C53FED-C7B1-219E-A77B-76D08E84014A}"/>
          </ac:spMkLst>
        </pc:spChg>
        <pc:spChg chg="add mod">
          <ac:chgData name="Ronald Fokkink" userId="db3e5c3b-d9a3-4d86-beaf-5a11e59d3838" providerId="ADAL" clId="{81E5930B-9CE1-45C4-9B6B-2B236795BBB0}" dt="2022-07-21T09:24:47.781" v="497" actId="1038"/>
          <ac:spMkLst>
            <pc:docMk/>
            <pc:sldMk cId="1513951995" sldId="1279"/>
            <ac:spMk id="25" creationId="{C9787707-8DE6-F988-0C26-2701B9900D38}"/>
          </ac:spMkLst>
        </pc:spChg>
      </pc:sldChg>
      <pc:sldChg chg="add del">
        <pc:chgData name="Ronald Fokkink" userId="db3e5c3b-d9a3-4d86-beaf-5a11e59d3838" providerId="ADAL" clId="{81E5930B-9CE1-45C4-9B6B-2B236795BBB0}" dt="2022-07-21T09:25:15.710" v="500" actId="47"/>
        <pc:sldMkLst>
          <pc:docMk/>
          <pc:sldMk cId="273709896" sldId="1291"/>
        </pc:sldMkLst>
      </pc:sldChg>
    </pc:docChg>
  </pc:docChgLst>
  <pc:docChgLst>
    <pc:chgData name="Ronald Fokkink" userId="db3e5c3b-d9a3-4d86-beaf-5a11e59d3838" providerId="ADAL" clId="{D5F2C52E-BE02-4198-B197-DABCE4EBF8EF}"/>
    <pc:docChg chg="undo custSel addSld delSld modSld sldOrd">
      <pc:chgData name="Ronald Fokkink" userId="db3e5c3b-d9a3-4d86-beaf-5a11e59d3838" providerId="ADAL" clId="{D5F2C52E-BE02-4198-B197-DABCE4EBF8EF}" dt="2022-03-07T10:26:58.366" v="1550" actId="729"/>
      <pc:docMkLst>
        <pc:docMk/>
      </pc:docMkLst>
      <pc:sldChg chg="modSp add mod">
        <pc:chgData name="Ronald Fokkink" userId="db3e5c3b-d9a3-4d86-beaf-5a11e59d3838" providerId="ADAL" clId="{D5F2C52E-BE02-4198-B197-DABCE4EBF8EF}" dt="2022-03-07T09:29:44.143" v="379" actId="20577"/>
        <pc:sldMkLst>
          <pc:docMk/>
          <pc:sldMk cId="3121160992" sldId="258"/>
        </pc:sldMkLst>
        <pc:spChg chg="mod">
          <ac:chgData name="Ronald Fokkink" userId="db3e5c3b-d9a3-4d86-beaf-5a11e59d3838" providerId="ADAL" clId="{D5F2C52E-BE02-4198-B197-DABCE4EBF8EF}" dt="2022-03-07T09:29:44.143" v="379" actId="20577"/>
          <ac:spMkLst>
            <pc:docMk/>
            <pc:sldMk cId="3121160992" sldId="258"/>
            <ac:spMk id="2" creationId="{FA80EBCC-00A4-4246-ACE2-26CD9D3B1B6A}"/>
          </ac:spMkLst>
        </pc:spChg>
        <pc:spChg chg="mod">
          <ac:chgData name="Ronald Fokkink" userId="db3e5c3b-d9a3-4d86-beaf-5a11e59d3838" providerId="ADAL" clId="{D5F2C52E-BE02-4198-B197-DABCE4EBF8EF}" dt="2022-03-07T09:28:57.350" v="350" actId="20577"/>
          <ac:spMkLst>
            <pc:docMk/>
            <pc:sldMk cId="3121160992" sldId="258"/>
            <ac:spMk id="3" creationId="{32DFA62E-9F6A-984C-8535-9B284AB30538}"/>
          </ac:spMkLst>
        </pc:spChg>
        <pc:spChg chg="mod">
          <ac:chgData name="Ronald Fokkink" userId="db3e5c3b-d9a3-4d86-beaf-5a11e59d3838" providerId="ADAL" clId="{D5F2C52E-BE02-4198-B197-DABCE4EBF8EF}" dt="2022-03-07T09:29:24.334" v="356" actId="20577"/>
          <ac:spMkLst>
            <pc:docMk/>
            <pc:sldMk cId="3121160992" sldId="258"/>
            <ac:spMk id="5" creationId="{B514BFA9-2CC5-5148-95B9-62C329F03920}"/>
          </ac:spMkLst>
        </pc:spChg>
      </pc:sldChg>
      <pc:sldChg chg="addSp delSp modSp mod ord modAnim modNotesTx">
        <pc:chgData name="Ronald Fokkink" userId="db3e5c3b-d9a3-4d86-beaf-5a11e59d3838" providerId="ADAL" clId="{D5F2C52E-BE02-4198-B197-DABCE4EBF8EF}" dt="2022-03-07T09:52:38.714" v="1030" actId="1037"/>
        <pc:sldMkLst>
          <pc:docMk/>
          <pc:sldMk cId="1513951995" sldId="1279"/>
        </pc:sldMkLst>
        <pc:spChg chg="del">
          <ac:chgData name="Ronald Fokkink" userId="db3e5c3b-d9a3-4d86-beaf-5a11e59d3838" providerId="ADAL" clId="{D5F2C52E-BE02-4198-B197-DABCE4EBF8EF}" dt="2022-03-07T09:30:40.351" v="384" actId="478"/>
          <ac:spMkLst>
            <pc:docMk/>
            <pc:sldMk cId="1513951995" sldId="1279"/>
            <ac:spMk id="2" creationId="{401B2FF6-8D86-4C69-A58E-EE8860D0F5D8}"/>
          </ac:spMkLst>
        </pc:spChg>
        <pc:spChg chg="add mod">
          <ac:chgData name="Ronald Fokkink" userId="db3e5c3b-d9a3-4d86-beaf-5a11e59d3838" providerId="ADAL" clId="{D5F2C52E-BE02-4198-B197-DABCE4EBF8EF}" dt="2022-03-07T09:32:50.697" v="426" actId="20577"/>
          <ac:spMkLst>
            <pc:docMk/>
            <pc:sldMk cId="1513951995" sldId="1279"/>
            <ac:spMk id="4" creationId="{2FDCA992-7A6F-45D4-A7BB-34C7CCDD5B47}"/>
          </ac:spMkLst>
        </pc:spChg>
        <pc:spChg chg="add del mod">
          <ac:chgData name="Ronald Fokkink" userId="db3e5c3b-d9a3-4d86-beaf-5a11e59d3838" providerId="ADAL" clId="{D5F2C52E-BE02-4198-B197-DABCE4EBF8EF}" dt="2022-03-07T09:30:26.204" v="383"/>
          <ac:spMkLst>
            <pc:docMk/>
            <pc:sldMk cId="1513951995" sldId="1279"/>
            <ac:spMk id="5" creationId="{742CD397-9DDB-48D5-9344-8FA5F2D0FC0A}"/>
          </ac:spMkLst>
        </pc:spChg>
        <pc:spChg chg="add del mod">
          <ac:chgData name="Ronald Fokkink" userId="db3e5c3b-d9a3-4d86-beaf-5a11e59d3838" providerId="ADAL" clId="{D5F2C52E-BE02-4198-B197-DABCE4EBF8EF}" dt="2022-03-07T09:30:44.929" v="386"/>
          <ac:spMkLst>
            <pc:docMk/>
            <pc:sldMk cId="1513951995" sldId="1279"/>
            <ac:spMk id="9" creationId="{022D62CB-ED59-463E-8830-60426FA580D8}"/>
          </ac:spMkLst>
        </pc:spChg>
        <pc:spChg chg="add mod">
          <ac:chgData name="Ronald Fokkink" userId="db3e5c3b-d9a3-4d86-beaf-5a11e59d3838" providerId="ADAL" clId="{D5F2C52E-BE02-4198-B197-DABCE4EBF8EF}" dt="2022-03-07T09:49:31.299" v="1015" actId="1037"/>
          <ac:spMkLst>
            <pc:docMk/>
            <pc:sldMk cId="1513951995" sldId="1279"/>
            <ac:spMk id="14" creationId="{E845832D-A866-4574-B793-8B0F87406ED9}"/>
          </ac:spMkLst>
        </pc:spChg>
        <pc:spChg chg="add mod">
          <ac:chgData name="Ronald Fokkink" userId="db3e5c3b-d9a3-4d86-beaf-5a11e59d3838" providerId="ADAL" clId="{D5F2C52E-BE02-4198-B197-DABCE4EBF8EF}" dt="2022-03-07T09:43:15.779" v="676" actId="1035"/>
          <ac:spMkLst>
            <pc:docMk/>
            <pc:sldMk cId="1513951995" sldId="1279"/>
            <ac:spMk id="16" creationId="{D5E61FF5-FFEA-4D9F-A957-44F705ED2014}"/>
          </ac:spMkLst>
        </pc:spChg>
        <pc:spChg chg="add mod">
          <ac:chgData name="Ronald Fokkink" userId="db3e5c3b-d9a3-4d86-beaf-5a11e59d3838" providerId="ADAL" clId="{D5F2C52E-BE02-4198-B197-DABCE4EBF8EF}" dt="2022-03-07T09:49:21.795" v="1011" actId="1076"/>
          <ac:spMkLst>
            <pc:docMk/>
            <pc:sldMk cId="1513951995" sldId="1279"/>
            <ac:spMk id="18" creationId="{BDA2FF4D-19EF-42AF-BE08-0F19ADE9073B}"/>
          </ac:spMkLst>
        </pc:spChg>
        <pc:spChg chg="add mod">
          <ac:chgData name="Ronald Fokkink" userId="db3e5c3b-d9a3-4d86-beaf-5a11e59d3838" providerId="ADAL" clId="{D5F2C52E-BE02-4198-B197-DABCE4EBF8EF}" dt="2022-03-07T09:49:03.623" v="1010" actId="1076"/>
          <ac:spMkLst>
            <pc:docMk/>
            <pc:sldMk cId="1513951995" sldId="1279"/>
            <ac:spMk id="20" creationId="{B532247C-C724-4374-A71E-75A0D1F5CDD9}"/>
          </ac:spMkLst>
        </pc:spChg>
        <pc:picChg chg="mod">
          <ac:chgData name="Ronald Fokkink" userId="db3e5c3b-d9a3-4d86-beaf-5a11e59d3838" providerId="ADAL" clId="{D5F2C52E-BE02-4198-B197-DABCE4EBF8EF}" dt="2022-03-07T09:38:31.402" v="582" actId="14100"/>
          <ac:picMkLst>
            <pc:docMk/>
            <pc:sldMk cId="1513951995" sldId="1279"/>
            <ac:picMk id="6" creationId="{F6D39792-9827-408D-A6F8-4F0BE4719746}"/>
          </ac:picMkLst>
        </pc:picChg>
        <pc:picChg chg="del mod">
          <ac:chgData name="Ronald Fokkink" userId="db3e5c3b-d9a3-4d86-beaf-5a11e59d3838" providerId="ADAL" clId="{D5F2C52E-BE02-4198-B197-DABCE4EBF8EF}" dt="2022-03-07T09:33:08.621" v="428" actId="478"/>
          <ac:picMkLst>
            <pc:docMk/>
            <pc:sldMk cId="1513951995" sldId="1279"/>
            <ac:picMk id="8" creationId="{20380858-35F4-4F23-A761-3EDC3420B69C}"/>
          </ac:picMkLst>
        </pc:picChg>
        <pc:picChg chg="del mod">
          <ac:chgData name="Ronald Fokkink" userId="db3e5c3b-d9a3-4d86-beaf-5a11e59d3838" providerId="ADAL" clId="{D5F2C52E-BE02-4198-B197-DABCE4EBF8EF}" dt="2022-03-07T09:34:56.037" v="541" actId="478"/>
          <ac:picMkLst>
            <pc:docMk/>
            <pc:sldMk cId="1513951995" sldId="1279"/>
            <ac:picMk id="10" creationId="{056456B8-F0BD-4C71-A512-D1107D8CECA5}"/>
          </ac:picMkLst>
        </pc:picChg>
        <pc:picChg chg="add mod">
          <ac:chgData name="Ronald Fokkink" userId="db3e5c3b-d9a3-4d86-beaf-5a11e59d3838" providerId="ADAL" clId="{D5F2C52E-BE02-4198-B197-DABCE4EBF8EF}" dt="2022-03-07T09:38:45.517" v="587" actId="1037"/>
          <ac:picMkLst>
            <pc:docMk/>
            <pc:sldMk cId="1513951995" sldId="1279"/>
            <ac:picMk id="11" creationId="{0E85992D-8CC7-4DAC-833A-FBABBC6B7E04}"/>
          </ac:picMkLst>
        </pc:picChg>
        <pc:cxnChg chg="add mod">
          <ac:chgData name="Ronald Fokkink" userId="db3e5c3b-d9a3-4d86-beaf-5a11e59d3838" providerId="ADAL" clId="{D5F2C52E-BE02-4198-B197-DABCE4EBF8EF}" dt="2022-03-07T09:39:25.601" v="591" actId="692"/>
          <ac:cxnSpMkLst>
            <pc:docMk/>
            <pc:sldMk cId="1513951995" sldId="1279"/>
            <ac:cxnSpMk id="13" creationId="{10CCDE98-61BE-408B-8251-723782115900}"/>
          </ac:cxnSpMkLst>
        </pc:cxnChg>
        <pc:cxnChg chg="add mod">
          <ac:chgData name="Ronald Fokkink" userId="db3e5c3b-d9a3-4d86-beaf-5a11e59d3838" providerId="ADAL" clId="{D5F2C52E-BE02-4198-B197-DABCE4EBF8EF}" dt="2022-03-07T09:52:38.714" v="1030" actId="1037"/>
          <ac:cxnSpMkLst>
            <pc:docMk/>
            <pc:sldMk cId="1513951995" sldId="1279"/>
            <ac:cxnSpMk id="15" creationId="{25384DDA-C6A4-43D9-BA98-2B9C298F6E0C}"/>
          </ac:cxnSpMkLst>
        </pc:cxnChg>
        <pc:cxnChg chg="add mod">
          <ac:chgData name="Ronald Fokkink" userId="db3e5c3b-d9a3-4d86-beaf-5a11e59d3838" providerId="ADAL" clId="{D5F2C52E-BE02-4198-B197-DABCE4EBF8EF}" dt="2022-03-07T09:44:49.052" v="770" actId="1036"/>
          <ac:cxnSpMkLst>
            <pc:docMk/>
            <pc:sldMk cId="1513951995" sldId="1279"/>
            <ac:cxnSpMk id="17" creationId="{DD4ABE22-28DB-4BF9-856E-B41F811D0E05}"/>
          </ac:cxnSpMkLst>
        </pc:cxnChg>
        <pc:cxnChg chg="add mod">
          <ac:chgData name="Ronald Fokkink" userId="db3e5c3b-d9a3-4d86-beaf-5a11e59d3838" providerId="ADAL" clId="{D5F2C52E-BE02-4198-B197-DABCE4EBF8EF}" dt="2022-03-07T09:48:03.900" v="1007" actId="1036"/>
          <ac:cxnSpMkLst>
            <pc:docMk/>
            <pc:sldMk cId="1513951995" sldId="1279"/>
            <ac:cxnSpMk id="19" creationId="{23EF0B73-AD5B-499B-909E-F4C64C5BBA06}"/>
          </ac:cxnSpMkLst>
        </pc:cxnChg>
      </pc:sldChg>
      <pc:sldChg chg="modSp new del mod">
        <pc:chgData name="Ronald Fokkink" userId="db3e5c3b-d9a3-4d86-beaf-5a11e59d3838" providerId="ADAL" clId="{D5F2C52E-BE02-4198-B197-DABCE4EBF8EF}" dt="2022-03-07T09:10:12.872" v="233" actId="47"/>
        <pc:sldMkLst>
          <pc:docMk/>
          <pc:sldMk cId="356356121" sldId="1280"/>
        </pc:sldMkLst>
        <pc:spChg chg="mod">
          <ac:chgData name="Ronald Fokkink" userId="db3e5c3b-d9a3-4d86-beaf-5a11e59d3838" providerId="ADAL" clId="{D5F2C52E-BE02-4198-B197-DABCE4EBF8EF}" dt="2022-03-07T08:52:46.686" v="28" actId="20577"/>
          <ac:spMkLst>
            <pc:docMk/>
            <pc:sldMk cId="356356121" sldId="1280"/>
            <ac:spMk id="2" creationId="{593D3901-9167-44B0-82CA-D3A32EF7D18F}"/>
          </ac:spMkLst>
        </pc:spChg>
        <pc:spChg chg="mod">
          <ac:chgData name="Ronald Fokkink" userId="db3e5c3b-d9a3-4d86-beaf-5a11e59d3838" providerId="ADAL" clId="{D5F2C52E-BE02-4198-B197-DABCE4EBF8EF}" dt="2022-03-07T08:57:30.607" v="120" actId="20577"/>
          <ac:spMkLst>
            <pc:docMk/>
            <pc:sldMk cId="356356121" sldId="1280"/>
            <ac:spMk id="3" creationId="{76E77C0C-C321-4AD1-B852-E219E9E8B64B}"/>
          </ac:spMkLst>
        </pc:spChg>
      </pc:sldChg>
      <pc:sldChg chg="modSp new del mod">
        <pc:chgData name="Ronald Fokkink" userId="db3e5c3b-d9a3-4d86-beaf-5a11e59d3838" providerId="ADAL" clId="{D5F2C52E-BE02-4198-B197-DABCE4EBF8EF}" dt="2022-03-07T08:50:52.739" v="4" actId="680"/>
        <pc:sldMkLst>
          <pc:docMk/>
          <pc:sldMk cId="565570017" sldId="1280"/>
        </pc:sldMkLst>
        <pc:spChg chg="mod">
          <ac:chgData name="Ronald Fokkink" userId="db3e5c3b-d9a3-4d86-beaf-5a11e59d3838" providerId="ADAL" clId="{D5F2C52E-BE02-4198-B197-DABCE4EBF8EF}" dt="2022-03-07T08:50:51.624" v="3"/>
          <ac:spMkLst>
            <pc:docMk/>
            <pc:sldMk cId="565570017" sldId="1280"/>
            <ac:spMk id="3" creationId="{3852DC47-12EC-42B1-B4EB-1B6777888BF5}"/>
          </ac:spMkLst>
        </pc:spChg>
      </pc:sldChg>
      <pc:sldChg chg="addSp delSp modSp add mod ord modAnim">
        <pc:chgData name="Ronald Fokkink" userId="db3e5c3b-d9a3-4d86-beaf-5a11e59d3838" providerId="ADAL" clId="{D5F2C52E-BE02-4198-B197-DABCE4EBF8EF}" dt="2022-03-07T09:30:13.214" v="381" actId="14100"/>
        <pc:sldMkLst>
          <pc:docMk/>
          <pc:sldMk cId="2924296243" sldId="1281"/>
        </pc:sldMkLst>
        <pc:spChg chg="mod">
          <ac:chgData name="Ronald Fokkink" userId="db3e5c3b-d9a3-4d86-beaf-5a11e59d3838" providerId="ADAL" clId="{D5F2C52E-BE02-4198-B197-DABCE4EBF8EF}" dt="2022-03-07T09:30:13.214" v="381" actId="14100"/>
          <ac:spMkLst>
            <pc:docMk/>
            <pc:sldMk cId="2924296243" sldId="1281"/>
            <ac:spMk id="2" creationId="{593D3901-9167-44B0-82CA-D3A32EF7D18F}"/>
          </ac:spMkLst>
        </pc:spChg>
        <pc:spChg chg="mod">
          <ac:chgData name="Ronald Fokkink" userId="db3e5c3b-d9a3-4d86-beaf-5a11e59d3838" providerId="ADAL" clId="{D5F2C52E-BE02-4198-B197-DABCE4EBF8EF}" dt="2022-03-07T09:20:12.105" v="325" actId="6549"/>
          <ac:spMkLst>
            <pc:docMk/>
            <pc:sldMk cId="2924296243" sldId="1281"/>
            <ac:spMk id="3" creationId="{76E77C0C-C321-4AD1-B852-E219E9E8B64B}"/>
          </ac:spMkLst>
        </pc:spChg>
        <pc:spChg chg="add del">
          <ac:chgData name="Ronald Fokkink" userId="db3e5c3b-d9a3-4d86-beaf-5a11e59d3838" providerId="ADAL" clId="{D5F2C52E-BE02-4198-B197-DABCE4EBF8EF}" dt="2022-03-07T09:03:33.616" v="203"/>
          <ac:spMkLst>
            <pc:docMk/>
            <pc:sldMk cId="2924296243" sldId="1281"/>
            <ac:spMk id="4" creationId="{814F5503-0247-4B25-9C60-76F693623E93}"/>
          </ac:spMkLst>
        </pc:spChg>
        <pc:cxnChg chg="add del">
          <ac:chgData name="Ronald Fokkink" userId="db3e5c3b-d9a3-4d86-beaf-5a11e59d3838" providerId="ADAL" clId="{D5F2C52E-BE02-4198-B197-DABCE4EBF8EF}" dt="2022-03-07T09:14:01.229" v="255" actId="11529"/>
          <ac:cxnSpMkLst>
            <pc:docMk/>
            <pc:sldMk cId="2924296243" sldId="1281"/>
            <ac:cxnSpMk id="6" creationId="{6C295D4E-3156-4CE8-AA95-4C0D3C0C6670}"/>
          </ac:cxnSpMkLst>
        </pc:cxnChg>
      </pc:sldChg>
      <pc:sldChg chg="modSp add mod modAnim">
        <pc:chgData name="Ronald Fokkink" userId="db3e5c3b-d9a3-4d86-beaf-5a11e59d3838" providerId="ADAL" clId="{D5F2C52E-BE02-4198-B197-DABCE4EBF8EF}" dt="2022-03-07T10:21:50.211" v="1462" actId="20577"/>
        <pc:sldMkLst>
          <pc:docMk/>
          <pc:sldMk cId="3819162203" sldId="1282"/>
        </pc:sldMkLst>
        <pc:spChg chg="mod">
          <ac:chgData name="Ronald Fokkink" userId="db3e5c3b-d9a3-4d86-beaf-5a11e59d3838" providerId="ADAL" clId="{D5F2C52E-BE02-4198-B197-DABCE4EBF8EF}" dt="2022-03-07T09:30:07.347" v="380" actId="14100"/>
          <ac:spMkLst>
            <pc:docMk/>
            <pc:sldMk cId="3819162203" sldId="1282"/>
            <ac:spMk id="2" creationId="{593D3901-9167-44B0-82CA-D3A32EF7D18F}"/>
          </ac:spMkLst>
        </pc:spChg>
        <pc:spChg chg="mod">
          <ac:chgData name="Ronald Fokkink" userId="db3e5c3b-d9a3-4d86-beaf-5a11e59d3838" providerId="ADAL" clId="{D5F2C52E-BE02-4198-B197-DABCE4EBF8EF}" dt="2022-03-07T10:21:50.211" v="1462" actId="20577"/>
          <ac:spMkLst>
            <pc:docMk/>
            <pc:sldMk cId="3819162203" sldId="1282"/>
            <ac:spMk id="3" creationId="{76E77C0C-C321-4AD1-B852-E219E9E8B64B}"/>
          </ac:spMkLst>
        </pc:spChg>
      </pc:sldChg>
      <pc:sldChg chg="addSp delSp modSp add mod">
        <pc:chgData name="Ronald Fokkink" userId="db3e5c3b-d9a3-4d86-beaf-5a11e59d3838" providerId="ADAL" clId="{D5F2C52E-BE02-4198-B197-DABCE4EBF8EF}" dt="2022-03-07T10:08:11.410" v="1065" actId="478"/>
        <pc:sldMkLst>
          <pc:docMk/>
          <pc:sldMk cId="4275851572" sldId="1283"/>
        </pc:sldMkLst>
        <pc:picChg chg="add mod">
          <ac:chgData name="Ronald Fokkink" userId="db3e5c3b-d9a3-4d86-beaf-5a11e59d3838" providerId="ADAL" clId="{D5F2C52E-BE02-4198-B197-DABCE4EBF8EF}" dt="2022-03-07T10:08:03.164" v="1064" actId="1076"/>
          <ac:picMkLst>
            <pc:docMk/>
            <pc:sldMk cId="4275851572" sldId="1283"/>
            <ac:picMk id="3" creationId="{ABAEF594-6DCA-47CC-925D-857214E27FB9}"/>
          </ac:picMkLst>
        </pc:picChg>
        <pc:picChg chg="add del mod">
          <ac:chgData name="Ronald Fokkink" userId="db3e5c3b-d9a3-4d86-beaf-5a11e59d3838" providerId="ADAL" clId="{D5F2C52E-BE02-4198-B197-DABCE4EBF8EF}" dt="2022-03-07T09:56:59.445" v="1033" actId="478"/>
          <ac:picMkLst>
            <pc:docMk/>
            <pc:sldMk cId="4275851572" sldId="1283"/>
            <ac:picMk id="5" creationId="{51C327F2-8429-45C2-9DBF-E5931B134C39}"/>
          </ac:picMkLst>
        </pc:picChg>
        <pc:picChg chg="del">
          <ac:chgData name="Ronald Fokkink" userId="db3e5c3b-d9a3-4d86-beaf-5a11e59d3838" providerId="ADAL" clId="{D5F2C52E-BE02-4198-B197-DABCE4EBF8EF}" dt="2022-03-07T10:08:11.410" v="1065" actId="478"/>
          <ac:picMkLst>
            <pc:docMk/>
            <pc:sldMk cId="4275851572" sldId="1283"/>
            <ac:picMk id="10" creationId="{056456B8-F0BD-4C71-A512-D1107D8CECA5}"/>
          </ac:picMkLst>
        </pc:picChg>
      </pc:sldChg>
      <pc:sldChg chg="delSp add mod modShow">
        <pc:chgData name="Ronald Fokkink" userId="db3e5c3b-d9a3-4d86-beaf-5a11e59d3838" providerId="ADAL" clId="{D5F2C52E-BE02-4198-B197-DABCE4EBF8EF}" dt="2022-03-07T10:26:58.366" v="1550" actId="729"/>
        <pc:sldMkLst>
          <pc:docMk/>
          <pc:sldMk cId="3876091595" sldId="1284"/>
        </pc:sldMkLst>
        <pc:picChg chg="del">
          <ac:chgData name="Ronald Fokkink" userId="db3e5c3b-d9a3-4d86-beaf-5a11e59d3838" providerId="ADAL" clId="{D5F2C52E-BE02-4198-B197-DABCE4EBF8EF}" dt="2022-03-07T10:26:50.869" v="1548" actId="478"/>
          <ac:picMkLst>
            <pc:docMk/>
            <pc:sldMk cId="3876091595" sldId="1284"/>
            <ac:picMk id="8" creationId="{20380858-35F4-4F23-A761-3EDC3420B69C}"/>
          </ac:picMkLst>
        </pc:picChg>
        <pc:picChg chg="del">
          <ac:chgData name="Ronald Fokkink" userId="db3e5c3b-d9a3-4d86-beaf-5a11e59d3838" providerId="ADAL" clId="{D5F2C52E-BE02-4198-B197-DABCE4EBF8EF}" dt="2022-03-07T10:26:50.021" v="1547" actId="478"/>
          <ac:picMkLst>
            <pc:docMk/>
            <pc:sldMk cId="3876091595" sldId="1284"/>
            <ac:picMk id="10" creationId="{056456B8-F0BD-4C71-A512-D1107D8CECA5}"/>
          </ac:picMkLst>
        </pc:picChg>
      </pc:sldChg>
      <pc:sldChg chg="addSp delSp modSp add mod modShow modNotesTx">
        <pc:chgData name="Ronald Fokkink" userId="db3e5c3b-d9a3-4d86-beaf-5a11e59d3838" providerId="ADAL" clId="{D5F2C52E-BE02-4198-B197-DABCE4EBF8EF}" dt="2022-03-07T10:26:55.348" v="1549" actId="729"/>
        <pc:sldMkLst>
          <pc:docMk/>
          <pc:sldMk cId="1018715328" sldId="1285"/>
        </pc:sldMkLst>
        <pc:spChg chg="mod">
          <ac:chgData name="Ronald Fokkink" userId="db3e5c3b-d9a3-4d86-beaf-5a11e59d3838" providerId="ADAL" clId="{D5F2C52E-BE02-4198-B197-DABCE4EBF8EF}" dt="2022-03-07T10:11:20.350" v="1102" actId="20577"/>
          <ac:spMkLst>
            <pc:docMk/>
            <pc:sldMk cId="1018715328" sldId="1285"/>
            <ac:spMk id="4" creationId="{2FDCA992-7A6F-45D4-A7BB-34C7CCDD5B47}"/>
          </ac:spMkLst>
        </pc:spChg>
        <pc:picChg chg="del">
          <ac:chgData name="Ronald Fokkink" userId="db3e5c3b-d9a3-4d86-beaf-5a11e59d3838" providerId="ADAL" clId="{D5F2C52E-BE02-4198-B197-DABCE4EBF8EF}" dt="2022-03-07T10:10:29.277" v="1068" actId="478"/>
          <ac:picMkLst>
            <pc:docMk/>
            <pc:sldMk cId="1018715328" sldId="1285"/>
            <ac:picMk id="3" creationId="{ABAEF594-6DCA-47CC-925D-857214E27FB9}"/>
          </ac:picMkLst>
        </pc:picChg>
        <pc:picChg chg="add mod">
          <ac:chgData name="Ronald Fokkink" userId="db3e5c3b-d9a3-4d86-beaf-5a11e59d3838" providerId="ADAL" clId="{D5F2C52E-BE02-4198-B197-DABCE4EBF8EF}" dt="2022-03-07T10:16:16.347" v="1365" actId="1038"/>
          <ac:picMkLst>
            <pc:docMk/>
            <pc:sldMk cId="1018715328" sldId="1285"/>
            <ac:picMk id="5" creationId="{2EC26EAD-EFE0-4555-AC3A-A3B07348B3BB}"/>
          </ac:picMkLst>
        </pc:picChg>
        <pc:picChg chg="add mod">
          <ac:chgData name="Ronald Fokkink" userId="db3e5c3b-d9a3-4d86-beaf-5a11e59d3838" providerId="ADAL" clId="{D5F2C52E-BE02-4198-B197-DABCE4EBF8EF}" dt="2022-03-07T10:16:12.922" v="1362" actId="1038"/>
          <ac:picMkLst>
            <pc:docMk/>
            <pc:sldMk cId="1018715328" sldId="1285"/>
            <ac:picMk id="7" creationId="{D8D791C0-F6AB-4F84-880D-FB7FA71FDEF7}"/>
          </ac:picMkLst>
        </pc:picChg>
        <pc:picChg chg="del">
          <ac:chgData name="Ronald Fokkink" userId="db3e5c3b-d9a3-4d86-beaf-5a11e59d3838" providerId="ADAL" clId="{D5F2C52E-BE02-4198-B197-DABCE4EBF8EF}" dt="2022-03-07T10:10:30.141" v="1069" actId="478"/>
          <ac:picMkLst>
            <pc:docMk/>
            <pc:sldMk cId="1018715328" sldId="1285"/>
            <ac:picMk id="8" creationId="{20380858-35F4-4F23-A761-3EDC3420B69C}"/>
          </ac:picMkLst>
        </pc:picChg>
        <pc:picChg chg="add mod">
          <ac:chgData name="Ronald Fokkink" userId="db3e5c3b-d9a3-4d86-beaf-5a11e59d3838" providerId="ADAL" clId="{D5F2C52E-BE02-4198-B197-DABCE4EBF8EF}" dt="2022-03-07T10:16:08.766" v="1356" actId="1038"/>
          <ac:picMkLst>
            <pc:docMk/>
            <pc:sldMk cId="1018715328" sldId="1285"/>
            <ac:picMk id="10" creationId="{72A69757-2D6D-47DA-8B7F-175F08F8082E}"/>
          </ac:picMkLst>
        </pc:picChg>
      </pc:sldChg>
    </pc:docChg>
  </pc:docChgLst>
  <pc:docChgLst>
    <pc:chgData name="Ronald Fokkink" userId="db3e5c3b-d9a3-4d86-beaf-5a11e59d3838" providerId="ADAL" clId="{67A48831-DE64-487B-8D96-A70FDCD1DCCE}"/>
    <pc:docChg chg="undo redo custSel addSld delSld modSld sldOrd">
      <pc:chgData name="Ronald Fokkink" userId="db3e5c3b-d9a3-4d86-beaf-5a11e59d3838" providerId="ADAL" clId="{67A48831-DE64-487B-8D96-A70FDCD1DCCE}" dt="2022-03-08T09:00:54.255" v="2297" actId="2890"/>
      <pc:docMkLst>
        <pc:docMk/>
      </pc:docMkLst>
      <pc:sldChg chg="modSp mod modAnim">
        <pc:chgData name="Ronald Fokkink" userId="db3e5c3b-d9a3-4d86-beaf-5a11e59d3838" providerId="ADAL" clId="{67A48831-DE64-487B-8D96-A70FDCD1DCCE}" dt="2022-03-07T23:36:46.938" v="2276"/>
        <pc:sldMkLst>
          <pc:docMk/>
          <pc:sldMk cId="2924296243" sldId="1281"/>
        </pc:sldMkLst>
        <pc:spChg chg="mod">
          <ac:chgData name="Ronald Fokkink" userId="db3e5c3b-d9a3-4d86-beaf-5a11e59d3838" providerId="ADAL" clId="{67A48831-DE64-487B-8D96-A70FDCD1DCCE}" dt="2022-03-07T22:20:35.357" v="625" actId="14100"/>
          <ac:spMkLst>
            <pc:docMk/>
            <pc:sldMk cId="2924296243" sldId="1281"/>
            <ac:spMk id="3" creationId="{76E77C0C-C321-4AD1-B852-E219E9E8B64B}"/>
          </ac:spMkLst>
        </pc:spChg>
      </pc:sldChg>
      <pc:sldChg chg="addSp delSp modSp mod modAnim modNotesTx">
        <pc:chgData name="Ronald Fokkink" userId="db3e5c3b-d9a3-4d86-beaf-5a11e59d3838" providerId="ADAL" clId="{67A48831-DE64-487B-8D96-A70FDCD1DCCE}" dt="2022-03-07T23:38:49.235" v="2286"/>
        <pc:sldMkLst>
          <pc:docMk/>
          <pc:sldMk cId="3819162203" sldId="1282"/>
        </pc:sldMkLst>
        <pc:spChg chg="mod">
          <ac:chgData name="Ronald Fokkink" userId="db3e5c3b-d9a3-4d86-beaf-5a11e59d3838" providerId="ADAL" clId="{67A48831-DE64-487B-8D96-A70FDCD1DCCE}" dt="2022-03-07T23:33:09.415" v="2257" actId="400"/>
          <ac:spMkLst>
            <pc:docMk/>
            <pc:sldMk cId="3819162203" sldId="1282"/>
            <ac:spMk id="3" creationId="{76E77C0C-C321-4AD1-B852-E219E9E8B64B}"/>
          </ac:spMkLst>
        </pc:spChg>
        <pc:spChg chg="add del">
          <ac:chgData name="Ronald Fokkink" userId="db3e5c3b-d9a3-4d86-beaf-5a11e59d3838" providerId="ADAL" clId="{67A48831-DE64-487B-8D96-A70FDCD1DCCE}" dt="2022-03-07T23:07:42.161" v="1562"/>
          <ac:spMkLst>
            <pc:docMk/>
            <pc:sldMk cId="3819162203" sldId="1282"/>
            <ac:spMk id="4" creationId="{C12A4AF4-D657-48EB-825A-9ACD6DF82092}"/>
          </ac:spMkLst>
        </pc:spChg>
      </pc:sldChg>
      <pc:sldChg chg="addSp delSp modSp mod modNotesTx">
        <pc:chgData name="Ronald Fokkink" userId="db3e5c3b-d9a3-4d86-beaf-5a11e59d3838" providerId="ADAL" clId="{67A48831-DE64-487B-8D96-A70FDCD1DCCE}" dt="2022-03-07T23:31:50.427" v="2238" actId="1038"/>
        <pc:sldMkLst>
          <pc:docMk/>
          <pc:sldMk cId="4275851572" sldId="1283"/>
        </pc:sldMkLst>
        <pc:spChg chg="mod">
          <ac:chgData name="Ronald Fokkink" userId="db3e5c3b-d9a3-4d86-beaf-5a11e59d3838" providerId="ADAL" clId="{67A48831-DE64-487B-8D96-A70FDCD1DCCE}" dt="2022-03-07T23:28:12.585" v="2198" actId="20577"/>
          <ac:spMkLst>
            <pc:docMk/>
            <pc:sldMk cId="4275851572" sldId="1283"/>
            <ac:spMk id="4" creationId="{2FDCA992-7A6F-45D4-A7BB-34C7CCDD5B47}"/>
          </ac:spMkLst>
        </pc:spChg>
        <pc:picChg chg="mod">
          <ac:chgData name="Ronald Fokkink" userId="db3e5c3b-d9a3-4d86-beaf-5a11e59d3838" providerId="ADAL" clId="{67A48831-DE64-487B-8D96-A70FDCD1DCCE}" dt="2022-03-07T23:31:43.278" v="2234" actId="1037"/>
          <ac:picMkLst>
            <pc:docMk/>
            <pc:sldMk cId="4275851572" sldId="1283"/>
            <ac:picMk id="2" creationId="{FE837E31-34C9-4C33-BA19-BA0D3AC8D06C}"/>
          </ac:picMkLst>
        </pc:picChg>
        <pc:picChg chg="del">
          <ac:chgData name="Ronald Fokkink" userId="db3e5c3b-d9a3-4d86-beaf-5a11e59d3838" providerId="ADAL" clId="{67A48831-DE64-487B-8D96-A70FDCD1DCCE}" dt="2022-03-07T23:30:02.781" v="2209" actId="478"/>
          <ac:picMkLst>
            <pc:docMk/>
            <pc:sldMk cId="4275851572" sldId="1283"/>
            <ac:picMk id="3" creationId="{ABAEF594-6DCA-47CC-925D-857214E27FB9}"/>
          </ac:picMkLst>
        </pc:picChg>
        <pc:picChg chg="add mod">
          <ac:chgData name="Ronald Fokkink" userId="db3e5c3b-d9a3-4d86-beaf-5a11e59d3838" providerId="ADAL" clId="{67A48831-DE64-487B-8D96-A70FDCD1DCCE}" dt="2022-03-07T23:31:50.427" v="2238" actId="1038"/>
          <ac:picMkLst>
            <pc:docMk/>
            <pc:sldMk cId="4275851572" sldId="1283"/>
            <ac:picMk id="5" creationId="{59FB1121-B7C4-4B5A-ADEA-140F3EFCF791}"/>
          </ac:picMkLst>
        </pc:picChg>
        <pc:picChg chg="del">
          <ac:chgData name="Ronald Fokkink" userId="db3e5c3b-d9a3-4d86-beaf-5a11e59d3838" providerId="ADAL" clId="{67A48831-DE64-487B-8D96-A70FDCD1DCCE}" dt="2022-03-07T23:30:26.971" v="2212" actId="478"/>
          <ac:picMkLst>
            <pc:docMk/>
            <pc:sldMk cId="4275851572" sldId="1283"/>
            <ac:picMk id="8" creationId="{20380858-35F4-4F23-A761-3EDC3420B69C}"/>
          </ac:picMkLst>
        </pc:picChg>
      </pc:sldChg>
      <pc:sldChg chg="del">
        <pc:chgData name="Ronald Fokkink" userId="db3e5c3b-d9a3-4d86-beaf-5a11e59d3838" providerId="ADAL" clId="{67A48831-DE64-487B-8D96-A70FDCD1DCCE}" dt="2022-03-07T23:32:37.180" v="2245" actId="47"/>
        <pc:sldMkLst>
          <pc:docMk/>
          <pc:sldMk cId="3876091595" sldId="1284"/>
        </pc:sldMkLst>
      </pc:sldChg>
      <pc:sldChg chg="del">
        <pc:chgData name="Ronald Fokkink" userId="db3e5c3b-d9a3-4d86-beaf-5a11e59d3838" providerId="ADAL" clId="{67A48831-DE64-487B-8D96-A70FDCD1DCCE}" dt="2022-03-07T23:32:35.058" v="2244" actId="47"/>
        <pc:sldMkLst>
          <pc:docMk/>
          <pc:sldMk cId="1018715328" sldId="1285"/>
        </pc:sldMkLst>
      </pc:sldChg>
      <pc:sldChg chg="add del modNotesTx">
        <pc:chgData name="Ronald Fokkink" userId="db3e5c3b-d9a3-4d86-beaf-5a11e59d3838" providerId="ADAL" clId="{67A48831-DE64-487B-8D96-A70FDCD1DCCE}" dt="2022-03-07T23:32:34.225" v="2243" actId="47"/>
        <pc:sldMkLst>
          <pc:docMk/>
          <pc:sldMk cId="1266581977" sldId="1286"/>
        </pc:sldMkLst>
      </pc:sldChg>
      <pc:sldChg chg="addSp delSp modSp add mod ord modShow modNotesTx">
        <pc:chgData name="Ronald Fokkink" userId="db3e5c3b-d9a3-4d86-beaf-5a11e59d3838" providerId="ADAL" clId="{67A48831-DE64-487B-8D96-A70FDCD1DCCE}" dt="2022-03-07T23:09:01.953" v="1583" actId="20577"/>
        <pc:sldMkLst>
          <pc:docMk/>
          <pc:sldMk cId="4097439638" sldId="1287"/>
        </pc:sldMkLst>
        <pc:spChg chg="mod">
          <ac:chgData name="Ronald Fokkink" userId="db3e5c3b-d9a3-4d86-beaf-5a11e59d3838" providerId="ADAL" clId="{67A48831-DE64-487B-8D96-A70FDCD1DCCE}" dt="2022-03-07T22:21:53.767" v="629" actId="20577"/>
          <ac:spMkLst>
            <pc:docMk/>
            <pc:sldMk cId="4097439638" sldId="1287"/>
            <ac:spMk id="4" creationId="{2FDCA992-7A6F-45D4-A7BB-34C7CCDD5B47}"/>
          </ac:spMkLst>
        </pc:spChg>
        <pc:spChg chg="add mod">
          <ac:chgData name="Ronald Fokkink" userId="db3e5c3b-d9a3-4d86-beaf-5a11e59d3838" providerId="ADAL" clId="{67A48831-DE64-487B-8D96-A70FDCD1DCCE}" dt="2022-03-07T22:45:34.495" v="1302" actId="20577"/>
          <ac:spMkLst>
            <pc:docMk/>
            <pc:sldMk cId="4097439638" sldId="1287"/>
            <ac:spMk id="8" creationId="{5E0EC70E-15E4-4FBA-8A80-AF15E92BA2FE}"/>
          </ac:spMkLst>
        </pc:spChg>
        <pc:graphicFrameChg chg="add mod modGraphic">
          <ac:chgData name="Ronald Fokkink" userId="db3e5c3b-d9a3-4d86-beaf-5a11e59d3838" providerId="ADAL" clId="{67A48831-DE64-487B-8D96-A70FDCD1DCCE}" dt="2022-03-07T22:44:59.805" v="1296" actId="1036"/>
          <ac:graphicFrameMkLst>
            <pc:docMk/>
            <pc:sldMk cId="4097439638" sldId="1287"/>
            <ac:graphicFrameMk id="2" creationId="{74B8B307-B84E-4520-B50A-FA74E3463E09}"/>
          </ac:graphicFrameMkLst>
        </pc:graphicFrameChg>
        <pc:picChg chg="del">
          <ac:chgData name="Ronald Fokkink" userId="db3e5c3b-d9a3-4d86-beaf-5a11e59d3838" providerId="ADAL" clId="{67A48831-DE64-487B-8D96-A70FDCD1DCCE}" dt="2022-03-07T21:56:46.902" v="66" actId="478"/>
          <ac:picMkLst>
            <pc:docMk/>
            <pc:sldMk cId="4097439638" sldId="1287"/>
            <ac:picMk id="5" creationId="{2EC26EAD-EFE0-4555-AC3A-A3B07348B3BB}"/>
          </ac:picMkLst>
        </pc:picChg>
        <pc:picChg chg="del">
          <ac:chgData name="Ronald Fokkink" userId="db3e5c3b-d9a3-4d86-beaf-5a11e59d3838" providerId="ADAL" clId="{67A48831-DE64-487B-8D96-A70FDCD1DCCE}" dt="2022-03-07T21:56:49.790" v="67" actId="478"/>
          <ac:picMkLst>
            <pc:docMk/>
            <pc:sldMk cId="4097439638" sldId="1287"/>
            <ac:picMk id="7" creationId="{D8D791C0-F6AB-4F84-880D-FB7FA71FDEF7}"/>
          </ac:picMkLst>
        </pc:picChg>
        <pc:picChg chg="del">
          <ac:chgData name="Ronald Fokkink" userId="db3e5c3b-d9a3-4d86-beaf-5a11e59d3838" providerId="ADAL" clId="{67A48831-DE64-487B-8D96-A70FDCD1DCCE}" dt="2022-03-07T21:56:52.669" v="68" actId="478"/>
          <ac:picMkLst>
            <pc:docMk/>
            <pc:sldMk cId="4097439638" sldId="1287"/>
            <ac:picMk id="10" creationId="{72A69757-2D6D-47DA-8B7F-175F08F8082E}"/>
          </ac:picMkLst>
        </pc:picChg>
      </pc:sldChg>
      <pc:sldChg chg="add del ord">
        <pc:chgData name="Ronald Fokkink" userId="db3e5c3b-d9a3-4d86-beaf-5a11e59d3838" providerId="ADAL" clId="{67A48831-DE64-487B-8D96-A70FDCD1DCCE}" dt="2022-03-07T23:25:52.902" v="2163" actId="47"/>
        <pc:sldMkLst>
          <pc:docMk/>
          <pc:sldMk cId="1167842847" sldId="1288"/>
        </pc:sldMkLst>
      </pc:sldChg>
      <pc:sldChg chg="add del">
        <pc:chgData name="Ronald Fokkink" userId="db3e5c3b-d9a3-4d86-beaf-5a11e59d3838" providerId="ADAL" clId="{67A48831-DE64-487B-8D96-A70FDCD1DCCE}" dt="2022-03-07T23:32:33.732" v="2242" actId="47"/>
        <pc:sldMkLst>
          <pc:docMk/>
          <pc:sldMk cId="3977691465" sldId="1288"/>
        </pc:sldMkLst>
      </pc:sldChg>
      <pc:sldChg chg="addSp delSp modSp add del mod">
        <pc:chgData name="Ronald Fokkink" userId="db3e5c3b-d9a3-4d86-beaf-5a11e59d3838" providerId="ADAL" clId="{67A48831-DE64-487B-8D96-A70FDCD1DCCE}" dt="2022-03-07T23:32:33.281" v="2241" actId="47"/>
        <pc:sldMkLst>
          <pc:docMk/>
          <pc:sldMk cId="2709181444" sldId="1289"/>
        </pc:sldMkLst>
        <pc:spChg chg="mod">
          <ac:chgData name="Ronald Fokkink" userId="db3e5c3b-d9a3-4d86-beaf-5a11e59d3838" providerId="ADAL" clId="{67A48831-DE64-487B-8D96-A70FDCD1DCCE}" dt="2022-03-07T23:28:25.689" v="2200" actId="20577"/>
          <ac:spMkLst>
            <pc:docMk/>
            <pc:sldMk cId="2709181444" sldId="1289"/>
            <ac:spMk id="4" creationId="{2FDCA992-7A6F-45D4-A7BB-34C7CCDD5B47}"/>
          </ac:spMkLst>
        </pc:spChg>
        <pc:picChg chg="del mod">
          <ac:chgData name="Ronald Fokkink" userId="db3e5c3b-d9a3-4d86-beaf-5a11e59d3838" providerId="ADAL" clId="{67A48831-DE64-487B-8D96-A70FDCD1DCCE}" dt="2022-03-07T23:29:33.554" v="2205" actId="21"/>
          <ac:picMkLst>
            <pc:docMk/>
            <pc:sldMk cId="2709181444" sldId="1289"/>
            <ac:picMk id="2" creationId="{C4838CC3-DB18-41A3-97DA-0B02F8DCCA5C}"/>
          </ac:picMkLst>
        </pc:picChg>
        <pc:picChg chg="del">
          <ac:chgData name="Ronald Fokkink" userId="db3e5c3b-d9a3-4d86-beaf-5a11e59d3838" providerId="ADAL" clId="{67A48831-DE64-487B-8D96-A70FDCD1DCCE}" dt="2022-03-07T23:29:35.307" v="2206" actId="478"/>
          <ac:picMkLst>
            <pc:docMk/>
            <pc:sldMk cId="2709181444" sldId="1289"/>
            <ac:picMk id="3" creationId="{ABAEF594-6DCA-47CC-925D-857214E27FB9}"/>
          </ac:picMkLst>
        </pc:picChg>
        <pc:picChg chg="add del mod">
          <ac:chgData name="Ronald Fokkink" userId="db3e5c3b-d9a3-4d86-beaf-5a11e59d3838" providerId="ADAL" clId="{67A48831-DE64-487B-8D96-A70FDCD1DCCE}" dt="2022-03-07T23:29:58.955" v="2208" actId="21"/>
          <ac:picMkLst>
            <pc:docMk/>
            <pc:sldMk cId="2709181444" sldId="1289"/>
            <ac:picMk id="6" creationId="{2837FF88-3558-490E-8717-9A24EE7D1B7B}"/>
          </ac:picMkLst>
        </pc:picChg>
      </pc:sldChg>
      <pc:sldChg chg="modSp add del mod modAnim">
        <pc:chgData name="Ronald Fokkink" userId="db3e5c3b-d9a3-4d86-beaf-5a11e59d3838" providerId="ADAL" clId="{67A48831-DE64-487B-8D96-A70FDCD1DCCE}" dt="2022-03-07T22:45:46.948" v="1304" actId="47"/>
        <pc:sldMkLst>
          <pc:docMk/>
          <pc:sldMk cId="4148464588" sldId="1289"/>
        </pc:sldMkLst>
        <pc:spChg chg="mod">
          <ac:chgData name="Ronald Fokkink" userId="db3e5c3b-d9a3-4d86-beaf-5a11e59d3838" providerId="ADAL" clId="{67A48831-DE64-487B-8D96-A70FDCD1DCCE}" dt="2022-03-07T22:43:12.428" v="1240" actId="14100"/>
          <ac:spMkLst>
            <pc:docMk/>
            <pc:sldMk cId="4148464588" sldId="1289"/>
            <ac:spMk id="3" creationId="{76E77C0C-C321-4AD1-B852-E219E9E8B64B}"/>
          </ac:spMkLst>
        </pc:spChg>
      </pc:sldChg>
      <pc:sldChg chg="addSp delSp modSp add mod">
        <pc:chgData name="Ronald Fokkink" userId="db3e5c3b-d9a3-4d86-beaf-5a11e59d3838" providerId="ADAL" clId="{67A48831-DE64-487B-8D96-A70FDCD1DCCE}" dt="2022-03-07T23:35:30.659" v="2274" actId="1038"/>
        <pc:sldMkLst>
          <pc:docMk/>
          <pc:sldMk cId="2393551570" sldId="1290"/>
        </pc:sldMkLst>
        <pc:spChg chg="mod">
          <ac:chgData name="Ronald Fokkink" userId="db3e5c3b-d9a3-4d86-beaf-5a11e59d3838" providerId="ADAL" clId="{67A48831-DE64-487B-8D96-A70FDCD1DCCE}" dt="2022-03-07T23:32:26.240" v="2240" actId="20577"/>
          <ac:spMkLst>
            <pc:docMk/>
            <pc:sldMk cId="2393551570" sldId="1290"/>
            <ac:spMk id="4" creationId="{2FDCA992-7A6F-45D4-A7BB-34C7CCDD5B47}"/>
          </ac:spMkLst>
        </pc:spChg>
        <pc:picChg chg="del">
          <ac:chgData name="Ronald Fokkink" userId="db3e5c3b-d9a3-4d86-beaf-5a11e59d3838" providerId="ADAL" clId="{67A48831-DE64-487B-8D96-A70FDCD1DCCE}" dt="2022-03-07T23:34:39.061" v="2262" actId="478"/>
          <ac:picMkLst>
            <pc:docMk/>
            <pc:sldMk cId="2393551570" sldId="1290"/>
            <ac:picMk id="2" creationId="{FE837E31-34C9-4C33-BA19-BA0D3AC8D06C}"/>
          </ac:picMkLst>
        </pc:picChg>
        <pc:picChg chg="del">
          <ac:chgData name="Ronald Fokkink" userId="db3e5c3b-d9a3-4d86-beaf-5a11e59d3838" providerId="ADAL" clId="{67A48831-DE64-487B-8D96-A70FDCD1DCCE}" dt="2022-03-07T23:33:39.437" v="2258" actId="478"/>
          <ac:picMkLst>
            <pc:docMk/>
            <pc:sldMk cId="2393551570" sldId="1290"/>
            <ac:picMk id="5" creationId="{59FB1121-B7C4-4B5A-ADEA-140F3EFCF791}"/>
          </ac:picMkLst>
        </pc:picChg>
        <pc:picChg chg="add mod">
          <ac:chgData name="Ronald Fokkink" userId="db3e5c3b-d9a3-4d86-beaf-5a11e59d3838" providerId="ADAL" clId="{67A48831-DE64-487B-8D96-A70FDCD1DCCE}" dt="2022-03-07T23:35:30.659" v="2274" actId="1038"/>
          <ac:picMkLst>
            <pc:docMk/>
            <pc:sldMk cId="2393551570" sldId="1290"/>
            <ac:picMk id="6" creationId="{E332EFC4-63DC-41D8-BB02-005E7256D926}"/>
          </ac:picMkLst>
        </pc:picChg>
        <pc:picChg chg="mod">
          <ac:chgData name="Ronald Fokkink" userId="db3e5c3b-d9a3-4d86-beaf-5a11e59d3838" providerId="ADAL" clId="{67A48831-DE64-487B-8D96-A70FDCD1DCCE}" dt="2022-03-07T23:35:24.072" v="2266" actId="554"/>
          <ac:picMkLst>
            <pc:docMk/>
            <pc:sldMk cId="2393551570" sldId="1290"/>
            <ac:picMk id="7" creationId="{36CB48D9-D303-4EE3-B896-9B3D4EB7E7C3}"/>
          </ac:picMkLst>
        </pc:picChg>
      </pc:sldChg>
      <pc:sldChg chg="addSp delSp modSp add del mod ord">
        <pc:chgData name="Ronald Fokkink" userId="db3e5c3b-d9a3-4d86-beaf-5a11e59d3838" providerId="ADAL" clId="{67A48831-DE64-487B-8D96-A70FDCD1DCCE}" dt="2022-03-08T09:00:54.255" v="2297" actId="2890"/>
        <pc:sldMkLst>
          <pc:docMk/>
          <pc:sldMk cId="1510344007" sldId="1291"/>
        </pc:sldMkLst>
        <pc:picChg chg="add del">
          <ac:chgData name="Ronald Fokkink" userId="db3e5c3b-d9a3-4d86-beaf-5a11e59d3838" providerId="ADAL" clId="{67A48831-DE64-487B-8D96-A70FDCD1DCCE}" dt="2022-03-08T09:00:51.165" v="2295" actId="478"/>
          <ac:picMkLst>
            <pc:docMk/>
            <pc:sldMk cId="1510344007" sldId="1291"/>
            <ac:picMk id="2" creationId="{FE837E31-34C9-4C33-BA19-BA0D3AC8D06C}"/>
          </ac:picMkLst>
        </pc:picChg>
        <pc:picChg chg="add del mod">
          <ac:chgData name="Ronald Fokkink" userId="db3e5c3b-d9a3-4d86-beaf-5a11e59d3838" providerId="ADAL" clId="{67A48831-DE64-487B-8D96-A70FDCD1DCCE}" dt="2022-03-08T09:00:50.303" v="2294"/>
          <ac:picMkLst>
            <pc:docMk/>
            <pc:sldMk cId="1510344007" sldId="1291"/>
            <ac:picMk id="6" creationId="{7C041804-1AC1-40F6-B2FC-61A948CED86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42F3D-053A-4A93-9D5E-735E79E6E07A}" type="datetimeFigureOut">
              <a:rPr lang="nl-NL" smtClean="0"/>
              <a:t>27-9-2022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BBD96-FDCB-4815-831F-3F9894E75C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2692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C97A1A-05ED-E747-8A97-0F6E62775A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275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BD96-FDCB-4815-831F-3F9894E75CE6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82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C97A1A-05ED-E747-8A97-0F6E62775A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968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BD96-FDCB-4815-831F-3F9894E75CE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784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C97A1A-05ED-E747-8A97-0F6E62775A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9380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C97A1A-05ED-E747-8A97-0F6E62775A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32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" y="3"/>
            <a:ext cx="12191994" cy="6857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8800" y="1296000"/>
            <a:ext cx="6840000" cy="2376000"/>
          </a:xfrm>
        </p:spPr>
        <p:txBody>
          <a:bodyPr anchor="t" anchorCtr="0">
            <a:no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een titel te maken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78800" y="288000"/>
            <a:ext cx="6840000" cy="7920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2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voor de ondertitel</a:t>
            </a:r>
            <a:endParaRPr lang="en-US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287665F-62CD-4131-9BD9-8FAAA949A596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TITELDIA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C4037094-67C0-43C1-98E2-6560FFD197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016" y="5461200"/>
            <a:ext cx="2268000" cy="87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2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(groen+2/3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40000" y="6338054"/>
            <a:ext cx="24480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3457C7A-EA84-4A56-A96B-FAFA7B532F2B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80000" y="0"/>
            <a:ext cx="811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nl-NL" dirty="0"/>
              <a:t>Klik op het </a:t>
            </a:r>
            <a:br>
              <a:rPr lang="nl-NL" dirty="0"/>
            </a:br>
            <a:r>
              <a:rPr lang="nl-NL" dirty="0"/>
              <a:t>afbeeldingspictogram en </a:t>
            </a:r>
            <a:br>
              <a:rPr lang="nl-NL" dirty="0"/>
            </a:br>
            <a:r>
              <a:rPr lang="nl-NL" dirty="0"/>
              <a:t>voeg je eigen foto in</a:t>
            </a:r>
            <a:r>
              <a:rPr lang="nl-NL" noProof="0" dirty="0"/>
              <a:t>.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F710D2C9-CBE6-4CD7-81BB-91DEE2FE3712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TITEL en object (groen+2/3 foto)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D136605-3DEF-465E-8B56-319FC4B68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55719" y="3048112"/>
            <a:ext cx="533400" cy="657225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40250544-D823-418F-966E-C7D8943C2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55719" y="3048112"/>
            <a:ext cx="533400" cy="657225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D858B88B-3CF2-4557-ADAB-D10F0A38CB15}"/>
              </a:ext>
            </a:extLst>
          </p:cNvPr>
          <p:cNvSpPr txBox="1"/>
          <p:nvPr/>
        </p:nvSpPr>
        <p:spPr>
          <a:xfrm>
            <a:off x="12478626" y="-36000"/>
            <a:ext cx="2088000" cy="49110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INVOEGEN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afbeeldings-pictogram in het midden van het fotovak en voeg de gewenste foto in.</a:t>
            </a: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900" b="1" cap="all" baseline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VERVANGEN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foto.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Verwijder de foto door op </a:t>
            </a:r>
            <a:r>
              <a:rPr lang="nl-NL" sz="900" b="0" u="none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Delete</a:t>
            </a:r>
            <a:r>
              <a:rPr lang="nl-NL" sz="900" b="1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drukken.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afbeeldings-pictogram en voeg de gewenste foto in.</a:t>
            </a: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900" baseline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BIJSNIJDEN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foto.</a:t>
            </a:r>
            <a:b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tab ‘Afbeeldingsopmaak’ verschijnt.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onderste deel van de knop </a:t>
            </a:r>
            <a:r>
              <a:rPr lang="nl-NL" sz="90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Bijsnijden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optie </a:t>
            </a:r>
            <a:r>
              <a:rPr lang="nl-NL" sz="900" b="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Opvullen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Houd eventueel de </a:t>
            </a:r>
            <a:r>
              <a:rPr lang="nl-NL" sz="900" b="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Shift-toets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ingedrukt en sleep de foto zodat het juiste deel van de foto wordt getoond. 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naast de dia.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D2F635DC-94A7-4DEB-B9E8-E077A0218B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400" y="6202802"/>
            <a:ext cx="936000" cy="362137"/>
          </a:xfrm>
          <a:prstGeom prst="rect">
            <a:avLst/>
          </a:prstGeom>
        </p:spPr>
      </p:pic>
      <p:sp>
        <p:nvSpPr>
          <p:cNvPr id="14" name="Titel 2">
            <a:extLst>
              <a:ext uri="{FF2B5EF4-FFF2-40B4-BE49-F238E27FC236}">
                <a16:creationId xmlns:a16="http://schemas.microsoft.com/office/drawing/2014/main" id="{141DF14A-7DB6-4A21-AA06-7316EB024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00" y="1026000"/>
            <a:ext cx="3121374" cy="66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182F4912-9A7C-45D3-92C3-B57180C4A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87" y="1764000"/>
            <a:ext cx="3121374" cy="41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12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t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nl-NL" dirty="0"/>
              <a:t>Klik op het </a:t>
            </a:r>
            <a:br>
              <a:rPr lang="nl-NL" dirty="0"/>
            </a:br>
            <a:r>
              <a:rPr lang="nl-NL" dirty="0"/>
              <a:t>afbeeldingspictogram en </a:t>
            </a:r>
            <a:br>
              <a:rPr lang="nl-NL" dirty="0"/>
            </a:br>
            <a:r>
              <a:rPr lang="nl-NL" dirty="0"/>
              <a:t>voeg je eigen foto in.</a:t>
            </a:r>
          </a:p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40000" y="6338054"/>
            <a:ext cx="24480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3457C7A-EA84-4A56-A96B-FAFA7B532F2B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1" hasCustomPrompt="1"/>
          </p:nvPr>
        </p:nvSpPr>
        <p:spPr>
          <a:xfrm>
            <a:off x="302400" y="6202800"/>
            <a:ext cx="936000" cy="363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 dirty="0"/>
              <a:t> 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A817D2C3-502A-4EA4-8566-1A465E14F8A4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Grote foto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648CED8D-9F18-460A-A1D9-D9742331D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55719" y="3048112"/>
            <a:ext cx="533400" cy="65722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C95B1336-E4CD-4D66-9B53-2E2B09B43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55719" y="3048112"/>
            <a:ext cx="533400" cy="657225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D8CD381F-EA95-470D-9115-4C2F3956C6EB}"/>
              </a:ext>
            </a:extLst>
          </p:cNvPr>
          <p:cNvSpPr txBox="1"/>
          <p:nvPr/>
        </p:nvSpPr>
        <p:spPr>
          <a:xfrm>
            <a:off x="12478626" y="-36000"/>
            <a:ext cx="2088000" cy="49110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INVOEGEN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afbeeldings-pictogram in het midden van het fotovak en voeg de gewenste foto in.</a:t>
            </a: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900" b="1" cap="all" baseline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VERVANGEN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foto.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Verwijder de foto door op </a:t>
            </a:r>
            <a:r>
              <a:rPr lang="nl-NL" sz="900" b="0" u="none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Delete</a:t>
            </a:r>
            <a:r>
              <a:rPr lang="nl-NL" sz="900" b="1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drukken.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afbeeldings-pictogram en voeg de gewenste foto in.</a:t>
            </a: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900" baseline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BIJSNIJDEN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foto.</a:t>
            </a:r>
            <a:b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tab ‘Afbeeldingsopmaak’ verschijnt.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onderste deel van de knop </a:t>
            </a:r>
            <a:r>
              <a:rPr lang="nl-NL" sz="90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Bijsnijden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optie </a:t>
            </a:r>
            <a:r>
              <a:rPr lang="nl-NL" sz="900" b="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Opvullen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Houd eventueel de </a:t>
            </a:r>
            <a:r>
              <a:rPr lang="nl-NL" sz="900" b="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Shift-toets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ingedrukt en sleep de foto zodat het juiste deel van de foto wordt getoond. 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naast de dia.</a:t>
            </a:r>
          </a:p>
        </p:txBody>
      </p:sp>
    </p:spTree>
    <p:extLst>
      <p:ext uri="{BB962C8B-B14F-4D97-AF65-F5344CB8AC3E}">
        <p14:creationId xmlns:p14="http://schemas.microsoft.com/office/powerpoint/2010/main" val="211041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0900" y="4406903"/>
            <a:ext cx="1041831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70985" y="2906713"/>
            <a:ext cx="104170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40000" y="6338054"/>
            <a:ext cx="24480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3457C7A-EA84-4A56-A96B-FAFA7B532F2B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9D60296-2A65-4A38-BB67-4A38E7380A8E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sectiekop</a:t>
            </a:r>
          </a:p>
        </p:txBody>
      </p:sp>
    </p:spTree>
    <p:extLst>
      <p:ext uri="{BB962C8B-B14F-4D97-AF65-F5344CB8AC3E}">
        <p14:creationId xmlns:p14="http://schemas.microsoft.com/office/powerpoint/2010/main" val="296109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70983" y="1736728"/>
            <a:ext cx="4992000" cy="4176713"/>
          </a:xfrm>
        </p:spPr>
        <p:txBody>
          <a:bodyPr>
            <a:normAutofit/>
          </a:bodyPr>
          <a:lstStyle>
            <a:lvl1pPr marL="288000">
              <a:defRPr sz="23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2" y="1736728"/>
            <a:ext cx="4993217" cy="4176713"/>
          </a:xfrm>
        </p:spPr>
        <p:txBody>
          <a:bodyPr>
            <a:normAutofit/>
          </a:bodyPr>
          <a:lstStyle>
            <a:lvl1pPr marL="288000">
              <a:defRPr sz="23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70984" y="1026000"/>
            <a:ext cx="10417016" cy="666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40000" y="6338054"/>
            <a:ext cx="24480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3457C7A-EA84-4A56-A96B-FAFA7B532F2B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C5EE97F-CAC9-44A7-ACC8-8F1AF103AAD4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Inhoud van twee</a:t>
            </a:r>
          </a:p>
        </p:txBody>
      </p:sp>
    </p:spTree>
    <p:extLst>
      <p:ext uri="{BB962C8B-B14F-4D97-AF65-F5344CB8AC3E}">
        <p14:creationId xmlns:p14="http://schemas.microsoft.com/office/powerpoint/2010/main" val="2978943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72000" y="1736725"/>
            <a:ext cx="4992000" cy="438150"/>
          </a:xfrm>
        </p:spPr>
        <p:txBody>
          <a:bodyPr anchor="b">
            <a:normAutofit/>
          </a:bodyPr>
          <a:lstStyle>
            <a:lvl1pPr marL="0" indent="0">
              <a:buNone/>
              <a:defRPr sz="23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voor </a:t>
            </a:r>
            <a:r>
              <a:rPr lang="nl-NL" dirty="0" err="1"/>
              <a:t>subkop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72000" y="2174878"/>
            <a:ext cx="4992000" cy="3738563"/>
          </a:xfrm>
        </p:spPr>
        <p:txBody>
          <a:bodyPr>
            <a:normAutofit/>
          </a:bodyPr>
          <a:lstStyle>
            <a:lvl1pPr>
              <a:defRPr sz="23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1736725"/>
            <a:ext cx="4993216" cy="438150"/>
          </a:xfrm>
        </p:spPr>
        <p:txBody>
          <a:bodyPr anchor="b">
            <a:normAutofit/>
          </a:bodyPr>
          <a:lstStyle>
            <a:lvl1pPr marL="0" indent="0">
              <a:buNone/>
              <a:defRPr sz="23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voor </a:t>
            </a:r>
            <a:r>
              <a:rPr lang="nl-NL" dirty="0" err="1"/>
              <a:t>subkop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096001" y="2174878"/>
            <a:ext cx="4993216" cy="3738563"/>
          </a:xfrm>
        </p:spPr>
        <p:txBody>
          <a:bodyPr>
            <a:normAutofit/>
          </a:bodyPr>
          <a:lstStyle>
            <a:lvl1pPr>
              <a:defRPr sz="23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8640000" y="6338054"/>
            <a:ext cx="24480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3457C7A-EA84-4A56-A96B-FAFA7B532F2B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F31D87E-EA1A-432A-AFBF-FF7B5E69CE19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vergelijking</a:t>
            </a:r>
          </a:p>
        </p:txBody>
      </p:sp>
    </p:spTree>
    <p:extLst>
      <p:ext uri="{BB962C8B-B14F-4D97-AF65-F5344CB8AC3E}">
        <p14:creationId xmlns:p14="http://schemas.microsoft.com/office/powerpoint/2010/main" val="2390019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670984" y="1026000"/>
            <a:ext cx="10417016" cy="666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40000" y="6338054"/>
            <a:ext cx="24480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3457C7A-EA84-4A56-A96B-FAFA7B532F2B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DADD9A8-7A38-4589-B5A1-997790D855A2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Alleen titel</a:t>
            </a:r>
          </a:p>
        </p:txBody>
      </p:sp>
    </p:spTree>
    <p:extLst>
      <p:ext uri="{BB962C8B-B14F-4D97-AF65-F5344CB8AC3E}">
        <p14:creationId xmlns:p14="http://schemas.microsoft.com/office/powerpoint/2010/main" val="3250736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40000" y="6338054"/>
            <a:ext cx="24480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3457C7A-EA84-4A56-A96B-FAFA7B532F2B}" type="slidenum">
              <a:rPr lang="nl-NL" smtClean="0"/>
              <a:t>‹nr.›</a:t>
            </a:fld>
            <a:endParaRPr lang="nl-NL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6814762-C25A-44C2-B67B-1AC52F962445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leeg</a:t>
            </a:r>
          </a:p>
        </p:txBody>
      </p:sp>
    </p:spTree>
    <p:extLst>
      <p:ext uri="{BB962C8B-B14F-4D97-AF65-F5344CB8AC3E}">
        <p14:creationId xmlns:p14="http://schemas.microsoft.com/office/powerpoint/2010/main" val="2411909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0986" y="1016002"/>
            <a:ext cx="3949700" cy="720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5" y="1016001"/>
            <a:ext cx="6322484" cy="4897439"/>
          </a:xfrm>
        </p:spPr>
        <p:txBody>
          <a:bodyPr>
            <a:normAutofit/>
          </a:bodyPr>
          <a:lstStyle>
            <a:lvl1pPr>
              <a:defRPr sz="23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70986" y="1736725"/>
            <a:ext cx="3949700" cy="42189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40000" y="6338054"/>
            <a:ext cx="24480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3457C7A-EA84-4A56-A96B-FAFA7B532F2B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6A9401F-A3DE-42D3-875C-47649ABF2D48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Inhoud met bijschrift</a:t>
            </a:r>
          </a:p>
        </p:txBody>
      </p:sp>
    </p:spTree>
    <p:extLst>
      <p:ext uri="{BB962C8B-B14F-4D97-AF65-F5344CB8AC3E}">
        <p14:creationId xmlns:p14="http://schemas.microsoft.com/office/powerpoint/2010/main" val="3724011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568411"/>
            <a:ext cx="7315200" cy="41591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546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40000" y="6338054"/>
            <a:ext cx="24480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3457C7A-EA84-4A56-A96B-FAFA7B532F2B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9C40B75-09AC-4745-A84A-CD342AFBE385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Afbeelding met bijschrift</a:t>
            </a:r>
          </a:p>
        </p:txBody>
      </p:sp>
    </p:spTree>
    <p:extLst>
      <p:ext uri="{BB962C8B-B14F-4D97-AF65-F5344CB8AC3E}">
        <p14:creationId xmlns:p14="http://schemas.microsoft.com/office/powerpoint/2010/main" val="336433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- gro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"/>
            <a:ext cx="822491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1127" y="0"/>
            <a:ext cx="406603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8800" y="1296000"/>
            <a:ext cx="6840000" cy="2376000"/>
          </a:xfrm>
        </p:spPr>
        <p:txBody>
          <a:bodyPr anchor="t" anchorCtr="0">
            <a:noAutofit/>
          </a:bodyPr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een titel te maken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78800" y="288000"/>
            <a:ext cx="6840000" cy="7920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20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voor de ondertitel</a:t>
            </a:r>
            <a:endParaRPr lang="en-US" dirty="0"/>
          </a:p>
        </p:txBody>
      </p:sp>
      <p:sp>
        <p:nvSpPr>
          <p:cNvPr id="7" name="Tijdelijke aanduiding voor tekst 7">
            <a:extLst>
              <a:ext uri="{FF2B5EF4-FFF2-40B4-BE49-F238E27FC236}">
                <a16:creationId xmlns:a16="http://schemas.microsoft.com/office/drawing/2014/main" id="{B2EEF6AA-5177-E343-981A-EA1DF6E43F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4107320"/>
            <a:ext cx="6840000" cy="2982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Voor- en achternaam</a:t>
            </a:r>
          </a:p>
        </p:txBody>
      </p:sp>
      <p:sp>
        <p:nvSpPr>
          <p:cNvPr id="8" name="Tijdelijke aanduiding voor tekst 12">
            <a:extLst>
              <a:ext uri="{FF2B5EF4-FFF2-40B4-BE49-F238E27FC236}">
                <a16:creationId xmlns:a16="http://schemas.microsoft.com/office/drawing/2014/main" id="{D4220856-237A-504F-92B2-5ECE87CB73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8800" y="4467095"/>
            <a:ext cx="6839347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Datum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CF62E955-F76A-4DE8-A1BB-8B59F2C0B567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TITELDIA-GROEN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E716F35D-9371-4B3A-B24D-2F1989FEC3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016" y="5461200"/>
            <a:ext cx="2268000" cy="87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3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3"/>
            <a:ext cx="8203476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131200" y="0"/>
            <a:ext cx="40608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nl-NL" dirty="0"/>
              <a:t>Klik op het </a:t>
            </a:r>
            <a:br>
              <a:rPr lang="nl-NL" dirty="0"/>
            </a:br>
            <a:r>
              <a:rPr lang="nl-NL" dirty="0"/>
              <a:t>afbeeldingspictogram en </a:t>
            </a:r>
            <a:br>
              <a:rPr lang="nl-NL" dirty="0"/>
            </a:br>
            <a:r>
              <a:rPr lang="nl-NL" dirty="0"/>
              <a:t>voeg je eigen foto in</a:t>
            </a:r>
            <a:r>
              <a:rPr lang="nl-NL" noProof="0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8800" y="1296000"/>
            <a:ext cx="6840000" cy="2376000"/>
          </a:xfrm>
        </p:spPr>
        <p:txBody>
          <a:bodyPr anchor="t" anchorCtr="0">
            <a:no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een titel te maken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78800" y="288000"/>
            <a:ext cx="6840000" cy="7920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2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voor de ondertitel</a:t>
            </a:r>
            <a:endParaRPr lang="en-US" dirty="0"/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B2EEF6AA-5177-E343-981A-EA1DF6E43F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4107320"/>
            <a:ext cx="6840653" cy="2982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rgbClr val="009C82"/>
                </a:solidFill>
              </a:defRPr>
            </a:lvl1pPr>
          </a:lstStyle>
          <a:p>
            <a:r>
              <a:rPr lang="nl-NL" dirty="0"/>
              <a:t>Voor- en achternaam</a:t>
            </a:r>
          </a:p>
        </p:txBody>
      </p:sp>
      <p:sp>
        <p:nvSpPr>
          <p:cNvPr id="10" name="Tijdelijke aanduiding voor tekst 12">
            <a:extLst>
              <a:ext uri="{FF2B5EF4-FFF2-40B4-BE49-F238E27FC236}">
                <a16:creationId xmlns:a16="http://schemas.microsoft.com/office/drawing/2014/main" id="{D4220856-237A-504F-92B2-5ECE87CB73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8800" y="4467095"/>
            <a:ext cx="68400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rgbClr val="009C82"/>
                </a:solidFill>
              </a:defRPr>
            </a:lvl1pPr>
          </a:lstStyle>
          <a:p>
            <a:r>
              <a:rPr lang="nl-NL" dirty="0"/>
              <a:t>Datum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CCE6B724-6B58-4515-B463-84D4E794F73B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TITELDIA MET FOTO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A8F674CA-F8DA-462E-A15C-CDBF6BC504E2}"/>
              </a:ext>
            </a:extLst>
          </p:cNvPr>
          <p:cNvSpPr txBox="1"/>
          <p:nvPr/>
        </p:nvSpPr>
        <p:spPr>
          <a:xfrm>
            <a:off x="12478626" y="-36000"/>
            <a:ext cx="2088000" cy="49110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INVOEGEN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afbeeldings-pictogram in het midden van het fotovak en voeg de gewenste foto in.</a:t>
            </a: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900" b="1" cap="all" baseline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VERVANGEN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foto.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Verwijder de foto door op </a:t>
            </a:r>
            <a:r>
              <a:rPr lang="nl-NL" sz="900" b="0" u="none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Delete</a:t>
            </a:r>
            <a:r>
              <a:rPr lang="nl-NL" sz="900" b="1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drukken.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afbeeldings-pictogram en voeg de gewenste foto in.</a:t>
            </a: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900" baseline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BIJSNIJDEN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foto.</a:t>
            </a:r>
            <a:b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tab ‘Afbeeldingsopmaak’ verschijnt.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onderste deel van de knop </a:t>
            </a:r>
            <a:r>
              <a:rPr lang="nl-NL" sz="90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Bijsnijden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optie </a:t>
            </a:r>
            <a:r>
              <a:rPr lang="nl-NL" sz="900" b="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Opvullen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Houd eventueel de </a:t>
            </a:r>
            <a:r>
              <a:rPr lang="nl-NL" sz="900" b="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Shift-toets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ingedrukt en sleep de foto zodat het juiste deel van de foto wordt getoond. 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naast de dia.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8A007AA-B55B-4E9D-A2F8-666B46E41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55719" y="3048112"/>
            <a:ext cx="533400" cy="657225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8AFAFDC3-00F9-47CD-8BCB-D1616EBC9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55719" y="3048112"/>
            <a:ext cx="533400" cy="657225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F3A45CE7-D407-438A-90D8-62F879C159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016" y="5461200"/>
            <a:ext cx="2268000" cy="87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6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40000" y="6338054"/>
            <a:ext cx="24480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3457C7A-EA84-4A56-A96B-FAFA7B532F2B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3CAAD80-5083-4E39-80FC-83B1EBE8A588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TITEL en OBJECT</a:t>
            </a:r>
          </a:p>
        </p:txBody>
      </p:sp>
    </p:spTree>
    <p:extLst>
      <p:ext uri="{BB962C8B-B14F-4D97-AF65-F5344CB8AC3E}">
        <p14:creationId xmlns:p14="http://schemas.microsoft.com/office/powerpoint/2010/main" val="3704976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(w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40000" y="6338054"/>
            <a:ext cx="24480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3457C7A-EA84-4A56-A96B-FAFA7B532F2B}" type="slidenum">
              <a:rPr lang="nl-NL" smtClean="0"/>
              <a:t>‹nr.›</a:t>
            </a:fld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0" y="-1"/>
            <a:ext cx="12192000" cy="59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631A57E-AFC2-43F7-8E0B-1D68531D3ABF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TITEL en object (wit)</a:t>
            </a:r>
          </a:p>
        </p:txBody>
      </p:sp>
    </p:spTree>
    <p:extLst>
      <p:ext uri="{BB962C8B-B14F-4D97-AF65-F5344CB8AC3E}">
        <p14:creationId xmlns:p14="http://schemas.microsoft.com/office/powerpoint/2010/main" val="273556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(wit+1/3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0" y="-1"/>
            <a:ext cx="12192000" cy="59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6892B8C9-9FB2-4773-A4FB-95DC8AA474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31200" y="0"/>
            <a:ext cx="40608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nl-NL" dirty="0"/>
              <a:t>Klik op het </a:t>
            </a:r>
            <a:br>
              <a:rPr lang="nl-NL" dirty="0"/>
            </a:br>
            <a:r>
              <a:rPr lang="nl-NL" dirty="0"/>
              <a:t>afbeeldingspictogram en </a:t>
            </a:r>
            <a:br>
              <a:rPr lang="nl-NL" dirty="0"/>
            </a:br>
            <a:r>
              <a:rPr lang="nl-NL" dirty="0"/>
              <a:t>voeg je eigen foto in</a:t>
            </a:r>
            <a:r>
              <a:rPr lang="nl-NL" noProof="0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0986" y="1026000"/>
            <a:ext cx="7122865" cy="666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0986" y="1764000"/>
            <a:ext cx="7122865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40000" y="6338054"/>
            <a:ext cx="24480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3457C7A-EA84-4A56-A96B-FAFA7B532F2B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7A595EE6-BDA6-43DD-955F-79046DE607D5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TITEL en object (wit+1/3 foto)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C029E682-A8BB-47FD-A325-4DFA43453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55719" y="3048112"/>
            <a:ext cx="533400" cy="657225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38D7D234-8261-4EA0-B56C-D8D99B2E3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55719" y="3048112"/>
            <a:ext cx="533400" cy="657225"/>
          </a:xfrm>
          <a:prstGeom prst="rect">
            <a:avLst/>
          </a:prstGeo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AEEDE6CB-7C83-41B8-B83C-48BE384C6F7A}"/>
              </a:ext>
            </a:extLst>
          </p:cNvPr>
          <p:cNvSpPr txBox="1"/>
          <p:nvPr/>
        </p:nvSpPr>
        <p:spPr>
          <a:xfrm>
            <a:off x="12478626" y="-36000"/>
            <a:ext cx="2088000" cy="49110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INVOEGEN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afbeeldings-pictogram in het midden van het fotovak en voeg de gewenste foto in.</a:t>
            </a: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900" b="1" cap="all" baseline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VERVANGEN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foto.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Verwijder de foto door op </a:t>
            </a:r>
            <a:r>
              <a:rPr lang="nl-NL" sz="900" b="0" u="none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Delete</a:t>
            </a:r>
            <a:r>
              <a:rPr lang="nl-NL" sz="900" b="1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drukken.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afbeeldings-pictogram en voeg de gewenste foto in.</a:t>
            </a: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900" baseline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BIJSNIJDEN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foto.</a:t>
            </a:r>
            <a:b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tab ‘Afbeeldingsopmaak’ verschijnt.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onderste deel van de knop </a:t>
            </a:r>
            <a:r>
              <a:rPr lang="nl-NL" sz="90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Bijsnijden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optie </a:t>
            </a:r>
            <a:r>
              <a:rPr lang="nl-NL" sz="900" b="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Opvullen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Houd eventueel de </a:t>
            </a:r>
            <a:r>
              <a:rPr lang="nl-NL" sz="900" b="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Shift-toets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ingedrukt en sleep de foto zodat het juiste deel van de foto wordt getoond. 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naast de dia.</a:t>
            </a:r>
          </a:p>
        </p:txBody>
      </p:sp>
    </p:spTree>
    <p:extLst>
      <p:ext uri="{BB962C8B-B14F-4D97-AF65-F5344CB8AC3E}">
        <p14:creationId xmlns:p14="http://schemas.microsoft.com/office/powerpoint/2010/main" val="1722788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(wit+2/3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40000" y="6338054"/>
            <a:ext cx="24480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3457C7A-EA84-4A56-A96B-FAFA7B532F2B}" type="slidenum">
              <a:rPr lang="nl-NL" smtClean="0"/>
              <a:t>‹nr.›</a:t>
            </a:fld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0" y="-1"/>
            <a:ext cx="12192000" cy="59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80000" y="0"/>
            <a:ext cx="811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nl-NL" dirty="0"/>
              <a:t>Klik op het </a:t>
            </a:r>
            <a:br>
              <a:rPr lang="nl-NL" dirty="0"/>
            </a:br>
            <a:r>
              <a:rPr lang="nl-NL" dirty="0"/>
              <a:t>afbeeldingspictogram en </a:t>
            </a:r>
            <a:br>
              <a:rPr lang="nl-NL" dirty="0"/>
            </a:br>
            <a:r>
              <a:rPr lang="nl-NL" dirty="0"/>
              <a:t>voeg je eigen foto in</a:t>
            </a:r>
            <a:r>
              <a:rPr lang="nl-NL" noProof="0" dirty="0"/>
              <a:t>.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E4520427-BA8E-4D38-95EF-C9120025EE09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TITEL en object (wit+2/3 foto)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45BB2FBE-FC88-42C6-9174-5B42C6FFF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55719" y="3048112"/>
            <a:ext cx="533400" cy="657225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FF4EBA5-603A-445C-8AD1-3851C6AF8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55719" y="3048112"/>
            <a:ext cx="533400" cy="657225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D46EA594-2CD4-40EB-9D8B-176E9D2C95AC}"/>
              </a:ext>
            </a:extLst>
          </p:cNvPr>
          <p:cNvSpPr txBox="1"/>
          <p:nvPr/>
        </p:nvSpPr>
        <p:spPr>
          <a:xfrm>
            <a:off x="12478626" y="-36000"/>
            <a:ext cx="2088000" cy="49110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INVOEGEN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afbeeldings-pictogram in het midden van het fotovak en voeg de gewenste foto in.</a:t>
            </a: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900" b="1" cap="all" baseline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VERVANGEN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foto.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Verwijder de foto door op </a:t>
            </a:r>
            <a:r>
              <a:rPr lang="nl-NL" sz="900" b="0" u="none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Delete</a:t>
            </a:r>
            <a:r>
              <a:rPr lang="nl-NL" sz="900" b="1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drukken.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afbeeldings-pictogram en voeg de gewenste foto in.</a:t>
            </a: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900" baseline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BIJSNIJDEN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foto.</a:t>
            </a:r>
            <a:b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tab ‘Afbeeldingsopmaak’ verschijnt.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onderste deel van de knop </a:t>
            </a:r>
            <a:r>
              <a:rPr lang="nl-NL" sz="90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Bijsnijden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optie </a:t>
            </a:r>
            <a:r>
              <a:rPr lang="nl-NL" sz="900" b="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Opvullen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Houd eventueel de </a:t>
            </a:r>
            <a:r>
              <a:rPr lang="nl-NL" sz="900" b="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Shift-toets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ingedrukt en sleep de foto zodat het juiste deel van de foto wordt getoond. 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naast de dia.</a:t>
            </a: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7FC87B33-C5FE-4F0C-A239-69C82337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00" y="1026000"/>
            <a:ext cx="3121374" cy="666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0E01D902-AE74-4B0C-AFD6-32A16C186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87" y="1764000"/>
            <a:ext cx="3121374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61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(gro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40000" y="6338054"/>
            <a:ext cx="24480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63457C7A-EA84-4A56-A96B-FAFA7B532F2B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86EBFDE8-B5CE-401E-8469-26933AAE4F33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TITEL en object (groen)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3514D62-42BD-4D3F-A075-A4F615E345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400" y="6202802"/>
            <a:ext cx="936000" cy="3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83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(groen+1/3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0986" y="1026000"/>
            <a:ext cx="7122865" cy="66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0986" y="1764000"/>
            <a:ext cx="7122865" cy="41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40000" y="6338054"/>
            <a:ext cx="24480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3457C7A-EA84-4A56-A96B-FAFA7B532F2B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225369" y="0"/>
            <a:ext cx="3966633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nl-NL" dirty="0"/>
              <a:t>Klik op het </a:t>
            </a:r>
            <a:br>
              <a:rPr lang="nl-NL" dirty="0"/>
            </a:br>
            <a:r>
              <a:rPr lang="nl-NL" dirty="0"/>
              <a:t>afbeeldingspictogram en </a:t>
            </a:r>
            <a:br>
              <a:rPr lang="nl-NL" dirty="0"/>
            </a:br>
            <a:r>
              <a:rPr lang="nl-NL" dirty="0"/>
              <a:t>voeg je eigen foto in</a:t>
            </a:r>
            <a:r>
              <a:rPr lang="nl-NL" noProof="0" dirty="0"/>
              <a:t>.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4C1CB270-3104-4523-AB85-86B0C678E631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TITEL en object (groen+1/3 foto)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4AFC8A0-D9D9-4FDC-AA0B-3AC152C58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55719" y="3048112"/>
            <a:ext cx="533400" cy="657225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27B4DFB2-E726-48CA-BF58-470D84AEE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55719" y="3048112"/>
            <a:ext cx="533400" cy="657225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134BEC20-60EC-4655-934F-F70938C7BE48}"/>
              </a:ext>
            </a:extLst>
          </p:cNvPr>
          <p:cNvSpPr txBox="1"/>
          <p:nvPr/>
        </p:nvSpPr>
        <p:spPr>
          <a:xfrm>
            <a:off x="12478626" y="-36000"/>
            <a:ext cx="2088000" cy="49110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INVOEGEN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afbeeldings-pictogram in het midden van het fotovak en voeg de gewenste foto in.</a:t>
            </a: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900" b="1" cap="all" baseline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VERVANGEN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foto.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Verwijder de foto door op </a:t>
            </a:r>
            <a:r>
              <a:rPr lang="nl-NL" sz="900" b="0" u="none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Delete</a:t>
            </a:r>
            <a:r>
              <a:rPr lang="nl-NL" sz="900" b="1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drukken.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afbeeldings-pictogram en voeg de gewenste foto in.</a:t>
            </a: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900" baseline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BIJSNIJDEN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foto.</a:t>
            </a:r>
            <a:b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tab ‘Afbeeldingsopmaak’ verschijnt.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onderste deel van de knop </a:t>
            </a:r>
            <a:r>
              <a:rPr lang="nl-NL" sz="90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Bijsnijden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optie </a:t>
            </a:r>
            <a:r>
              <a:rPr lang="nl-NL" sz="900" b="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Opvullen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Houd eventueel de </a:t>
            </a:r>
            <a:r>
              <a:rPr lang="nl-NL" sz="900" b="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Shift-toets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ingedrukt en sleep de foto zodat het juiste deel van de foto wordt getoond. 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naast de dia.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777ED846-8565-4BF4-A660-A424FA9C30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400" y="6202802"/>
            <a:ext cx="936000" cy="3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32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57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72000" y="1026000"/>
            <a:ext cx="10416000" cy="666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72000" y="1764000"/>
            <a:ext cx="10416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40000" y="6401359"/>
            <a:ext cx="24480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3457C7A-EA84-4A56-A96B-FAFA7B532F2B}" type="slidenum">
              <a:rPr lang="nl-NL" smtClean="0"/>
              <a:t>‹nr.›</a:t>
            </a:fld>
            <a:endParaRPr lang="nl-NL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660AC976-FF57-4216-B594-2ECE7D373C09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400" y="6202801"/>
            <a:ext cx="936000" cy="362139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92809271-3493-466D-AB40-73FA581AA587}"/>
              </a:ext>
            </a:extLst>
          </p:cNvPr>
          <p:cNvSpPr txBox="1"/>
          <p:nvPr/>
        </p:nvSpPr>
        <p:spPr>
          <a:xfrm>
            <a:off x="-2241155" y="-36000"/>
            <a:ext cx="2088000" cy="6505099"/>
          </a:xfrm>
          <a:prstGeom prst="roundRect">
            <a:avLst>
              <a:gd name="adj" fmla="val 5780"/>
            </a:avLst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50673" bIns="5067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TAB START</a:t>
            </a:r>
          </a:p>
          <a:p>
            <a:pPr>
              <a:lnSpc>
                <a:spcPct val="120000"/>
              </a:lnSpc>
            </a:pPr>
            <a:endParaRPr lang="nl-NL" sz="1000" b="1" kern="1200" cap="all" baseline="0" noProof="1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1000" b="1" kern="1200" cap="all" baseline="0" noProof="1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1000" b="1" kern="1200" cap="all" baseline="0" noProof="1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1000" b="1" kern="1200" cap="all" baseline="0" noProof="1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1000" b="1" kern="1200" cap="all" baseline="0" noProof="1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nieuwe DIA INVOEGEN</a:t>
            </a:r>
          </a:p>
          <a:p>
            <a:pPr marL="536575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onderste deel van de knop </a:t>
            </a:r>
            <a:r>
              <a:rPr lang="nl-NL" sz="900" b="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Nieuwe Dia </a:t>
            </a: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kies de gewenste dia-indeling.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900" b="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ANDERE DIA-INDEling </a:t>
            </a:r>
          </a:p>
          <a:p>
            <a:pPr marL="107950" indent="-10795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dia waarvan je de dia-indeling wilt wijzigen.</a:t>
            </a:r>
          </a:p>
          <a:p>
            <a:pPr marL="107950" indent="-10795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knop </a:t>
            </a:r>
            <a:r>
              <a:rPr lang="nl-NL" sz="900" b="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Indeling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nl-NL" sz="900" b="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950" indent="-107950">
              <a:lnSpc>
                <a:spcPct val="120000"/>
              </a:lnSpc>
              <a:buFont typeface="+mj-lt"/>
              <a:buAutoNum type="arabicPeriod"/>
            </a:pP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Kies de gewenste indeling.</a:t>
            </a: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900" baseline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DIA-INDELING HERSTELLEN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 kan gebeuren dat je de tekst- of fotovakken per ongeluk hebt verplaatst, waardoor ze niet meer op de juiste positie staan.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Herstel dit door op de knop </a:t>
            </a:r>
            <a:r>
              <a:rPr lang="nl-NL" sz="900" b="1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Opnieuw</a:t>
            </a:r>
            <a:r>
              <a:rPr lang="nl-NL" sz="90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nl-NL" sz="900" b="1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instellen</a:t>
            </a:r>
            <a:r>
              <a:rPr lang="nl-NL" sz="900" b="1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klikken.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endParaRPr lang="nl-NL" sz="900" baseline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KOPIËREN VANUIT EEN OUDE PRESENTATIE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 kunt geen complete dia’s kopiëren vanuit presentaties met een </a:t>
            </a:r>
            <a:r>
              <a:rPr lang="nl-NL" sz="900" u="sng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andere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opmaak. Voeg in dat geval een nieuwe dia in en kopieer de tekst vanuit de ‘oude’ presentatie naar de nieuwe dia. Gebruik hieroor de knop </a:t>
            </a:r>
            <a:r>
              <a:rPr lang="nl-NL" sz="90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Plakken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kies de optie </a:t>
            </a:r>
            <a:r>
              <a:rPr lang="nl-NL" sz="900" b="1" kern="1200" baseline="0" noProof="1">
                <a:solidFill>
                  <a:srgbClr val="515F67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Alleen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="1" kern="1200" baseline="0" noProof="1">
                <a:solidFill>
                  <a:srgbClr val="515F67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tekst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="1" kern="1200" baseline="0" noProof="1">
                <a:solidFill>
                  <a:srgbClr val="515F67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behouden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nl-NL" sz="900" kern="1200" baseline="0" noProof="1">
              <a:solidFill>
                <a:srgbClr val="515F6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F7FC3243-A215-4B96-80E1-7A8F51022F7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5503" y="1359789"/>
            <a:ext cx="428625" cy="657225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9145B82A-63CF-4418-B553-F6D182D4133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5503" y="6262927"/>
            <a:ext cx="1457325" cy="523875"/>
          </a:xfrm>
          <a:prstGeom prst="rect">
            <a:avLst/>
          </a:prstGeom>
        </p:spPr>
      </p:pic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F0B69D13-0C64-4DE5-AB3D-E65F4DC77D34}"/>
              </a:ext>
            </a:extLst>
          </p:cNvPr>
          <p:cNvCxnSpPr>
            <a:cxnSpLocks/>
          </p:cNvCxnSpPr>
          <p:nvPr/>
        </p:nvCxnSpPr>
        <p:spPr>
          <a:xfrm>
            <a:off x="-1121089" y="6162675"/>
            <a:ext cx="1" cy="318374"/>
          </a:xfrm>
          <a:prstGeom prst="straightConnector1">
            <a:avLst/>
          </a:prstGeom>
          <a:ln>
            <a:solidFill>
              <a:srgbClr val="515F6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C7DD53AD-8525-4F8C-8FB3-F370DA4EA80D}"/>
              </a:ext>
            </a:extLst>
          </p:cNvPr>
          <p:cNvCxnSpPr>
            <a:cxnSpLocks/>
          </p:cNvCxnSpPr>
          <p:nvPr/>
        </p:nvCxnSpPr>
        <p:spPr>
          <a:xfrm flipH="1" flipV="1">
            <a:off x="-1709737" y="1941012"/>
            <a:ext cx="166686" cy="133152"/>
          </a:xfrm>
          <a:prstGeom prst="straightConnector1">
            <a:avLst/>
          </a:prstGeom>
          <a:ln>
            <a:solidFill>
              <a:srgbClr val="515F6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8560EC97-28E4-4A9A-9F83-8C1BE5FCD106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58" t="26168" r="1250" b="15996"/>
          <a:stretch/>
        </p:blipFill>
        <p:spPr>
          <a:xfrm>
            <a:off x="-2115503" y="235998"/>
            <a:ext cx="1691640" cy="677602"/>
          </a:xfrm>
          <a:prstGeom prst="rect">
            <a:avLst/>
          </a:prstGeom>
        </p:spPr>
      </p:pic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AC804CAC-6109-47DC-BF9B-6C26568C72F0}"/>
              </a:ext>
            </a:extLst>
          </p:cNvPr>
          <p:cNvCxnSpPr>
            <a:cxnSpLocks/>
          </p:cNvCxnSpPr>
          <p:nvPr/>
        </p:nvCxnSpPr>
        <p:spPr>
          <a:xfrm>
            <a:off x="-1121089" y="6162675"/>
            <a:ext cx="1" cy="318374"/>
          </a:xfrm>
          <a:prstGeom prst="straightConnector1">
            <a:avLst/>
          </a:prstGeom>
          <a:ln>
            <a:solidFill>
              <a:srgbClr val="515F6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11667B06-528D-450B-B054-CD570D304754}"/>
              </a:ext>
            </a:extLst>
          </p:cNvPr>
          <p:cNvCxnSpPr>
            <a:cxnSpLocks/>
          </p:cNvCxnSpPr>
          <p:nvPr/>
        </p:nvCxnSpPr>
        <p:spPr>
          <a:xfrm flipH="1" flipV="1">
            <a:off x="-1709737" y="1941012"/>
            <a:ext cx="166686" cy="133152"/>
          </a:xfrm>
          <a:prstGeom prst="straightConnector1">
            <a:avLst/>
          </a:prstGeom>
          <a:ln>
            <a:solidFill>
              <a:srgbClr val="515F6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26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00" indent="-288000" algn="l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00" indent="-288000" algn="l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000" indent="-288000" algn="l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-288000" algn="l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0">
          <p15:clr>
            <a:srgbClr val="F26B43"/>
          </p15:clr>
        </p15:guide>
        <p15:guide id="2" pos="2880">
          <p15:clr>
            <a:srgbClr val="F26B43"/>
          </p15:clr>
        </p15:guide>
        <p15:guide id="3" pos="415">
          <p15:clr>
            <a:srgbClr val="F26B43"/>
          </p15:clr>
        </p15:guide>
        <p15:guide id="4" pos="5239">
          <p15:clr>
            <a:srgbClr val="F26B43"/>
          </p15:clr>
        </p15:guide>
        <p15:guide id="5" orient="horz" pos="3725">
          <p15:clr>
            <a:srgbClr val="F26B43"/>
          </p15:clr>
        </p15:guide>
        <p15:guide id="6" orient="horz" pos="109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EBCC-00A4-4246-ACE2-26CD9D3B1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sz="5400" dirty="0"/>
            </a:br>
            <a:r>
              <a:rPr lang="en-US" sz="7400" dirty="0"/>
              <a:t>Data Analysis</a:t>
            </a:r>
            <a:br>
              <a:rPr lang="en-US" sz="7400" dirty="0"/>
            </a:br>
            <a:r>
              <a:rPr lang="en-US" sz="2800" dirty="0"/>
              <a:t>Iris exercises 1 &amp; 2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FA62E-9F6A-984C-8535-9B284AB305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3: Classification - Iris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35AEF-0494-E046-A9D8-995BC9B58D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Ronald Fokkink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4BFA9-2CC5-5148-95B9-62C329F039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08-03-2022</a:t>
            </a:r>
          </a:p>
        </p:txBody>
      </p:sp>
    </p:spTree>
    <p:extLst>
      <p:ext uri="{BB962C8B-B14F-4D97-AF65-F5344CB8AC3E}">
        <p14:creationId xmlns:p14="http://schemas.microsoft.com/office/powerpoint/2010/main" val="312116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FDCA992-7A6F-45D4-A7BB-34C7CCDD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00" y="1026000"/>
            <a:ext cx="10416000" cy="365055"/>
          </a:xfrm>
        </p:spPr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1 - Tree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6D39792-9827-408D-A6F8-4F0BE4719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6" y="1648499"/>
            <a:ext cx="6343366" cy="4670934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0E85992D-8CC7-4DAC-833A-FBABBC6B7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99" y="1798950"/>
            <a:ext cx="5564012" cy="4739951"/>
          </a:xfrm>
          <a:prstGeom prst="rect">
            <a:avLst/>
          </a:prstGeom>
        </p:spPr>
      </p:pic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10CCDE98-61BE-408B-8251-723782115900}"/>
              </a:ext>
            </a:extLst>
          </p:cNvPr>
          <p:cNvCxnSpPr/>
          <p:nvPr/>
        </p:nvCxnSpPr>
        <p:spPr>
          <a:xfrm flipV="1">
            <a:off x="7716416" y="1511559"/>
            <a:ext cx="0" cy="5027342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E845832D-A866-4574-B793-8B0F87406ED9}"/>
              </a:ext>
            </a:extLst>
          </p:cNvPr>
          <p:cNvSpPr txBox="1"/>
          <p:nvPr/>
        </p:nvSpPr>
        <p:spPr>
          <a:xfrm>
            <a:off x="7467729" y="4676193"/>
            <a:ext cx="2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25384DDA-C6A4-43D9-BA98-2B9C298F6E0C}"/>
              </a:ext>
            </a:extLst>
          </p:cNvPr>
          <p:cNvCxnSpPr>
            <a:cxnSpLocks/>
          </p:cNvCxnSpPr>
          <p:nvPr/>
        </p:nvCxnSpPr>
        <p:spPr>
          <a:xfrm rot="16200000" flipV="1">
            <a:off x="9939292" y="1115905"/>
            <a:ext cx="0" cy="442800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>
            <a:extLst>
              <a:ext uri="{FF2B5EF4-FFF2-40B4-BE49-F238E27FC236}">
                <a16:creationId xmlns:a16="http://schemas.microsoft.com/office/drawing/2014/main" id="{D5E61FF5-FFEA-4D9F-A957-44F705ED2014}"/>
              </a:ext>
            </a:extLst>
          </p:cNvPr>
          <p:cNvSpPr txBox="1"/>
          <p:nvPr/>
        </p:nvSpPr>
        <p:spPr>
          <a:xfrm>
            <a:off x="7820854" y="3031093"/>
            <a:ext cx="2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DD4ABE22-28DB-4BF9-856E-B41F811D0E05}"/>
              </a:ext>
            </a:extLst>
          </p:cNvPr>
          <p:cNvCxnSpPr/>
          <p:nvPr/>
        </p:nvCxnSpPr>
        <p:spPr>
          <a:xfrm flipV="1">
            <a:off x="10231016" y="3321309"/>
            <a:ext cx="0" cy="320400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>
            <a:extLst>
              <a:ext uri="{FF2B5EF4-FFF2-40B4-BE49-F238E27FC236}">
                <a16:creationId xmlns:a16="http://schemas.microsoft.com/office/drawing/2014/main" id="{BDA2FF4D-19EF-42AF-BE08-0F19ADE9073B}"/>
              </a:ext>
            </a:extLst>
          </p:cNvPr>
          <p:cNvSpPr txBox="1"/>
          <p:nvPr/>
        </p:nvSpPr>
        <p:spPr>
          <a:xfrm>
            <a:off x="9931148" y="4676193"/>
            <a:ext cx="2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23EF0B73-AD5B-499B-909E-F4C64C5BBA0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203717" y="2696330"/>
            <a:ext cx="0" cy="198000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B532247C-C724-4374-A71E-75A0D1F5CDD9}"/>
              </a:ext>
            </a:extLst>
          </p:cNvPr>
          <p:cNvSpPr txBox="1"/>
          <p:nvPr/>
        </p:nvSpPr>
        <p:spPr>
          <a:xfrm>
            <a:off x="11794968" y="3368468"/>
            <a:ext cx="2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657D9C9-F938-2315-A71B-C793A9000889}"/>
              </a:ext>
            </a:extLst>
          </p:cNvPr>
          <p:cNvSpPr txBox="1"/>
          <p:nvPr/>
        </p:nvSpPr>
        <p:spPr>
          <a:xfrm>
            <a:off x="2353414" y="2510395"/>
            <a:ext cx="2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BB4D0FCE-52B7-A446-D4C7-02150B43D11B}"/>
              </a:ext>
            </a:extLst>
          </p:cNvPr>
          <p:cNvSpPr txBox="1"/>
          <p:nvPr/>
        </p:nvSpPr>
        <p:spPr>
          <a:xfrm>
            <a:off x="4236138" y="3514798"/>
            <a:ext cx="2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36C53FED-C7B1-219E-A77B-76D08E84014A}"/>
              </a:ext>
            </a:extLst>
          </p:cNvPr>
          <p:cNvSpPr txBox="1"/>
          <p:nvPr/>
        </p:nvSpPr>
        <p:spPr>
          <a:xfrm>
            <a:off x="2781589" y="4563553"/>
            <a:ext cx="2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C9787707-8DE6-F988-0C26-2701B9900D38}"/>
              </a:ext>
            </a:extLst>
          </p:cNvPr>
          <p:cNvSpPr txBox="1"/>
          <p:nvPr/>
        </p:nvSpPr>
        <p:spPr>
          <a:xfrm>
            <a:off x="3717754" y="5561703"/>
            <a:ext cx="2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1395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0" grpId="0"/>
      <p:bldP spid="22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D3901-9167-44B0-82CA-D3A32EF7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00" y="1026000"/>
            <a:ext cx="10416000" cy="384511"/>
          </a:xfrm>
        </p:spPr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E77C0C-C321-4AD1-B852-E219E9E8B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99" y="1512000"/>
            <a:ext cx="11284649" cy="498156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Which types of classifiers do we find in Orange:</a:t>
            </a:r>
          </a:p>
          <a:p>
            <a:pPr lvl="2"/>
            <a:r>
              <a:rPr lang="en-US" sz="1800" dirty="0"/>
              <a:t>Logistic regression		linear 	true probabilistic		</a:t>
            </a:r>
          </a:p>
          <a:p>
            <a:pPr lvl="2"/>
            <a:r>
              <a:rPr lang="en-US" sz="1800" dirty="0"/>
              <a:t>Naive Bayes			linear 	true probabilistic</a:t>
            </a:r>
          </a:p>
          <a:p>
            <a:pPr lvl="2"/>
            <a:r>
              <a:rPr lang="en-US" sz="1800" dirty="0"/>
              <a:t>SVM				linear 				also regression	</a:t>
            </a:r>
          </a:p>
          <a:p>
            <a:pPr lvl="2"/>
            <a:r>
              <a:rPr lang="en-US" sz="1800" dirty="0"/>
              <a:t>Stochastic Gradient Descent	linear				idem</a:t>
            </a:r>
          </a:p>
          <a:p>
            <a:pPr lvl="2"/>
            <a:r>
              <a:rPr lang="en-US" sz="1800" dirty="0"/>
              <a:t>Tree								idem</a:t>
            </a:r>
          </a:p>
          <a:p>
            <a:pPr lvl="2"/>
            <a:r>
              <a:rPr lang="en-US" sz="1800" dirty="0" err="1"/>
              <a:t>kNN</a:t>
            </a:r>
            <a:r>
              <a:rPr lang="en-US" sz="1800" dirty="0"/>
              <a:t> 					 non-probabilistic 		idem</a:t>
            </a:r>
          </a:p>
          <a:p>
            <a:pPr lvl="2"/>
            <a:r>
              <a:rPr lang="en-US" sz="1800" dirty="0"/>
              <a:t>Random Forest							idem		 ensemble</a:t>
            </a:r>
          </a:p>
          <a:p>
            <a:pPr lvl="2"/>
            <a:r>
              <a:rPr lang="en-US" sz="1800" dirty="0"/>
              <a:t>Ada Boost							idem		 ensemble</a:t>
            </a:r>
          </a:p>
          <a:p>
            <a:pPr lvl="2"/>
            <a:r>
              <a:rPr lang="en-US" sz="1800" dirty="0"/>
              <a:t>Gradient Boosting							idem		 ensemble</a:t>
            </a:r>
          </a:p>
          <a:p>
            <a:pPr lvl="2"/>
            <a:r>
              <a:rPr lang="en-US" sz="1800" dirty="0"/>
              <a:t>Neural Network							not in Orange?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1800" dirty="0"/>
              <a:t>Which type classifier is Naïve Bayes:		</a:t>
            </a:r>
          </a:p>
          <a:p>
            <a:pPr lvl="2"/>
            <a:r>
              <a:rPr lang="en-US" sz="1800" dirty="0"/>
              <a:t>linear classifier: linear decision boundary</a:t>
            </a:r>
          </a:p>
          <a:p>
            <a:pPr lvl="2"/>
            <a:r>
              <a:rPr lang="en-US" sz="1800" dirty="0"/>
              <a:t>probabilistic classifier: creates a probabilistic model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1800" dirty="0"/>
              <a:t>What is the function of the confusion matrix:</a:t>
            </a:r>
          </a:p>
          <a:p>
            <a:pPr lvl="2"/>
            <a:r>
              <a:rPr lang="en-US" sz="1800" dirty="0"/>
              <a:t>relates predicted classes to actual classes</a:t>
            </a:r>
          </a:p>
          <a:p>
            <a:pPr lvl="2"/>
            <a:r>
              <a:rPr lang="en-US" sz="1800" dirty="0"/>
              <a:t>shows the ways in which your classification model is confused when it makes predictions</a:t>
            </a:r>
          </a:p>
          <a:p>
            <a:pPr lvl="2"/>
            <a:r>
              <a:rPr lang="en-US" sz="1800" dirty="0"/>
              <a:t>function: to assess predictive accuracy of a model</a:t>
            </a:r>
          </a:p>
        </p:txBody>
      </p:sp>
    </p:spTree>
    <p:extLst>
      <p:ext uri="{BB962C8B-B14F-4D97-AF65-F5344CB8AC3E}">
        <p14:creationId xmlns:p14="http://schemas.microsoft.com/office/powerpoint/2010/main" val="292429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FDCA992-7A6F-45D4-A7BB-34C7CCDD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00" y="1026000"/>
            <a:ext cx="10416000" cy="365055"/>
          </a:xfrm>
        </p:spPr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2 – </a:t>
            </a:r>
            <a:r>
              <a:rPr lang="nl-NL" dirty="0" err="1"/>
              <a:t>Naive</a:t>
            </a:r>
            <a:r>
              <a:rPr lang="nl-NL" dirty="0"/>
              <a:t> Bayes &amp; Trees</a:t>
            </a:r>
          </a:p>
        </p:txBody>
      </p:sp>
      <p:graphicFrame>
        <p:nvGraphicFramePr>
          <p:cNvPr id="2" name="Tabel 2">
            <a:extLst>
              <a:ext uri="{FF2B5EF4-FFF2-40B4-BE49-F238E27FC236}">
                <a16:creationId xmlns:a16="http://schemas.microsoft.com/office/drawing/2014/main" id="{74B8B307-B84E-4520-B50A-FA74E3463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621335"/>
              </p:ext>
            </p:extLst>
          </p:nvPr>
        </p:nvGraphicFramePr>
        <p:xfrm>
          <a:off x="1307546" y="3564831"/>
          <a:ext cx="9576907" cy="2813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802">
                  <a:extLst>
                    <a:ext uri="{9D8B030D-6E8A-4147-A177-3AD203B41FA5}">
                      <a16:colId xmlns:a16="http://schemas.microsoft.com/office/drawing/2014/main" val="2187619542"/>
                    </a:ext>
                  </a:extLst>
                </a:gridCol>
                <a:gridCol w="1901501">
                  <a:extLst>
                    <a:ext uri="{9D8B030D-6E8A-4147-A177-3AD203B41FA5}">
                      <a16:colId xmlns:a16="http://schemas.microsoft.com/office/drawing/2014/main" val="3292867466"/>
                    </a:ext>
                  </a:extLst>
                </a:gridCol>
                <a:gridCol w="1596151">
                  <a:extLst>
                    <a:ext uri="{9D8B030D-6E8A-4147-A177-3AD203B41FA5}">
                      <a16:colId xmlns:a16="http://schemas.microsoft.com/office/drawing/2014/main" val="221575852"/>
                    </a:ext>
                  </a:extLst>
                </a:gridCol>
                <a:gridCol w="1596151">
                  <a:extLst>
                    <a:ext uri="{9D8B030D-6E8A-4147-A177-3AD203B41FA5}">
                      <a16:colId xmlns:a16="http://schemas.microsoft.com/office/drawing/2014/main" val="652883222"/>
                    </a:ext>
                  </a:extLst>
                </a:gridCol>
                <a:gridCol w="1596151">
                  <a:extLst>
                    <a:ext uri="{9D8B030D-6E8A-4147-A177-3AD203B41FA5}">
                      <a16:colId xmlns:a16="http://schemas.microsoft.com/office/drawing/2014/main" val="3234542115"/>
                    </a:ext>
                  </a:extLst>
                </a:gridCol>
                <a:gridCol w="1596151">
                  <a:extLst>
                    <a:ext uri="{9D8B030D-6E8A-4147-A177-3AD203B41FA5}">
                      <a16:colId xmlns:a16="http://schemas.microsoft.com/office/drawing/2014/main" val="672327339"/>
                    </a:ext>
                  </a:extLst>
                </a:gridCol>
              </a:tblGrid>
              <a:tr h="429375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Naive</a:t>
                      </a:r>
                      <a:r>
                        <a:rPr lang="nl-NL" dirty="0"/>
                        <a:t> Bayes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dirty="0"/>
                        <a:t>Tree (min. 2 obs./</a:t>
                      </a:r>
                      <a:r>
                        <a:rPr lang="nl-NL" dirty="0" err="1"/>
                        <a:t>leave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nl-NL" dirty="0" err="1"/>
                        <a:t>Instances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dirty="0"/>
                        <a:t>Tree (min. 15 obs./</a:t>
                      </a:r>
                      <a:r>
                        <a:rPr lang="nl-NL" dirty="0" err="1"/>
                        <a:t>leave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/>
                        <a:t>Instances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313560"/>
                  </a:ext>
                </a:extLst>
              </a:tr>
              <a:tr h="476808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leaves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/>
                        <a:t>leaves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034616"/>
                  </a:ext>
                </a:extLst>
              </a:tr>
              <a:tr h="476808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44 (104)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44 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872457"/>
                  </a:ext>
                </a:extLst>
              </a:tr>
              <a:tr h="476808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43 (104)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42 (102)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376275"/>
                  </a:ext>
                </a:extLst>
              </a:tr>
              <a:tr h="476808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43 (104)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42 (102)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106439"/>
                  </a:ext>
                </a:extLst>
              </a:tr>
              <a:tr h="476808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41 (103)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41 (102)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860040"/>
                  </a:ext>
                </a:extLst>
              </a:tr>
            </a:tbl>
          </a:graphicData>
        </a:graphic>
      </p:graphicFrame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5E0EC70E-15E4-4FBA-8A80-AF15E92BA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99" y="1512001"/>
            <a:ext cx="11284649" cy="2079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To answer questions 4 to 9, we performed 4 runs for building a Naive Bayes model and 2 Trees using a random training set with 105 observations and a test set with the remaining 45 observations.</a:t>
            </a:r>
          </a:p>
          <a:p>
            <a:r>
              <a:rPr lang="en-US" sz="1800" dirty="0"/>
              <a:t>The minimum number of observations per leaf is set to 2 and 15 respectively.</a:t>
            </a:r>
          </a:p>
          <a:p>
            <a:r>
              <a:rPr lang="en-US" sz="1800" dirty="0"/>
              <a:t>The number of observations in the test set that were correctly classified by each model is shown in the following table.</a:t>
            </a:r>
          </a:p>
          <a:p>
            <a:r>
              <a:rPr lang="en-US" sz="1800" dirty="0"/>
              <a:t>For both trees, the number of correctly classified observations in the training set is shown in brackets.</a:t>
            </a:r>
          </a:p>
          <a:p>
            <a:r>
              <a:rPr lang="en-US" sz="1800" dirty="0"/>
              <a:t>Also, the number leaves are shown.</a:t>
            </a:r>
          </a:p>
        </p:txBody>
      </p:sp>
    </p:spTree>
    <p:extLst>
      <p:ext uri="{BB962C8B-B14F-4D97-AF65-F5344CB8AC3E}">
        <p14:creationId xmlns:p14="http://schemas.microsoft.com/office/powerpoint/2010/main" val="409743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D3901-9167-44B0-82CA-D3A32EF7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00" y="1026000"/>
            <a:ext cx="10416000" cy="355328"/>
          </a:xfrm>
        </p:spPr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E77C0C-C321-4AD1-B852-E219E9E8B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99" y="1512001"/>
            <a:ext cx="11284649" cy="38379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1800" dirty="0"/>
              <a:t>How much items are correctly classified in the first run: see 6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1800" dirty="0"/>
              <a:t>Do another run with Naive Bayes </a:t>
            </a:r>
            <a:r>
              <a:rPr lang="en-US" sz="1800" strike="sngStrike" dirty="0"/>
              <a:t>but now as an unpruned set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1800" dirty="0"/>
              <a:t>How much item are now correctly classified:</a:t>
            </a:r>
          </a:p>
          <a:p>
            <a:pPr lvl="2"/>
            <a:r>
              <a:rPr lang="en-US" sz="1800" dirty="0"/>
              <a:t>In 4 runs, the number of observations correctly classified ranges from 36 to 44. </a:t>
            </a:r>
          </a:p>
          <a:p>
            <a:pPr lvl="2"/>
            <a:r>
              <a:rPr lang="en-US" sz="1800" dirty="0"/>
              <a:t>This high variance is surprising as Naive Bayes is considered a high bias/low variance classifier.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1800" dirty="0"/>
              <a:t>Visualize the decision tree of the first run: see sheet 6.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1800" dirty="0"/>
              <a:t>Minimize the leaves of the decision tree (change the ‘min. instances per leave ‘ in 15)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1800" dirty="0"/>
              <a:t>Visualize the decision tree of the third run (sheet 7). What is the difference of these two decision trees:</a:t>
            </a:r>
          </a:p>
          <a:p>
            <a:pPr lvl="2"/>
            <a:r>
              <a:rPr lang="en-US" sz="1800" dirty="0"/>
              <a:t>In 4 runs, both trees have nearly identical accuracy on the test set, although the tree with a minimum of 15 observations per leaf is usually smaller.</a:t>
            </a:r>
          </a:p>
          <a:p>
            <a:pPr lvl="2"/>
            <a:r>
              <a:rPr lang="en-US" sz="1800" dirty="0"/>
              <a:t>In these runs, he accuracy on the training set is higher than the accuracy on the test set, as expected.</a:t>
            </a:r>
          </a:p>
          <a:p>
            <a:pPr lvl="2"/>
            <a:r>
              <a:rPr lang="en-US" sz="1800" dirty="0"/>
              <a:t>Comparing the accuracy on the training set, the tree with a minimum of 2 observations per leaf has higher accuracy, which is an indication for overfitting.</a:t>
            </a:r>
          </a:p>
        </p:txBody>
      </p:sp>
    </p:spTree>
    <p:extLst>
      <p:ext uri="{BB962C8B-B14F-4D97-AF65-F5344CB8AC3E}">
        <p14:creationId xmlns:p14="http://schemas.microsoft.com/office/powerpoint/2010/main" val="381916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FDCA992-7A6F-45D4-A7BB-34C7CCDD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00" y="1026000"/>
            <a:ext cx="10416000" cy="365055"/>
          </a:xfrm>
        </p:spPr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2 – Both trees run 1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9FB1121-B7C4-4B5A-ADEA-140F3EFCF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3" y="1500394"/>
            <a:ext cx="7065776" cy="5334427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FE837E31-34C9-4C33-BA19-BA0D3AC8D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825" y="1500395"/>
            <a:ext cx="4862526" cy="346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5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FDCA992-7A6F-45D4-A7BB-34C7CCDD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00" y="1026000"/>
            <a:ext cx="10416000" cy="365055"/>
          </a:xfrm>
        </p:spPr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2 – Both trees run 3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332EFC4-63DC-41D8-BB02-005E7256D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29" y="1686144"/>
            <a:ext cx="5361413" cy="378818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6CB48D9-D303-4EE3-B896-9B3D4EB7E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121" y="1686144"/>
            <a:ext cx="5331030" cy="374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51570"/>
      </p:ext>
    </p:extLst>
  </p:cSld>
  <p:clrMapOvr>
    <a:masterClrMapping/>
  </p:clrMapOvr>
</p:sld>
</file>

<file path=ppt/theme/theme1.xml><?xml version="1.0" encoding="utf-8"?>
<a:theme xmlns:a="http://schemas.openxmlformats.org/drawingml/2006/main" name="Saxion_16-9-UAS">
  <a:themeElements>
    <a:clrScheme name="Saxion">
      <a:dk1>
        <a:sysClr val="windowText" lastClr="000000"/>
      </a:dk1>
      <a:lt1>
        <a:sysClr val="window" lastClr="FFFFFF"/>
      </a:lt1>
      <a:dk2>
        <a:srgbClr val="009C82"/>
      </a:dk2>
      <a:lt2>
        <a:srgbClr val="F2F2F2"/>
      </a:lt2>
      <a:accent1>
        <a:srgbClr val="009C82"/>
      </a:accent1>
      <a:accent2>
        <a:srgbClr val="C6C5BF"/>
      </a:accent2>
      <a:accent3>
        <a:srgbClr val="85CEE4"/>
      </a:accent3>
      <a:accent4>
        <a:srgbClr val="009C82"/>
      </a:accent4>
      <a:accent5>
        <a:srgbClr val="C6C5BF"/>
      </a:accent5>
      <a:accent6>
        <a:srgbClr val="85CEE4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xion_16-9-UAS" id="{E420B0D3-CBF9-4E73-821D-169CA03933E2}" vid="{F2CA97FB-96A0-43C0-BE04-4FF045C8C98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630</Words>
  <Application>Microsoft Office PowerPoint</Application>
  <PresentationFormat>Breedbeeld</PresentationFormat>
  <Paragraphs>91</Paragraphs>
  <Slides>7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Arial</vt:lpstr>
      <vt:lpstr>Arial Black</vt:lpstr>
      <vt:lpstr>Calibri</vt:lpstr>
      <vt:lpstr>Saxion_16-9-UAS</vt:lpstr>
      <vt:lpstr> Data Analysis Iris exercises 1 &amp; 2 </vt:lpstr>
      <vt:lpstr>Exercise 1 - Tree</vt:lpstr>
      <vt:lpstr>Exercise 2</vt:lpstr>
      <vt:lpstr>Exercise 2 – Naive Bayes &amp; Trees</vt:lpstr>
      <vt:lpstr>Exercise 2</vt:lpstr>
      <vt:lpstr>Exercise 2 – Both trees run 1</vt:lpstr>
      <vt:lpstr>Exercise 2 – Both trees run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2 - Tree</dc:title>
  <dc:creator>Ronald Fokkink</dc:creator>
  <cp:lastModifiedBy>Ronald Fokkink</cp:lastModifiedBy>
  <cp:revision>2</cp:revision>
  <dcterms:created xsi:type="dcterms:W3CDTF">2022-03-06T21:35:24Z</dcterms:created>
  <dcterms:modified xsi:type="dcterms:W3CDTF">2022-09-27T06:22:27Z</dcterms:modified>
</cp:coreProperties>
</file>