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ink/ink1.xml" ContentType="application/inkml+xml"/>
  <Override PartName="/ppt/tags/tag1.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78" r:id="rId5"/>
    <p:sldId id="304" r:id="rId6"/>
    <p:sldId id="348" r:id="rId7"/>
    <p:sldId id="349" r:id="rId8"/>
    <p:sldId id="350" r:id="rId9"/>
    <p:sldId id="294" r:id="rId10"/>
    <p:sldId id="307" r:id="rId11"/>
    <p:sldId id="346" r:id="rId12"/>
    <p:sldId id="337" r:id="rId13"/>
    <p:sldId id="359" r:id="rId14"/>
    <p:sldId id="355" r:id="rId15"/>
    <p:sldId id="356" r:id="rId16"/>
    <p:sldId id="357" r:id="rId17"/>
    <p:sldId id="358" r:id="rId18"/>
    <p:sldId id="354" r:id="rId19"/>
    <p:sldId id="297"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B947"/>
    <a:srgbClr val="BFBC52"/>
    <a:srgbClr val="AE9900"/>
    <a:srgbClr val="E8CC26"/>
    <a:srgbClr val="202C8F"/>
    <a:srgbClr val="FDFBF6"/>
    <a:srgbClr val="AAC4E9"/>
    <a:srgbClr val="F5CDCE"/>
    <a:srgbClr val="DF8C8C"/>
    <a:srgbClr val="D4D5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14BFCD-4D71-4969-8300-4E02E965C1AF}" v="17" dt="2023-11-24T00:20:37.490"/>
  </p1510:revLst>
</p1510:revInfo>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8" d="100"/>
          <a:sy n="78" d="100"/>
        </p:scale>
        <p:origin x="878" y="91"/>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at Adeogun" userId="04326f35-3eab-4381-88f6-1d38631867cd" providerId="ADAL" clId="{6A14BFCD-4D71-4969-8300-4E02E965C1AF}"/>
    <pc:docChg chg="custSel delSld modSld">
      <pc:chgData name="Ashiat Adeogun" userId="04326f35-3eab-4381-88f6-1d38631867cd" providerId="ADAL" clId="{6A14BFCD-4D71-4969-8300-4E02E965C1AF}" dt="2023-11-24T00:20:50.850" v="54" actId="478"/>
      <pc:docMkLst>
        <pc:docMk/>
      </pc:docMkLst>
      <pc:sldChg chg="addSp delSp modSp mod modTransition delAnim modAnim">
        <pc:chgData name="Ashiat Adeogun" userId="04326f35-3eab-4381-88f6-1d38631867cd" providerId="ADAL" clId="{6A14BFCD-4D71-4969-8300-4E02E965C1AF}" dt="2023-11-24T00:19:59.756" v="41" actId="478"/>
        <pc:sldMkLst>
          <pc:docMk/>
          <pc:sldMk cId="2131568492" sldId="278"/>
        </pc:sldMkLst>
        <pc:spChg chg="mod">
          <ac:chgData name="Ashiat Adeogun" userId="04326f35-3eab-4381-88f6-1d38631867cd" providerId="ADAL" clId="{6A14BFCD-4D71-4969-8300-4E02E965C1AF}" dt="2023-11-23T15:10:57.544" v="5" actId="20577"/>
          <ac:spMkLst>
            <pc:docMk/>
            <pc:sldMk cId="2131568492" sldId="278"/>
            <ac:spMk id="3" creationId="{86C1060B-300F-3CE3-E5AA-D8E29791C960}"/>
          </ac:spMkLst>
        </pc:spChg>
        <pc:picChg chg="add del mod">
          <ac:chgData name="Ashiat Adeogun" userId="04326f35-3eab-4381-88f6-1d38631867cd" providerId="ADAL" clId="{6A14BFCD-4D71-4969-8300-4E02E965C1AF}" dt="2023-11-23T23:58:34.814" v="19"/>
          <ac:picMkLst>
            <pc:docMk/>
            <pc:sldMk cId="2131568492" sldId="278"/>
            <ac:picMk id="8" creationId="{3B4207C4-E38D-0837-E75A-78A53A8C574E}"/>
          </ac:picMkLst>
        </pc:picChg>
        <pc:picChg chg="add del mod ord">
          <ac:chgData name="Ashiat Adeogun" userId="04326f35-3eab-4381-88f6-1d38631867cd" providerId="ADAL" clId="{6A14BFCD-4D71-4969-8300-4E02E965C1AF}" dt="2023-11-23T23:59:17.056" v="20"/>
          <ac:picMkLst>
            <pc:docMk/>
            <pc:sldMk cId="2131568492" sldId="278"/>
            <ac:picMk id="9" creationId="{1BCDDDCD-4F4D-73E9-A8AB-8572E09F3374}"/>
          </ac:picMkLst>
        </pc:picChg>
        <pc:picChg chg="add del mod">
          <ac:chgData name="Ashiat Adeogun" userId="04326f35-3eab-4381-88f6-1d38631867cd" providerId="ADAL" clId="{6A14BFCD-4D71-4969-8300-4E02E965C1AF}" dt="2023-11-23T23:59:32.494" v="22"/>
          <ac:picMkLst>
            <pc:docMk/>
            <pc:sldMk cId="2131568492" sldId="278"/>
            <ac:picMk id="10" creationId="{53893F52-FB58-6450-3FD8-1EEF02562F76}"/>
          </ac:picMkLst>
        </pc:picChg>
        <pc:picChg chg="add del mod ord">
          <ac:chgData name="Ashiat Adeogun" userId="04326f35-3eab-4381-88f6-1d38631867cd" providerId="ADAL" clId="{6A14BFCD-4D71-4969-8300-4E02E965C1AF}" dt="2023-11-24T00:06:41.845" v="23"/>
          <ac:picMkLst>
            <pc:docMk/>
            <pc:sldMk cId="2131568492" sldId="278"/>
            <ac:picMk id="13" creationId="{3A7BE8A0-FC6B-56D7-53C2-31E14D6CBB20}"/>
          </ac:picMkLst>
        </pc:picChg>
        <pc:picChg chg="add del mod">
          <ac:chgData name="Ashiat Adeogun" userId="04326f35-3eab-4381-88f6-1d38631867cd" providerId="ADAL" clId="{6A14BFCD-4D71-4969-8300-4E02E965C1AF}" dt="2023-11-24T00:07:41.233" v="34"/>
          <ac:picMkLst>
            <pc:docMk/>
            <pc:sldMk cId="2131568492" sldId="278"/>
            <ac:picMk id="14" creationId="{3D4AF487-C605-4C03-6864-3DAC9258CA12}"/>
          </ac:picMkLst>
        </pc:picChg>
        <pc:picChg chg="add del mod ord">
          <ac:chgData name="Ashiat Adeogun" userId="04326f35-3eab-4381-88f6-1d38631867cd" providerId="ADAL" clId="{6A14BFCD-4D71-4969-8300-4E02E965C1AF}" dt="2023-11-24T00:08:00.923" v="35"/>
          <ac:picMkLst>
            <pc:docMk/>
            <pc:sldMk cId="2131568492" sldId="278"/>
            <ac:picMk id="16" creationId="{130DFEEE-2E2A-E0CC-CF06-AB41395CDDC6}"/>
          </ac:picMkLst>
        </pc:picChg>
        <pc:picChg chg="add del mod">
          <ac:chgData name="Ashiat Adeogun" userId="04326f35-3eab-4381-88f6-1d38631867cd" providerId="ADAL" clId="{6A14BFCD-4D71-4969-8300-4E02E965C1AF}" dt="2023-11-24T00:08:12.546" v="38"/>
          <ac:picMkLst>
            <pc:docMk/>
            <pc:sldMk cId="2131568492" sldId="278"/>
            <ac:picMk id="17" creationId="{3989D005-2207-C80A-40AB-0D2BDEA123D0}"/>
          </ac:picMkLst>
        </pc:picChg>
        <pc:picChg chg="add del mod ord">
          <ac:chgData name="Ashiat Adeogun" userId="04326f35-3eab-4381-88f6-1d38631867cd" providerId="ADAL" clId="{6A14BFCD-4D71-4969-8300-4E02E965C1AF}" dt="2023-11-24T00:19:35.851" v="39"/>
          <ac:picMkLst>
            <pc:docMk/>
            <pc:sldMk cId="2131568492" sldId="278"/>
            <ac:picMk id="18" creationId="{AE674B2B-F609-D63F-6C04-7EBBEB8D7A53}"/>
          </ac:picMkLst>
        </pc:picChg>
        <pc:picChg chg="add del mod">
          <ac:chgData name="Ashiat Adeogun" userId="04326f35-3eab-4381-88f6-1d38631867cd" providerId="ADAL" clId="{6A14BFCD-4D71-4969-8300-4E02E965C1AF}" dt="2023-11-24T00:19:59.756" v="41" actId="478"/>
          <ac:picMkLst>
            <pc:docMk/>
            <pc:sldMk cId="2131568492" sldId="278"/>
            <ac:picMk id="19" creationId="{A6DBC31A-09B7-EDBB-338E-06FE3F09111F}"/>
          </ac:picMkLst>
        </pc:picChg>
      </pc:sldChg>
      <pc:sldChg chg="addSp delSp modSp mod modTransition delAnim modAnim">
        <pc:chgData name="Ashiat Adeogun" userId="04326f35-3eab-4381-88f6-1d38631867cd" providerId="ADAL" clId="{6A14BFCD-4D71-4969-8300-4E02E965C1AF}" dt="2023-11-24T00:20:16.758" v="46" actId="478"/>
        <pc:sldMkLst>
          <pc:docMk/>
          <pc:sldMk cId="973549937" sldId="294"/>
        </pc:sldMkLst>
        <pc:spChg chg="mod">
          <ac:chgData name="Ashiat Adeogun" userId="04326f35-3eab-4381-88f6-1d38631867cd" providerId="ADAL" clId="{6A14BFCD-4D71-4969-8300-4E02E965C1AF}" dt="2023-11-23T15:12:23.939" v="9" actId="20577"/>
          <ac:spMkLst>
            <pc:docMk/>
            <pc:sldMk cId="973549937" sldId="294"/>
            <ac:spMk id="2" creationId="{D54EDA75-0988-2AC2-87F8-8DEC83A7B9CA}"/>
          </ac:spMkLst>
        </pc:spChg>
        <pc:picChg chg="add del mod">
          <ac:chgData name="Ashiat Adeogun" userId="04326f35-3eab-4381-88f6-1d38631867cd" providerId="ADAL" clId="{6A14BFCD-4D71-4969-8300-4E02E965C1AF}" dt="2023-11-24T00:07:41.233" v="34"/>
          <ac:picMkLst>
            <pc:docMk/>
            <pc:sldMk cId="973549937" sldId="294"/>
            <ac:picMk id="9" creationId="{3C5A7F76-5CC0-09A1-BC7E-BC43734F6054}"/>
          </ac:picMkLst>
        </pc:picChg>
        <pc:picChg chg="add del mod ord">
          <ac:chgData name="Ashiat Adeogun" userId="04326f35-3eab-4381-88f6-1d38631867cd" providerId="ADAL" clId="{6A14BFCD-4D71-4969-8300-4E02E965C1AF}" dt="2023-11-24T00:19:35.851" v="39"/>
          <ac:picMkLst>
            <pc:docMk/>
            <pc:sldMk cId="973549937" sldId="294"/>
            <ac:picMk id="10" creationId="{4A747907-4486-C08A-DF3F-C1A770A652A3}"/>
          </ac:picMkLst>
        </pc:picChg>
        <pc:picChg chg="add del mod">
          <ac:chgData name="Ashiat Adeogun" userId="04326f35-3eab-4381-88f6-1d38631867cd" providerId="ADAL" clId="{6A14BFCD-4D71-4969-8300-4E02E965C1AF}" dt="2023-11-24T00:20:16.758" v="46" actId="478"/>
          <ac:picMkLst>
            <pc:docMk/>
            <pc:sldMk cId="973549937" sldId="294"/>
            <ac:picMk id="11" creationId="{4A9F5BAF-36DE-00E9-B113-2F8FA9F39AD2}"/>
          </ac:picMkLst>
        </pc:picChg>
      </pc:sldChg>
      <pc:sldChg chg="modTransition">
        <pc:chgData name="Ashiat Adeogun" userId="04326f35-3eab-4381-88f6-1d38631867cd" providerId="ADAL" clId="{6A14BFCD-4D71-4969-8300-4E02E965C1AF}" dt="2023-11-24T00:08:12.546" v="38"/>
        <pc:sldMkLst>
          <pc:docMk/>
          <pc:sldMk cId="1973173046" sldId="297"/>
        </pc:sldMkLst>
      </pc:sldChg>
      <pc:sldChg chg="addSp delSp modSp mod modTransition delAnim modAnim">
        <pc:chgData name="Ashiat Adeogun" userId="04326f35-3eab-4381-88f6-1d38631867cd" providerId="ADAL" clId="{6A14BFCD-4D71-4969-8300-4E02E965C1AF}" dt="2023-11-24T00:20:03.826" v="42" actId="478"/>
        <pc:sldMkLst>
          <pc:docMk/>
          <pc:sldMk cId="3913219759" sldId="304"/>
        </pc:sldMkLst>
        <pc:picChg chg="add del mod">
          <ac:chgData name="Ashiat Adeogun" userId="04326f35-3eab-4381-88f6-1d38631867cd" providerId="ADAL" clId="{6A14BFCD-4D71-4969-8300-4E02E965C1AF}" dt="2023-11-23T23:58:34.814" v="19"/>
          <ac:picMkLst>
            <pc:docMk/>
            <pc:sldMk cId="3913219759" sldId="304"/>
            <ac:picMk id="10" creationId="{3B7D79A0-629E-F60A-9EC8-DFD47B95A31A}"/>
          </ac:picMkLst>
        </pc:picChg>
        <pc:picChg chg="add del mod ord">
          <ac:chgData name="Ashiat Adeogun" userId="04326f35-3eab-4381-88f6-1d38631867cd" providerId="ADAL" clId="{6A14BFCD-4D71-4969-8300-4E02E965C1AF}" dt="2023-11-24T00:06:41.845" v="23"/>
          <ac:picMkLst>
            <pc:docMk/>
            <pc:sldMk cId="3913219759" sldId="304"/>
            <ac:picMk id="12" creationId="{BCB85E2F-2EEC-33C5-5CEF-6246DD7AA6F4}"/>
          </ac:picMkLst>
        </pc:picChg>
        <pc:picChg chg="add del mod">
          <ac:chgData name="Ashiat Adeogun" userId="04326f35-3eab-4381-88f6-1d38631867cd" providerId="ADAL" clId="{6A14BFCD-4D71-4969-8300-4E02E965C1AF}" dt="2023-11-24T00:07:41.233" v="34"/>
          <ac:picMkLst>
            <pc:docMk/>
            <pc:sldMk cId="3913219759" sldId="304"/>
            <ac:picMk id="19" creationId="{2B5CC972-93F8-3A2B-A565-05B677C690F4}"/>
          </ac:picMkLst>
        </pc:picChg>
        <pc:picChg chg="add del mod ord">
          <ac:chgData name="Ashiat Adeogun" userId="04326f35-3eab-4381-88f6-1d38631867cd" providerId="ADAL" clId="{6A14BFCD-4D71-4969-8300-4E02E965C1AF}" dt="2023-11-24T00:08:00.923" v="35"/>
          <ac:picMkLst>
            <pc:docMk/>
            <pc:sldMk cId="3913219759" sldId="304"/>
            <ac:picMk id="20" creationId="{C62AC17D-2973-9FDB-8ABA-7DD1CE486361}"/>
          </ac:picMkLst>
        </pc:picChg>
        <pc:picChg chg="add del mod">
          <ac:chgData name="Ashiat Adeogun" userId="04326f35-3eab-4381-88f6-1d38631867cd" providerId="ADAL" clId="{6A14BFCD-4D71-4969-8300-4E02E965C1AF}" dt="2023-11-24T00:08:12.546" v="38"/>
          <ac:picMkLst>
            <pc:docMk/>
            <pc:sldMk cId="3913219759" sldId="304"/>
            <ac:picMk id="22" creationId="{9B65AD8F-98E8-BBC9-A22D-2B289AC58E84}"/>
          </ac:picMkLst>
        </pc:picChg>
        <pc:picChg chg="add del mod ord">
          <ac:chgData name="Ashiat Adeogun" userId="04326f35-3eab-4381-88f6-1d38631867cd" providerId="ADAL" clId="{6A14BFCD-4D71-4969-8300-4E02E965C1AF}" dt="2023-11-24T00:19:35.851" v="39"/>
          <ac:picMkLst>
            <pc:docMk/>
            <pc:sldMk cId="3913219759" sldId="304"/>
            <ac:picMk id="25" creationId="{D38C6FC1-6744-0306-649A-FB826509B7E1}"/>
          </ac:picMkLst>
        </pc:picChg>
        <pc:picChg chg="add del mod">
          <ac:chgData name="Ashiat Adeogun" userId="04326f35-3eab-4381-88f6-1d38631867cd" providerId="ADAL" clId="{6A14BFCD-4D71-4969-8300-4E02E965C1AF}" dt="2023-11-24T00:20:03.826" v="42" actId="478"/>
          <ac:picMkLst>
            <pc:docMk/>
            <pc:sldMk cId="3913219759" sldId="304"/>
            <ac:picMk id="26" creationId="{7720A404-64AA-72B8-172B-DECA561C8400}"/>
          </ac:picMkLst>
        </pc:picChg>
      </pc:sldChg>
      <pc:sldChg chg="addSp delSp modSp mod modTransition delAnim modAnim">
        <pc:chgData name="Ashiat Adeogun" userId="04326f35-3eab-4381-88f6-1d38631867cd" providerId="ADAL" clId="{6A14BFCD-4D71-4969-8300-4E02E965C1AF}" dt="2023-11-24T00:20:20.479" v="47" actId="478"/>
        <pc:sldMkLst>
          <pc:docMk/>
          <pc:sldMk cId="2906491918" sldId="307"/>
        </pc:sldMkLst>
        <pc:picChg chg="add del mod">
          <ac:chgData name="Ashiat Adeogun" userId="04326f35-3eab-4381-88f6-1d38631867cd" providerId="ADAL" clId="{6A14BFCD-4D71-4969-8300-4E02E965C1AF}" dt="2023-11-24T00:07:41.233" v="34"/>
          <ac:picMkLst>
            <pc:docMk/>
            <pc:sldMk cId="2906491918" sldId="307"/>
            <ac:picMk id="10" creationId="{9689C6D1-2589-C04C-EAD9-58E9C305FB5D}"/>
          </ac:picMkLst>
        </pc:picChg>
        <pc:picChg chg="add del mod ord">
          <ac:chgData name="Ashiat Adeogun" userId="04326f35-3eab-4381-88f6-1d38631867cd" providerId="ADAL" clId="{6A14BFCD-4D71-4969-8300-4E02E965C1AF}" dt="2023-11-24T00:19:35.851" v="39"/>
          <ac:picMkLst>
            <pc:docMk/>
            <pc:sldMk cId="2906491918" sldId="307"/>
            <ac:picMk id="11" creationId="{74AB541D-168F-9372-EEA5-54DC26FCAE95}"/>
          </ac:picMkLst>
        </pc:picChg>
        <pc:picChg chg="add del mod">
          <ac:chgData name="Ashiat Adeogun" userId="04326f35-3eab-4381-88f6-1d38631867cd" providerId="ADAL" clId="{6A14BFCD-4D71-4969-8300-4E02E965C1AF}" dt="2023-11-24T00:20:20.479" v="47" actId="478"/>
          <ac:picMkLst>
            <pc:docMk/>
            <pc:sldMk cId="2906491918" sldId="307"/>
            <ac:picMk id="12" creationId="{07601A2F-C7DA-1EE3-195B-9EBA2C9ED400}"/>
          </ac:picMkLst>
        </pc:picChg>
      </pc:sldChg>
      <pc:sldChg chg="del">
        <pc:chgData name="Ashiat Adeogun" userId="04326f35-3eab-4381-88f6-1d38631867cd" providerId="ADAL" clId="{6A14BFCD-4D71-4969-8300-4E02E965C1AF}" dt="2023-11-23T15:14:07.305" v="10" actId="47"/>
        <pc:sldMkLst>
          <pc:docMk/>
          <pc:sldMk cId="3963727079" sldId="330"/>
        </pc:sldMkLst>
      </pc:sldChg>
      <pc:sldChg chg="del">
        <pc:chgData name="Ashiat Adeogun" userId="04326f35-3eab-4381-88f6-1d38631867cd" providerId="ADAL" clId="{6A14BFCD-4D71-4969-8300-4E02E965C1AF}" dt="2023-11-23T15:14:10.082" v="11" actId="47"/>
        <pc:sldMkLst>
          <pc:docMk/>
          <pc:sldMk cId="616221831" sldId="332"/>
        </pc:sldMkLst>
      </pc:sldChg>
      <pc:sldChg chg="del">
        <pc:chgData name="Ashiat Adeogun" userId="04326f35-3eab-4381-88f6-1d38631867cd" providerId="ADAL" clId="{6A14BFCD-4D71-4969-8300-4E02E965C1AF}" dt="2023-11-23T15:14:12.887" v="12" actId="47"/>
        <pc:sldMkLst>
          <pc:docMk/>
          <pc:sldMk cId="1541290443" sldId="334"/>
        </pc:sldMkLst>
      </pc:sldChg>
      <pc:sldChg chg="addSp delSp modSp mod modTransition delAnim modAnim">
        <pc:chgData name="Ashiat Adeogun" userId="04326f35-3eab-4381-88f6-1d38631867cd" providerId="ADAL" clId="{6A14BFCD-4D71-4969-8300-4E02E965C1AF}" dt="2023-11-24T00:20:37.490" v="50"/>
        <pc:sldMkLst>
          <pc:docMk/>
          <pc:sldMk cId="2662379911" sldId="337"/>
        </pc:sldMkLst>
        <pc:picChg chg="add del mod">
          <ac:chgData name="Ashiat Adeogun" userId="04326f35-3eab-4381-88f6-1d38631867cd" providerId="ADAL" clId="{6A14BFCD-4D71-4969-8300-4E02E965C1AF}" dt="2023-11-24T00:07:41.233" v="34"/>
          <ac:picMkLst>
            <pc:docMk/>
            <pc:sldMk cId="2662379911" sldId="337"/>
            <ac:picMk id="8" creationId="{90962CA9-831A-8691-A645-0D832519D601}"/>
          </ac:picMkLst>
        </pc:picChg>
        <pc:picChg chg="add del mod ord">
          <ac:chgData name="Ashiat Adeogun" userId="04326f35-3eab-4381-88f6-1d38631867cd" providerId="ADAL" clId="{6A14BFCD-4D71-4969-8300-4E02E965C1AF}" dt="2023-11-24T00:19:35.851" v="39"/>
          <ac:picMkLst>
            <pc:docMk/>
            <pc:sldMk cId="2662379911" sldId="337"/>
            <ac:picMk id="11" creationId="{E8B0973F-38DB-09B6-B46C-11ABE8AE8C19}"/>
          </ac:picMkLst>
        </pc:picChg>
        <pc:picChg chg="add del mod">
          <ac:chgData name="Ashiat Adeogun" userId="04326f35-3eab-4381-88f6-1d38631867cd" providerId="ADAL" clId="{6A14BFCD-4D71-4969-8300-4E02E965C1AF}" dt="2023-11-24T00:20:26.256" v="49" actId="478"/>
          <ac:picMkLst>
            <pc:docMk/>
            <pc:sldMk cId="2662379911" sldId="337"/>
            <ac:picMk id="12" creationId="{11900041-089D-04F7-9C30-7F405E9CE1B0}"/>
          </ac:picMkLst>
        </pc:picChg>
      </pc:sldChg>
      <pc:sldChg chg="del">
        <pc:chgData name="Ashiat Adeogun" userId="04326f35-3eab-4381-88f6-1d38631867cd" providerId="ADAL" clId="{6A14BFCD-4D71-4969-8300-4E02E965C1AF}" dt="2023-11-23T23:56:55.376" v="14" actId="47"/>
        <pc:sldMkLst>
          <pc:docMk/>
          <pc:sldMk cId="1014535155" sldId="341"/>
        </pc:sldMkLst>
      </pc:sldChg>
      <pc:sldChg chg="del">
        <pc:chgData name="Ashiat Adeogun" userId="04326f35-3eab-4381-88f6-1d38631867cd" providerId="ADAL" clId="{6A14BFCD-4D71-4969-8300-4E02E965C1AF}" dt="2023-11-23T15:14:16.966" v="13" actId="47"/>
        <pc:sldMkLst>
          <pc:docMk/>
          <pc:sldMk cId="993449816" sldId="344"/>
        </pc:sldMkLst>
      </pc:sldChg>
      <pc:sldChg chg="addSp delSp modSp mod modTransition delAnim modAnim">
        <pc:chgData name="Ashiat Adeogun" userId="04326f35-3eab-4381-88f6-1d38631867cd" providerId="ADAL" clId="{6A14BFCD-4D71-4969-8300-4E02E965C1AF}" dt="2023-11-24T00:20:23.580" v="48" actId="478"/>
        <pc:sldMkLst>
          <pc:docMk/>
          <pc:sldMk cId="3097924734" sldId="346"/>
        </pc:sldMkLst>
        <pc:picChg chg="add del mod">
          <ac:chgData name="Ashiat Adeogun" userId="04326f35-3eab-4381-88f6-1d38631867cd" providerId="ADAL" clId="{6A14BFCD-4D71-4969-8300-4E02E965C1AF}" dt="2023-11-24T00:07:41.233" v="34"/>
          <ac:picMkLst>
            <pc:docMk/>
            <pc:sldMk cId="3097924734" sldId="346"/>
            <ac:picMk id="13" creationId="{16548983-A987-CF00-3E47-68375267015A}"/>
          </ac:picMkLst>
        </pc:picChg>
        <pc:picChg chg="add del mod ord">
          <ac:chgData name="Ashiat Adeogun" userId="04326f35-3eab-4381-88f6-1d38631867cd" providerId="ADAL" clId="{6A14BFCD-4D71-4969-8300-4E02E965C1AF}" dt="2023-11-24T00:19:35.851" v="39"/>
          <ac:picMkLst>
            <pc:docMk/>
            <pc:sldMk cId="3097924734" sldId="346"/>
            <ac:picMk id="14" creationId="{94E0ADB4-5EDA-DBF8-4E5F-65B31F0D6B19}"/>
          </ac:picMkLst>
        </pc:picChg>
        <pc:picChg chg="add del mod">
          <ac:chgData name="Ashiat Adeogun" userId="04326f35-3eab-4381-88f6-1d38631867cd" providerId="ADAL" clId="{6A14BFCD-4D71-4969-8300-4E02E965C1AF}" dt="2023-11-24T00:20:23.580" v="48" actId="478"/>
          <ac:picMkLst>
            <pc:docMk/>
            <pc:sldMk cId="3097924734" sldId="346"/>
            <ac:picMk id="15" creationId="{B5332418-95B5-E342-B082-9B340C52B6FA}"/>
          </ac:picMkLst>
        </pc:picChg>
      </pc:sldChg>
      <pc:sldChg chg="addSp modSp del modTransition">
        <pc:chgData name="Ashiat Adeogun" userId="04326f35-3eab-4381-88f6-1d38631867cd" providerId="ADAL" clId="{6A14BFCD-4D71-4969-8300-4E02E965C1AF}" dt="2023-11-24T00:19:47.227" v="40" actId="47"/>
        <pc:sldMkLst>
          <pc:docMk/>
          <pc:sldMk cId="3090945436" sldId="347"/>
        </pc:sldMkLst>
        <pc:picChg chg="add mod">
          <ac:chgData name="Ashiat Adeogun" userId="04326f35-3eab-4381-88f6-1d38631867cd" providerId="ADAL" clId="{6A14BFCD-4D71-4969-8300-4E02E965C1AF}" dt="2023-11-24T00:19:35.851" v="39"/>
          <ac:picMkLst>
            <pc:docMk/>
            <pc:sldMk cId="3090945436" sldId="347"/>
            <ac:picMk id="5" creationId="{93FDE213-228D-1546-B0FA-7EC0BD5EB676}"/>
          </ac:picMkLst>
        </pc:picChg>
      </pc:sldChg>
      <pc:sldChg chg="addSp delSp modSp mod modTransition delAnim modAnim">
        <pc:chgData name="Ashiat Adeogun" userId="04326f35-3eab-4381-88f6-1d38631867cd" providerId="ADAL" clId="{6A14BFCD-4D71-4969-8300-4E02E965C1AF}" dt="2023-11-24T00:20:07.575" v="43" actId="478"/>
        <pc:sldMkLst>
          <pc:docMk/>
          <pc:sldMk cId="827341834" sldId="348"/>
        </pc:sldMkLst>
        <pc:picChg chg="add del mod">
          <ac:chgData name="Ashiat Adeogun" userId="04326f35-3eab-4381-88f6-1d38631867cd" providerId="ADAL" clId="{6A14BFCD-4D71-4969-8300-4E02E965C1AF}" dt="2023-11-23T23:58:34.814" v="19"/>
          <ac:picMkLst>
            <pc:docMk/>
            <pc:sldMk cId="827341834" sldId="348"/>
            <ac:picMk id="10" creationId="{1D69C196-2A2F-BEA4-5D41-71C18FF66043}"/>
          </ac:picMkLst>
        </pc:picChg>
        <pc:picChg chg="add del mod ord">
          <ac:chgData name="Ashiat Adeogun" userId="04326f35-3eab-4381-88f6-1d38631867cd" providerId="ADAL" clId="{6A14BFCD-4D71-4969-8300-4E02E965C1AF}" dt="2023-11-24T00:06:41.845" v="23"/>
          <ac:picMkLst>
            <pc:docMk/>
            <pc:sldMk cId="827341834" sldId="348"/>
            <ac:picMk id="13" creationId="{DA67A60F-DF97-CBB6-0E62-F588B98029BE}"/>
          </ac:picMkLst>
        </pc:picChg>
        <pc:picChg chg="add del mod">
          <ac:chgData name="Ashiat Adeogun" userId="04326f35-3eab-4381-88f6-1d38631867cd" providerId="ADAL" clId="{6A14BFCD-4D71-4969-8300-4E02E965C1AF}" dt="2023-11-24T00:07:41.233" v="34"/>
          <ac:picMkLst>
            <pc:docMk/>
            <pc:sldMk cId="827341834" sldId="348"/>
            <ac:picMk id="14" creationId="{4D517FEE-56F8-BC5C-33BB-2207AD9DBA79}"/>
          </ac:picMkLst>
        </pc:picChg>
        <pc:picChg chg="add del mod ord">
          <ac:chgData name="Ashiat Adeogun" userId="04326f35-3eab-4381-88f6-1d38631867cd" providerId="ADAL" clId="{6A14BFCD-4D71-4969-8300-4E02E965C1AF}" dt="2023-11-24T00:19:35.851" v="39"/>
          <ac:picMkLst>
            <pc:docMk/>
            <pc:sldMk cId="827341834" sldId="348"/>
            <ac:picMk id="15" creationId="{D109B9B3-4E8B-CB79-8380-B1E7BBF25586}"/>
          </ac:picMkLst>
        </pc:picChg>
        <pc:picChg chg="add del mod">
          <ac:chgData name="Ashiat Adeogun" userId="04326f35-3eab-4381-88f6-1d38631867cd" providerId="ADAL" clId="{6A14BFCD-4D71-4969-8300-4E02E965C1AF}" dt="2023-11-24T00:20:07.575" v="43" actId="478"/>
          <ac:picMkLst>
            <pc:docMk/>
            <pc:sldMk cId="827341834" sldId="348"/>
            <ac:picMk id="16" creationId="{7E2E7942-2F09-7588-75C2-3FD91FA4A52A}"/>
          </ac:picMkLst>
        </pc:picChg>
      </pc:sldChg>
      <pc:sldChg chg="addSp delSp modSp mod modTransition delAnim modAnim">
        <pc:chgData name="Ashiat Adeogun" userId="04326f35-3eab-4381-88f6-1d38631867cd" providerId="ADAL" clId="{6A14BFCD-4D71-4969-8300-4E02E965C1AF}" dt="2023-11-24T00:20:10.159" v="44" actId="478"/>
        <pc:sldMkLst>
          <pc:docMk/>
          <pc:sldMk cId="1211839633" sldId="349"/>
        </pc:sldMkLst>
        <pc:spChg chg="mod">
          <ac:chgData name="Ashiat Adeogun" userId="04326f35-3eab-4381-88f6-1d38631867cd" providerId="ADAL" clId="{6A14BFCD-4D71-4969-8300-4E02E965C1AF}" dt="2023-11-23T15:11:39.942" v="8" actId="20577"/>
          <ac:spMkLst>
            <pc:docMk/>
            <pc:sldMk cId="1211839633" sldId="349"/>
            <ac:spMk id="2" creationId="{8108A385-F60B-5957-E231-04C7CE8FF81D}"/>
          </ac:spMkLst>
        </pc:spChg>
        <pc:picChg chg="add del mod">
          <ac:chgData name="Ashiat Adeogun" userId="04326f35-3eab-4381-88f6-1d38631867cd" providerId="ADAL" clId="{6A14BFCD-4D71-4969-8300-4E02E965C1AF}" dt="2023-11-24T00:07:41.233" v="34"/>
          <ac:picMkLst>
            <pc:docMk/>
            <pc:sldMk cId="1211839633" sldId="349"/>
            <ac:picMk id="8" creationId="{82D41039-10FC-4BA0-FC4C-BD2C602EC1C6}"/>
          </ac:picMkLst>
        </pc:picChg>
        <pc:picChg chg="add del mod ord">
          <ac:chgData name="Ashiat Adeogun" userId="04326f35-3eab-4381-88f6-1d38631867cd" providerId="ADAL" clId="{6A14BFCD-4D71-4969-8300-4E02E965C1AF}" dt="2023-11-24T00:19:35.851" v="39"/>
          <ac:picMkLst>
            <pc:docMk/>
            <pc:sldMk cId="1211839633" sldId="349"/>
            <ac:picMk id="10" creationId="{46BA49DD-E5D2-6351-5404-F3432C3E82F4}"/>
          </ac:picMkLst>
        </pc:picChg>
        <pc:picChg chg="add del mod">
          <ac:chgData name="Ashiat Adeogun" userId="04326f35-3eab-4381-88f6-1d38631867cd" providerId="ADAL" clId="{6A14BFCD-4D71-4969-8300-4E02E965C1AF}" dt="2023-11-24T00:20:10.159" v="44" actId="478"/>
          <ac:picMkLst>
            <pc:docMk/>
            <pc:sldMk cId="1211839633" sldId="349"/>
            <ac:picMk id="11" creationId="{5F1E5B61-3EC6-4158-CE6C-C94F6AE8B10E}"/>
          </ac:picMkLst>
        </pc:picChg>
      </pc:sldChg>
      <pc:sldChg chg="addSp delSp modSp mod modTransition delAnim modAnim">
        <pc:chgData name="Ashiat Adeogun" userId="04326f35-3eab-4381-88f6-1d38631867cd" providerId="ADAL" clId="{6A14BFCD-4D71-4969-8300-4E02E965C1AF}" dt="2023-11-24T00:20:13.096" v="45" actId="478"/>
        <pc:sldMkLst>
          <pc:docMk/>
          <pc:sldMk cId="3713026098" sldId="350"/>
        </pc:sldMkLst>
        <pc:picChg chg="add del mod">
          <ac:chgData name="Ashiat Adeogun" userId="04326f35-3eab-4381-88f6-1d38631867cd" providerId="ADAL" clId="{6A14BFCD-4D71-4969-8300-4E02E965C1AF}" dt="2023-11-24T00:07:41.233" v="34"/>
          <ac:picMkLst>
            <pc:docMk/>
            <pc:sldMk cId="3713026098" sldId="350"/>
            <ac:picMk id="9" creationId="{19D1532D-88F7-50B4-25ED-E24DAA7D6416}"/>
          </ac:picMkLst>
        </pc:picChg>
        <pc:picChg chg="add del mod ord">
          <ac:chgData name="Ashiat Adeogun" userId="04326f35-3eab-4381-88f6-1d38631867cd" providerId="ADAL" clId="{6A14BFCD-4D71-4969-8300-4E02E965C1AF}" dt="2023-11-24T00:19:35.851" v="39"/>
          <ac:picMkLst>
            <pc:docMk/>
            <pc:sldMk cId="3713026098" sldId="350"/>
            <ac:picMk id="11" creationId="{5C09FA63-C26F-F539-61B8-D84CBA4E6281}"/>
          </ac:picMkLst>
        </pc:picChg>
        <pc:picChg chg="add del mod">
          <ac:chgData name="Ashiat Adeogun" userId="04326f35-3eab-4381-88f6-1d38631867cd" providerId="ADAL" clId="{6A14BFCD-4D71-4969-8300-4E02E965C1AF}" dt="2023-11-24T00:20:13.096" v="45" actId="478"/>
          <ac:picMkLst>
            <pc:docMk/>
            <pc:sldMk cId="3713026098" sldId="350"/>
            <ac:picMk id="12" creationId="{1A30717C-FC89-3941-6FD8-0D5F7FB8BBA5}"/>
          </ac:picMkLst>
        </pc:picChg>
      </pc:sldChg>
      <pc:sldChg chg="modTransition">
        <pc:chgData name="Ashiat Adeogun" userId="04326f35-3eab-4381-88f6-1d38631867cd" providerId="ADAL" clId="{6A14BFCD-4D71-4969-8300-4E02E965C1AF}" dt="2023-11-24T00:08:12.546" v="38"/>
        <pc:sldMkLst>
          <pc:docMk/>
          <pc:sldMk cId="1843418731" sldId="354"/>
        </pc:sldMkLst>
      </pc:sldChg>
      <pc:sldChg chg="addSp delSp modSp mod modTransition delAnim">
        <pc:chgData name="Ashiat Adeogun" userId="04326f35-3eab-4381-88f6-1d38631867cd" providerId="ADAL" clId="{6A14BFCD-4D71-4969-8300-4E02E965C1AF}" dt="2023-11-24T00:20:45.231" v="52" actId="478"/>
        <pc:sldMkLst>
          <pc:docMk/>
          <pc:sldMk cId="3431153698" sldId="355"/>
        </pc:sldMkLst>
        <pc:picChg chg="add del mod">
          <ac:chgData name="Ashiat Adeogun" userId="04326f35-3eab-4381-88f6-1d38631867cd" providerId="ADAL" clId="{6A14BFCD-4D71-4969-8300-4E02E965C1AF}" dt="2023-11-24T00:20:45.231" v="52" actId="478"/>
          <ac:picMkLst>
            <pc:docMk/>
            <pc:sldMk cId="3431153698" sldId="355"/>
            <ac:picMk id="5" creationId="{690EA639-EB12-4030-1BC3-1787DF7542BB}"/>
          </ac:picMkLst>
        </pc:picChg>
      </pc:sldChg>
      <pc:sldChg chg="addSp delSp modSp mod modTransition delAnim">
        <pc:chgData name="Ashiat Adeogun" userId="04326f35-3eab-4381-88f6-1d38631867cd" providerId="ADAL" clId="{6A14BFCD-4D71-4969-8300-4E02E965C1AF}" dt="2023-11-24T00:20:48.224" v="53" actId="478"/>
        <pc:sldMkLst>
          <pc:docMk/>
          <pc:sldMk cId="325851001" sldId="356"/>
        </pc:sldMkLst>
        <pc:picChg chg="add del mod">
          <ac:chgData name="Ashiat Adeogun" userId="04326f35-3eab-4381-88f6-1d38631867cd" providerId="ADAL" clId="{6A14BFCD-4D71-4969-8300-4E02E965C1AF}" dt="2023-11-24T00:20:48.224" v="53" actId="478"/>
          <ac:picMkLst>
            <pc:docMk/>
            <pc:sldMk cId="325851001" sldId="356"/>
            <ac:picMk id="5" creationId="{BF03749D-3C8D-A42F-C52A-52A51DF7A3C1}"/>
          </ac:picMkLst>
        </pc:picChg>
      </pc:sldChg>
      <pc:sldChg chg="addSp delSp modSp mod modTransition delAnim">
        <pc:chgData name="Ashiat Adeogun" userId="04326f35-3eab-4381-88f6-1d38631867cd" providerId="ADAL" clId="{6A14BFCD-4D71-4969-8300-4E02E965C1AF}" dt="2023-11-24T00:20:50.850" v="54" actId="478"/>
        <pc:sldMkLst>
          <pc:docMk/>
          <pc:sldMk cId="3644238790" sldId="357"/>
        </pc:sldMkLst>
        <pc:picChg chg="add del mod">
          <ac:chgData name="Ashiat Adeogun" userId="04326f35-3eab-4381-88f6-1d38631867cd" providerId="ADAL" clId="{6A14BFCD-4D71-4969-8300-4E02E965C1AF}" dt="2023-11-24T00:20:50.850" v="54" actId="478"/>
          <ac:picMkLst>
            <pc:docMk/>
            <pc:sldMk cId="3644238790" sldId="357"/>
            <ac:picMk id="5" creationId="{32B0DA94-E69B-82D6-04E9-D5C7B06EB0FB}"/>
          </ac:picMkLst>
        </pc:picChg>
      </pc:sldChg>
      <pc:sldChg chg="modTransition">
        <pc:chgData name="Ashiat Adeogun" userId="04326f35-3eab-4381-88f6-1d38631867cd" providerId="ADAL" clId="{6A14BFCD-4D71-4969-8300-4E02E965C1AF}" dt="2023-11-24T00:08:12.546" v="38"/>
        <pc:sldMkLst>
          <pc:docMk/>
          <pc:sldMk cId="3621265108" sldId="358"/>
        </pc:sldMkLst>
      </pc:sldChg>
      <pc:sldChg chg="addSp delSp modSp mod modTransition delAnim">
        <pc:chgData name="Ashiat Adeogun" userId="04326f35-3eab-4381-88f6-1d38631867cd" providerId="ADAL" clId="{6A14BFCD-4D71-4969-8300-4E02E965C1AF}" dt="2023-11-24T00:20:42" v="51" actId="478"/>
        <pc:sldMkLst>
          <pc:docMk/>
          <pc:sldMk cId="722847408" sldId="359"/>
        </pc:sldMkLst>
        <pc:picChg chg="add del mod">
          <ac:chgData name="Ashiat Adeogun" userId="04326f35-3eab-4381-88f6-1d38631867cd" providerId="ADAL" clId="{6A14BFCD-4D71-4969-8300-4E02E965C1AF}" dt="2023-11-24T00:20:42" v="51" actId="478"/>
          <ac:picMkLst>
            <pc:docMk/>
            <pc:sldMk cId="722847408" sldId="359"/>
            <ac:picMk id="8" creationId="{71254DC3-CC6A-D405-BFC8-45250E184F6F}"/>
          </ac:picMkLst>
        </pc:picChg>
      </pc:sldChg>
      <pc:sldMasterChg chg="delSldLayout">
        <pc:chgData name="Ashiat Adeogun" userId="04326f35-3eab-4381-88f6-1d38631867cd" providerId="ADAL" clId="{6A14BFCD-4D71-4969-8300-4E02E965C1AF}" dt="2023-11-23T15:14:16.966" v="13" actId="47"/>
        <pc:sldMasterMkLst>
          <pc:docMk/>
          <pc:sldMasterMk cId="1239275247" sldId="2147483684"/>
        </pc:sldMasterMkLst>
        <pc:sldLayoutChg chg="del">
          <pc:chgData name="Ashiat Adeogun" userId="04326f35-3eab-4381-88f6-1d38631867cd" providerId="ADAL" clId="{6A14BFCD-4D71-4969-8300-4E02E965C1AF}" dt="2023-11-23T15:14:16.966" v="13" actId="47"/>
          <pc:sldLayoutMkLst>
            <pc:docMk/>
            <pc:sldMasterMk cId="1239275247" sldId="2147483684"/>
            <pc:sldLayoutMk cId="2077966919" sldId="2147483701"/>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hyperlink" Target="https://whatis.techtarget.com/definition/aggregate" TargetMode="External"/><Relationship Id="rId1" Type="http://schemas.openxmlformats.org/officeDocument/2006/relationships/hyperlink" Target="https://searchbusinessanalytics.techtarget.com/definition/business-intelligence-BI" TargetMode="External"/><Relationship Id="rId6" Type="http://schemas.microsoft.com/office/2007/relationships/hdphoto" Target="../media/hdphoto2.wdp"/><Relationship Id="rId5" Type="http://schemas.openxmlformats.org/officeDocument/2006/relationships/image" Target="../media/image22.png"/><Relationship Id="rId4" Type="http://schemas.microsoft.com/office/2007/relationships/hdphoto" Target="../media/hdphoto1.wdp"/></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2.png"/><Relationship Id="rId7" Type="http://schemas.openxmlformats.org/officeDocument/2006/relationships/image" Target="../media/image23.png"/><Relationship Id="rId2" Type="http://schemas.microsoft.com/office/2007/relationships/hdphoto" Target="../media/hdphoto1.wdp"/><Relationship Id="rId1" Type="http://schemas.openxmlformats.org/officeDocument/2006/relationships/image" Target="../media/image21.png"/><Relationship Id="rId6" Type="http://schemas.openxmlformats.org/officeDocument/2006/relationships/hyperlink" Target="https://whatis.techtarget.com/definition/aggregate" TargetMode="External"/><Relationship Id="rId5" Type="http://schemas.openxmlformats.org/officeDocument/2006/relationships/hyperlink" Target="https://searchbusinessanalytics.techtarget.com/definition/business-intelligence-BI" TargetMode="External"/><Relationship Id="rId4" Type="http://schemas.microsoft.com/office/2007/relationships/hdphoto" Target="../media/hdphoto2.wdp"/></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69A87E-21B7-4CB6-967D-5FB235736CB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15F280-7F96-46D6-9BFC-969DF34BEDEE}">
      <dgm:prSet custT="1"/>
      <dgm:spPr>
        <a:solidFill>
          <a:srgbClr val="BFBC52"/>
        </a:solidFill>
      </dgm:spPr>
      <dgm:t>
        <a:bodyPr/>
        <a:lstStyle/>
        <a:p>
          <a:r>
            <a:rPr lang="en-US" sz="2000" dirty="0">
              <a:latin typeface="+mn-lt"/>
              <a:ea typeface="Calibri" panose="020F0502020204030204" pitchFamily="34" charset="0"/>
              <a:cs typeface="Calibri" panose="020F0502020204030204" pitchFamily="34" charset="0"/>
            </a:rPr>
            <a:t>Objectives            Identify, Evaluate, and Examine(IEE</a:t>
          </a:r>
          <a:r>
            <a:rPr lang="en-US" sz="1900" dirty="0">
              <a:latin typeface="+mn-lt"/>
            </a:rPr>
            <a:t>)</a:t>
          </a:r>
        </a:p>
      </dgm:t>
    </dgm:pt>
    <dgm:pt modelId="{0B7DDE05-80A6-45A6-B3B3-564059CFD864}" type="parTrans" cxnId="{DA66D926-875C-43B1-BD0F-71622A7D32F0}">
      <dgm:prSet/>
      <dgm:spPr/>
      <dgm:t>
        <a:bodyPr/>
        <a:lstStyle/>
        <a:p>
          <a:endParaRPr lang="en-US"/>
        </a:p>
      </dgm:t>
    </dgm:pt>
    <dgm:pt modelId="{1E5E8192-2D74-4603-9EF1-13E87A3BE0DF}" type="sibTrans" cxnId="{DA66D926-875C-43B1-BD0F-71622A7D32F0}">
      <dgm:prSet/>
      <dgm:spPr/>
      <dgm:t>
        <a:bodyPr/>
        <a:lstStyle/>
        <a:p>
          <a:endParaRPr lang="en-US"/>
        </a:p>
      </dgm:t>
    </dgm:pt>
    <dgm:pt modelId="{6022B316-FD88-4289-8996-B76C0CF5C1A0}">
      <dgm:prSet custT="1"/>
      <dgm:spPr>
        <a:solidFill>
          <a:srgbClr val="BFBC52"/>
        </a:solidFill>
      </dgm:spPr>
      <dgm:t>
        <a:bodyPr/>
        <a:lstStyle/>
        <a:p>
          <a:r>
            <a:rPr lang="en-US" sz="2000" dirty="0">
              <a:latin typeface="+mn-lt"/>
              <a:ea typeface="Calibri" panose="020F0502020204030204" pitchFamily="34" charset="0"/>
              <a:cs typeface="Calibri" panose="020F0502020204030204" pitchFamily="34" charset="0"/>
            </a:rPr>
            <a:t>Introduction​                      Cardiovascular Patient   </a:t>
          </a:r>
        </a:p>
      </dgm:t>
    </dgm:pt>
    <dgm:pt modelId="{30AD1A39-41B4-414F-B282-FAF94ABC637F}" type="parTrans" cxnId="{0B6B2426-104A-48C2-AEFB-3853A9FC438E}">
      <dgm:prSet/>
      <dgm:spPr/>
      <dgm:t>
        <a:bodyPr/>
        <a:lstStyle/>
        <a:p>
          <a:endParaRPr lang="en-US"/>
        </a:p>
      </dgm:t>
    </dgm:pt>
    <dgm:pt modelId="{BC53B3A9-D019-49ED-8A40-DE097526D002}" type="sibTrans" cxnId="{0B6B2426-104A-48C2-AEFB-3853A9FC438E}">
      <dgm:prSet/>
      <dgm:spPr/>
      <dgm:t>
        <a:bodyPr/>
        <a:lstStyle/>
        <a:p>
          <a:endParaRPr lang="en-US"/>
        </a:p>
      </dgm:t>
    </dgm:pt>
    <dgm:pt modelId="{06A9D45A-D96F-410B-9EA6-60CEC12ABB89}">
      <dgm:prSet custT="1"/>
      <dgm:spPr>
        <a:solidFill>
          <a:srgbClr val="BFBC52"/>
        </a:solidFill>
      </dgm:spPr>
      <dgm:t>
        <a:bodyPr/>
        <a:lstStyle/>
        <a:p>
          <a:r>
            <a:rPr lang="en-US" sz="2000" dirty="0">
              <a:latin typeface="+mn-lt"/>
              <a:ea typeface="Calibri" panose="020F0502020204030204" pitchFamily="34" charset="0"/>
              <a:cs typeface="Calibri" panose="020F0502020204030204" pitchFamily="34" charset="0"/>
            </a:rPr>
            <a:t>Methodology                     Power BI</a:t>
          </a:r>
        </a:p>
      </dgm:t>
    </dgm:pt>
    <dgm:pt modelId="{1048BE31-79A6-4BA4-994A-2857A87689A5}" type="parTrans" cxnId="{8B4996CE-5715-4493-ADBF-291B212979E9}">
      <dgm:prSet/>
      <dgm:spPr/>
      <dgm:t>
        <a:bodyPr/>
        <a:lstStyle/>
        <a:p>
          <a:endParaRPr lang="en-US"/>
        </a:p>
      </dgm:t>
    </dgm:pt>
    <dgm:pt modelId="{F4ED1436-197D-40F8-9A31-011DB2EAA5A6}" type="sibTrans" cxnId="{8B4996CE-5715-4493-ADBF-291B212979E9}">
      <dgm:prSet/>
      <dgm:spPr/>
      <dgm:t>
        <a:bodyPr/>
        <a:lstStyle/>
        <a:p>
          <a:endParaRPr lang="en-US"/>
        </a:p>
      </dgm:t>
    </dgm:pt>
    <dgm:pt modelId="{37A7572F-D613-4A9B-8582-971F5329CAB3}">
      <dgm:prSet custT="1"/>
      <dgm:spPr>
        <a:solidFill>
          <a:srgbClr val="BFBC52"/>
        </a:solidFill>
      </dgm:spPr>
      <dgm:t>
        <a:bodyPr/>
        <a:lstStyle/>
        <a:p>
          <a:r>
            <a:rPr lang="en-US" sz="2000" dirty="0">
              <a:latin typeface="+mn-lt"/>
              <a:ea typeface="Calibri" panose="020F0502020204030204" pitchFamily="34" charset="0"/>
              <a:cs typeface="Calibri" panose="020F0502020204030204" pitchFamily="34" charset="0"/>
            </a:rPr>
            <a:t>Proposed Solutions                     Result of the Analysis</a:t>
          </a:r>
        </a:p>
      </dgm:t>
    </dgm:pt>
    <dgm:pt modelId="{88B2B16B-AF25-45B2-AB0C-1597088A2AFE}" type="parTrans" cxnId="{C7392E48-9124-426C-AA63-DAA63CC950C9}">
      <dgm:prSet/>
      <dgm:spPr/>
      <dgm:t>
        <a:bodyPr/>
        <a:lstStyle/>
        <a:p>
          <a:endParaRPr lang="en-US"/>
        </a:p>
      </dgm:t>
    </dgm:pt>
    <dgm:pt modelId="{A652260E-375F-4522-91D2-F8C3658A8198}" type="sibTrans" cxnId="{C7392E48-9124-426C-AA63-DAA63CC950C9}">
      <dgm:prSet/>
      <dgm:spPr/>
      <dgm:t>
        <a:bodyPr/>
        <a:lstStyle/>
        <a:p>
          <a:endParaRPr lang="en-US"/>
        </a:p>
      </dgm:t>
    </dgm:pt>
    <dgm:pt modelId="{068328CA-5338-4D90-A93F-5B980218336D}">
      <dgm:prSet custT="1"/>
      <dgm:spPr>
        <a:solidFill>
          <a:srgbClr val="BFBC52"/>
        </a:solidFill>
      </dgm:spPr>
      <dgm:t>
        <a:bodyPr/>
        <a:lstStyle/>
        <a:p>
          <a:r>
            <a:rPr lang="en-US" sz="2000" dirty="0">
              <a:latin typeface="+mn-lt"/>
              <a:ea typeface="Calibri" panose="020F0502020204030204" pitchFamily="34" charset="0"/>
              <a:cs typeface="Calibri" panose="020F0502020204030204" pitchFamily="34" charset="0"/>
            </a:rPr>
            <a:t>​Conclusions                     </a:t>
          </a:r>
          <a:r>
            <a:rPr lang="en-US" sz="2000">
              <a:latin typeface="+mn-lt"/>
              <a:ea typeface="Calibri" panose="020F0502020204030204" pitchFamily="34" charset="0"/>
              <a:cs typeface="Calibri" panose="020F0502020204030204" pitchFamily="34" charset="0"/>
            </a:rPr>
            <a:t>Summary​</a:t>
          </a:r>
          <a:endParaRPr lang="en-US" sz="2000" dirty="0">
            <a:latin typeface="+mn-lt"/>
            <a:ea typeface="Calibri" panose="020F0502020204030204" pitchFamily="34" charset="0"/>
            <a:cs typeface="Calibri" panose="020F0502020204030204" pitchFamily="34" charset="0"/>
          </a:endParaRPr>
        </a:p>
      </dgm:t>
    </dgm:pt>
    <dgm:pt modelId="{777AEC32-D13F-48DB-A68F-1A04D23BF6AA}" type="parTrans" cxnId="{138C3499-2217-44D9-9096-9147A3678149}">
      <dgm:prSet/>
      <dgm:spPr/>
      <dgm:t>
        <a:bodyPr/>
        <a:lstStyle/>
        <a:p>
          <a:endParaRPr lang="en-US"/>
        </a:p>
      </dgm:t>
    </dgm:pt>
    <dgm:pt modelId="{C5C18051-E2D3-4C91-8163-8F670DBAEEBC}" type="sibTrans" cxnId="{138C3499-2217-44D9-9096-9147A3678149}">
      <dgm:prSet/>
      <dgm:spPr/>
      <dgm:t>
        <a:bodyPr/>
        <a:lstStyle/>
        <a:p>
          <a:endParaRPr lang="en-US"/>
        </a:p>
      </dgm:t>
    </dgm:pt>
    <dgm:pt modelId="{3A05EDDC-8F96-4A31-AA21-65213782EAC9}" type="pres">
      <dgm:prSet presAssocID="{3269A87E-21B7-4CB6-967D-5FB235736CB8}" presName="root" presStyleCnt="0">
        <dgm:presLayoutVars>
          <dgm:dir/>
          <dgm:resizeHandles val="exact"/>
        </dgm:presLayoutVars>
      </dgm:prSet>
      <dgm:spPr/>
    </dgm:pt>
    <dgm:pt modelId="{FB134435-72C0-47C0-A415-C124C3B9494E}" type="pres">
      <dgm:prSet presAssocID="{E515F280-7F96-46D6-9BFC-969DF34BEDEE}" presName="compNode" presStyleCnt="0"/>
      <dgm:spPr/>
    </dgm:pt>
    <dgm:pt modelId="{8FC77972-7A34-4C28-97D1-62D2BDAAA43F}" type="pres">
      <dgm:prSet presAssocID="{E515F280-7F96-46D6-9BFC-969DF34BEDEE}" presName="bgRect" presStyleLbl="bgShp" presStyleIdx="0" presStyleCnt="5" custScaleY="93354"/>
      <dgm:spPr>
        <a:solidFill>
          <a:srgbClr val="BFBC52"/>
        </a:solidFill>
      </dgm:spPr>
    </dgm:pt>
    <dgm:pt modelId="{F8F96F7E-46B2-4770-8525-632B82CDA2AC}" type="pres">
      <dgm:prSet presAssocID="{E515F280-7F96-46D6-9BFC-969DF34BEDE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951FC485-D152-41A6-927C-00501849300D}" type="pres">
      <dgm:prSet presAssocID="{E515F280-7F96-46D6-9BFC-969DF34BEDEE}" presName="spaceRect" presStyleCnt="0"/>
      <dgm:spPr/>
    </dgm:pt>
    <dgm:pt modelId="{F58615C6-639E-4024-A5B0-1A8576880B1F}" type="pres">
      <dgm:prSet presAssocID="{E515F280-7F96-46D6-9BFC-969DF34BEDEE}" presName="parTx" presStyleLbl="revTx" presStyleIdx="0" presStyleCnt="5" custScaleX="94618" custScaleY="73470" custLinFactNeighborX="-3111" custLinFactNeighborY="2085">
        <dgm:presLayoutVars>
          <dgm:chMax val="0"/>
          <dgm:chPref val="0"/>
        </dgm:presLayoutVars>
      </dgm:prSet>
      <dgm:spPr/>
    </dgm:pt>
    <dgm:pt modelId="{CF0BD7E8-4657-4A4F-8394-EBDB060B685D}" type="pres">
      <dgm:prSet presAssocID="{1E5E8192-2D74-4603-9EF1-13E87A3BE0DF}" presName="sibTrans" presStyleCnt="0"/>
      <dgm:spPr/>
    </dgm:pt>
    <dgm:pt modelId="{A25B0400-546C-40E3-A257-9B05BD63655E}" type="pres">
      <dgm:prSet presAssocID="{6022B316-FD88-4289-8996-B76C0CF5C1A0}" presName="compNode" presStyleCnt="0"/>
      <dgm:spPr/>
    </dgm:pt>
    <dgm:pt modelId="{D75164FF-72F5-4165-91A1-93B79D6BA900}" type="pres">
      <dgm:prSet presAssocID="{6022B316-FD88-4289-8996-B76C0CF5C1A0}" presName="bgRect" presStyleLbl="bgShp" presStyleIdx="1" presStyleCnt="5"/>
      <dgm:spPr>
        <a:solidFill>
          <a:srgbClr val="BFBC52"/>
        </a:solidFill>
      </dgm:spPr>
    </dgm:pt>
    <dgm:pt modelId="{87279651-8A0B-4B88-A53A-950B249FDD4E}" type="pres">
      <dgm:prSet presAssocID="{6022B316-FD88-4289-8996-B76C0CF5C1A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beat"/>
        </a:ext>
      </dgm:extLst>
    </dgm:pt>
    <dgm:pt modelId="{84DF4C6F-7B05-47F6-901E-60FF54FD56AB}" type="pres">
      <dgm:prSet presAssocID="{6022B316-FD88-4289-8996-B76C0CF5C1A0}" presName="spaceRect" presStyleCnt="0"/>
      <dgm:spPr/>
    </dgm:pt>
    <dgm:pt modelId="{F19ECAB1-AB04-4E07-86EE-3FE34B6F7053}" type="pres">
      <dgm:prSet presAssocID="{6022B316-FD88-4289-8996-B76C0CF5C1A0}" presName="parTx" presStyleLbl="revTx" presStyleIdx="1" presStyleCnt="5">
        <dgm:presLayoutVars>
          <dgm:chMax val="0"/>
          <dgm:chPref val="0"/>
        </dgm:presLayoutVars>
      </dgm:prSet>
      <dgm:spPr/>
    </dgm:pt>
    <dgm:pt modelId="{6A181540-09F3-41A3-8844-2995213690A0}" type="pres">
      <dgm:prSet presAssocID="{BC53B3A9-D019-49ED-8A40-DE097526D002}" presName="sibTrans" presStyleCnt="0"/>
      <dgm:spPr/>
    </dgm:pt>
    <dgm:pt modelId="{58B2FE24-CFDE-49A1-9D03-B121B7B79E1F}" type="pres">
      <dgm:prSet presAssocID="{06A9D45A-D96F-410B-9EA6-60CEC12ABB89}" presName="compNode" presStyleCnt="0"/>
      <dgm:spPr/>
    </dgm:pt>
    <dgm:pt modelId="{B9EEB30E-D500-4725-8EED-5A67A3D1C867}" type="pres">
      <dgm:prSet presAssocID="{06A9D45A-D96F-410B-9EA6-60CEC12ABB89}" presName="bgRect" presStyleLbl="bgShp" presStyleIdx="2" presStyleCnt="5"/>
      <dgm:spPr>
        <a:solidFill>
          <a:srgbClr val="BFBC52"/>
        </a:solidFill>
      </dgm:spPr>
    </dgm:pt>
    <dgm:pt modelId="{03DA9A57-6035-4D40-A99C-ED4569AE0A56}" type="pres">
      <dgm:prSet presAssocID="{06A9D45A-D96F-410B-9EA6-60CEC12ABB8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1360103C-0E43-46CB-8475-C9A2EE193A82}" type="pres">
      <dgm:prSet presAssocID="{06A9D45A-D96F-410B-9EA6-60CEC12ABB89}" presName="spaceRect" presStyleCnt="0"/>
      <dgm:spPr/>
    </dgm:pt>
    <dgm:pt modelId="{11E43A80-D04F-44D3-A8A7-BDEFA64ABC17}" type="pres">
      <dgm:prSet presAssocID="{06A9D45A-D96F-410B-9EA6-60CEC12ABB89}" presName="parTx" presStyleLbl="revTx" presStyleIdx="2" presStyleCnt="5">
        <dgm:presLayoutVars>
          <dgm:chMax val="0"/>
          <dgm:chPref val="0"/>
        </dgm:presLayoutVars>
      </dgm:prSet>
      <dgm:spPr/>
    </dgm:pt>
    <dgm:pt modelId="{0B023D28-C8ED-4E85-BDA0-B93849B8C999}" type="pres">
      <dgm:prSet presAssocID="{F4ED1436-197D-40F8-9A31-011DB2EAA5A6}" presName="sibTrans" presStyleCnt="0"/>
      <dgm:spPr/>
    </dgm:pt>
    <dgm:pt modelId="{19E13BE1-4739-4AB7-ABB2-AF4844218424}" type="pres">
      <dgm:prSet presAssocID="{37A7572F-D613-4A9B-8582-971F5329CAB3}" presName="compNode" presStyleCnt="0"/>
      <dgm:spPr/>
    </dgm:pt>
    <dgm:pt modelId="{2FBB05C4-431C-4304-9FF9-3391C26996E7}" type="pres">
      <dgm:prSet presAssocID="{37A7572F-D613-4A9B-8582-971F5329CAB3}" presName="bgRect" presStyleLbl="bgShp" presStyleIdx="3" presStyleCnt="5"/>
      <dgm:spPr>
        <a:solidFill>
          <a:srgbClr val="BFBC52"/>
        </a:solidFill>
      </dgm:spPr>
    </dgm:pt>
    <dgm:pt modelId="{9DAAB792-1875-4179-8D0A-F1349439710D}" type="pres">
      <dgm:prSet presAssocID="{37A7572F-D613-4A9B-8582-971F5329CAB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1212A328-90AF-43B5-82B3-4BB7AB2A4718}" type="pres">
      <dgm:prSet presAssocID="{37A7572F-D613-4A9B-8582-971F5329CAB3}" presName="spaceRect" presStyleCnt="0"/>
      <dgm:spPr/>
    </dgm:pt>
    <dgm:pt modelId="{E78A7C83-44CA-4AA5-BB9F-3196E72A399F}" type="pres">
      <dgm:prSet presAssocID="{37A7572F-D613-4A9B-8582-971F5329CAB3}" presName="parTx" presStyleLbl="revTx" presStyleIdx="3" presStyleCnt="5">
        <dgm:presLayoutVars>
          <dgm:chMax val="0"/>
          <dgm:chPref val="0"/>
        </dgm:presLayoutVars>
      </dgm:prSet>
      <dgm:spPr/>
    </dgm:pt>
    <dgm:pt modelId="{8E93C1B2-A9E7-4774-A11B-0AE5077068FB}" type="pres">
      <dgm:prSet presAssocID="{A652260E-375F-4522-91D2-F8C3658A8198}" presName="sibTrans" presStyleCnt="0"/>
      <dgm:spPr/>
    </dgm:pt>
    <dgm:pt modelId="{7E205E5B-5BE1-42BE-9E53-D78D67652D5B}" type="pres">
      <dgm:prSet presAssocID="{068328CA-5338-4D90-A93F-5B980218336D}" presName="compNode" presStyleCnt="0"/>
      <dgm:spPr/>
    </dgm:pt>
    <dgm:pt modelId="{CA0BBEEA-3838-4502-B31F-840B7224261C}" type="pres">
      <dgm:prSet presAssocID="{068328CA-5338-4D90-A93F-5B980218336D}" presName="bgRect" presStyleLbl="bgShp" presStyleIdx="4" presStyleCnt="5"/>
      <dgm:spPr>
        <a:solidFill>
          <a:srgbClr val="BFBC52"/>
        </a:solidFill>
      </dgm:spPr>
    </dgm:pt>
    <dgm:pt modelId="{7AD66D72-4EBD-45FF-9508-C6E95ED1EF06}" type="pres">
      <dgm:prSet presAssocID="{068328CA-5338-4D90-A93F-5B98021833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BB2FB921-D230-4BF4-836F-EADD3B62DC58}" type="pres">
      <dgm:prSet presAssocID="{068328CA-5338-4D90-A93F-5B980218336D}" presName="spaceRect" presStyleCnt="0"/>
      <dgm:spPr/>
    </dgm:pt>
    <dgm:pt modelId="{E922C510-A054-48B0-8692-BE02F3B10A89}" type="pres">
      <dgm:prSet presAssocID="{068328CA-5338-4D90-A93F-5B980218336D}" presName="parTx" presStyleLbl="revTx" presStyleIdx="4" presStyleCnt="5">
        <dgm:presLayoutVars>
          <dgm:chMax val="0"/>
          <dgm:chPref val="0"/>
        </dgm:presLayoutVars>
      </dgm:prSet>
      <dgm:spPr/>
    </dgm:pt>
  </dgm:ptLst>
  <dgm:cxnLst>
    <dgm:cxn modelId="{B047F904-1338-45A7-893F-03F51ED16E59}" type="presOf" srcId="{E515F280-7F96-46D6-9BFC-969DF34BEDEE}" destId="{F58615C6-639E-4024-A5B0-1A8576880B1F}" srcOrd="0" destOrd="0" presId="urn:microsoft.com/office/officeart/2018/2/layout/IconVerticalSolidList"/>
    <dgm:cxn modelId="{C88F2A05-4515-4C88-B344-1F62C76531A7}" type="presOf" srcId="{06A9D45A-D96F-410B-9EA6-60CEC12ABB89}" destId="{11E43A80-D04F-44D3-A8A7-BDEFA64ABC17}" srcOrd="0" destOrd="0" presId="urn:microsoft.com/office/officeart/2018/2/layout/IconVerticalSolidList"/>
    <dgm:cxn modelId="{0B6B2426-104A-48C2-AEFB-3853A9FC438E}" srcId="{3269A87E-21B7-4CB6-967D-5FB235736CB8}" destId="{6022B316-FD88-4289-8996-B76C0CF5C1A0}" srcOrd="1" destOrd="0" parTransId="{30AD1A39-41B4-414F-B282-FAF94ABC637F}" sibTransId="{BC53B3A9-D019-49ED-8A40-DE097526D002}"/>
    <dgm:cxn modelId="{DA66D926-875C-43B1-BD0F-71622A7D32F0}" srcId="{3269A87E-21B7-4CB6-967D-5FB235736CB8}" destId="{E515F280-7F96-46D6-9BFC-969DF34BEDEE}" srcOrd="0" destOrd="0" parTransId="{0B7DDE05-80A6-45A6-B3B3-564059CFD864}" sibTransId="{1E5E8192-2D74-4603-9EF1-13E87A3BE0DF}"/>
    <dgm:cxn modelId="{5001E55B-A6AA-4E56-80A0-575661B73526}" type="presOf" srcId="{37A7572F-D613-4A9B-8582-971F5329CAB3}" destId="{E78A7C83-44CA-4AA5-BB9F-3196E72A399F}" srcOrd="0" destOrd="0" presId="urn:microsoft.com/office/officeart/2018/2/layout/IconVerticalSolidList"/>
    <dgm:cxn modelId="{3D138E63-2C24-42C2-BA03-023F2263B39B}" type="presOf" srcId="{068328CA-5338-4D90-A93F-5B980218336D}" destId="{E922C510-A054-48B0-8692-BE02F3B10A89}" srcOrd="0" destOrd="0" presId="urn:microsoft.com/office/officeart/2018/2/layout/IconVerticalSolidList"/>
    <dgm:cxn modelId="{C7392E48-9124-426C-AA63-DAA63CC950C9}" srcId="{3269A87E-21B7-4CB6-967D-5FB235736CB8}" destId="{37A7572F-D613-4A9B-8582-971F5329CAB3}" srcOrd="3" destOrd="0" parTransId="{88B2B16B-AF25-45B2-AB0C-1597088A2AFE}" sibTransId="{A652260E-375F-4522-91D2-F8C3658A8198}"/>
    <dgm:cxn modelId="{4103DF58-1DE1-49B3-8AD4-5F3E51AB2989}" type="presOf" srcId="{3269A87E-21B7-4CB6-967D-5FB235736CB8}" destId="{3A05EDDC-8F96-4A31-AA21-65213782EAC9}" srcOrd="0" destOrd="0" presId="urn:microsoft.com/office/officeart/2018/2/layout/IconVerticalSolidList"/>
    <dgm:cxn modelId="{138C3499-2217-44D9-9096-9147A3678149}" srcId="{3269A87E-21B7-4CB6-967D-5FB235736CB8}" destId="{068328CA-5338-4D90-A93F-5B980218336D}" srcOrd="4" destOrd="0" parTransId="{777AEC32-D13F-48DB-A68F-1A04D23BF6AA}" sibTransId="{C5C18051-E2D3-4C91-8163-8F670DBAEEBC}"/>
    <dgm:cxn modelId="{8B4996CE-5715-4493-ADBF-291B212979E9}" srcId="{3269A87E-21B7-4CB6-967D-5FB235736CB8}" destId="{06A9D45A-D96F-410B-9EA6-60CEC12ABB89}" srcOrd="2" destOrd="0" parTransId="{1048BE31-79A6-4BA4-994A-2857A87689A5}" sibTransId="{F4ED1436-197D-40F8-9A31-011DB2EAA5A6}"/>
    <dgm:cxn modelId="{8626C0E5-A4AF-45F9-8D8F-F56F82CF3676}" type="presOf" srcId="{6022B316-FD88-4289-8996-B76C0CF5C1A0}" destId="{F19ECAB1-AB04-4E07-86EE-3FE34B6F7053}" srcOrd="0" destOrd="0" presId="urn:microsoft.com/office/officeart/2018/2/layout/IconVerticalSolidList"/>
    <dgm:cxn modelId="{814B9C51-B43B-4EA7-9ACD-509974EDAB08}" type="presParOf" srcId="{3A05EDDC-8F96-4A31-AA21-65213782EAC9}" destId="{FB134435-72C0-47C0-A415-C124C3B9494E}" srcOrd="0" destOrd="0" presId="urn:microsoft.com/office/officeart/2018/2/layout/IconVerticalSolidList"/>
    <dgm:cxn modelId="{88D8BF4E-C17A-472A-B961-AAC11EE03294}" type="presParOf" srcId="{FB134435-72C0-47C0-A415-C124C3B9494E}" destId="{8FC77972-7A34-4C28-97D1-62D2BDAAA43F}" srcOrd="0" destOrd="0" presId="urn:microsoft.com/office/officeart/2018/2/layout/IconVerticalSolidList"/>
    <dgm:cxn modelId="{A1520A6A-99E7-45D8-A4AE-E13913410EEC}" type="presParOf" srcId="{FB134435-72C0-47C0-A415-C124C3B9494E}" destId="{F8F96F7E-46B2-4770-8525-632B82CDA2AC}" srcOrd="1" destOrd="0" presId="urn:microsoft.com/office/officeart/2018/2/layout/IconVerticalSolidList"/>
    <dgm:cxn modelId="{0BE15E8B-D5AF-49F1-BF08-B4F101BBAA2F}" type="presParOf" srcId="{FB134435-72C0-47C0-A415-C124C3B9494E}" destId="{951FC485-D152-41A6-927C-00501849300D}" srcOrd="2" destOrd="0" presId="urn:microsoft.com/office/officeart/2018/2/layout/IconVerticalSolidList"/>
    <dgm:cxn modelId="{2182DA48-7818-4779-8ED7-AF41237BC7EF}" type="presParOf" srcId="{FB134435-72C0-47C0-A415-C124C3B9494E}" destId="{F58615C6-639E-4024-A5B0-1A8576880B1F}" srcOrd="3" destOrd="0" presId="urn:microsoft.com/office/officeart/2018/2/layout/IconVerticalSolidList"/>
    <dgm:cxn modelId="{B2261D08-3E5D-4E75-BB7B-1483467D02AE}" type="presParOf" srcId="{3A05EDDC-8F96-4A31-AA21-65213782EAC9}" destId="{CF0BD7E8-4657-4A4F-8394-EBDB060B685D}" srcOrd="1" destOrd="0" presId="urn:microsoft.com/office/officeart/2018/2/layout/IconVerticalSolidList"/>
    <dgm:cxn modelId="{C2B0FBF1-3DD4-490F-B873-F75FC3DAB040}" type="presParOf" srcId="{3A05EDDC-8F96-4A31-AA21-65213782EAC9}" destId="{A25B0400-546C-40E3-A257-9B05BD63655E}" srcOrd="2" destOrd="0" presId="urn:microsoft.com/office/officeart/2018/2/layout/IconVerticalSolidList"/>
    <dgm:cxn modelId="{F851D25D-6F1A-4F91-9C5A-A519DA0F90A5}" type="presParOf" srcId="{A25B0400-546C-40E3-A257-9B05BD63655E}" destId="{D75164FF-72F5-4165-91A1-93B79D6BA900}" srcOrd="0" destOrd="0" presId="urn:microsoft.com/office/officeart/2018/2/layout/IconVerticalSolidList"/>
    <dgm:cxn modelId="{051ECE2D-3E7F-4A9E-A591-C62ED1DFEE87}" type="presParOf" srcId="{A25B0400-546C-40E3-A257-9B05BD63655E}" destId="{87279651-8A0B-4B88-A53A-950B249FDD4E}" srcOrd="1" destOrd="0" presId="urn:microsoft.com/office/officeart/2018/2/layout/IconVerticalSolidList"/>
    <dgm:cxn modelId="{44BA39F3-0911-4213-A9CB-3A5BA7CE5056}" type="presParOf" srcId="{A25B0400-546C-40E3-A257-9B05BD63655E}" destId="{84DF4C6F-7B05-47F6-901E-60FF54FD56AB}" srcOrd="2" destOrd="0" presId="urn:microsoft.com/office/officeart/2018/2/layout/IconVerticalSolidList"/>
    <dgm:cxn modelId="{3ABF4A6B-0485-4E56-A429-C6761BB3EB09}" type="presParOf" srcId="{A25B0400-546C-40E3-A257-9B05BD63655E}" destId="{F19ECAB1-AB04-4E07-86EE-3FE34B6F7053}" srcOrd="3" destOrd="0" presId="urn:microsoft.com/office/officeart/2018/2/layout/IconVerticalSolidList"/>
    <dgm:cxn modelId="{8ABBED1D-FE79-42AE-87DE-D6C3AAB1071A}" type="presParOf" srcId="{3A05EDDC-8F96-4A31-AA21-65213782EAC9}" destId="{6A181540-09F3-41A3-8844-2995213690A0}" srcOrd="3" destOrd="0" presId="urn:microsoft.com/office/officeart/2018/2/layout/IconVerticalSolidList"/>
    <dgm:cxn modelId="{E91556D9-FE66-437D-ABF2-021196951C11}" type="presParOf" srcId="{3A05EDDC-8F96-4A31-AA21-65213782EAC9}" destId="{58B2FE24-CFDE-49A1-9D03-B121B7B79E1F}" srcOrd="4" destOrd="0" presId="urn:microsoft.com/office/officeart/2018/2/layout/IconVerticalSolidList"/>
    <dgm:cxn modelId="{AD70852F-D7B1-48DD-8375-00C35346DB26}" type="presParOf" srcId="{58B2FE24-CFDE-49A1-9D03-B121B7B79E1F}" destId="{B9EEB30E-D500-4725-8EED-5A67A3D1C867}" srcOrd="0" destOrd="0" presId="urn:microsoft.com/office/officeart/2018/2/layout/IconVerticalSolidList"/>
    <dgm:cxn modelId="{5BF97B14-B46D-4609-B62E-03BFEF237478}" type="presParOf" srcId="{58B2FE24-CFDE-49A1-9D03-B121B7B79E1F}" destId="{03DA9A57-6035-4D40-A99C-ED4569AE0A56}" srcOrd="1" destOrd="0" presId="urn:microsoft.com/office/officeart/2018/2/layout/IconVerticalSolidList"/>
    <dgm:cxn modelId="{10DABEF5-B144-4035-B007-42B7D294CB17}" type="presParOf" srcId="{58B2FE24-CFDE-49A1-9D03-B121B7B79E1F}" destId="{1360103C-0E43-46CB-8475-C9A2EE193A82}" srcOrd="2" destOrd="0" presId="urn:microsoft.com/office/officeart/2018/2/layout/IconVerticalSolidList"/>
    <dgm:cxn modelId="{2D5D4860-8D90-432F-BE44-AFC6B584BFC6}" type="presParOf" srcId="{58B2FE24-CFDE-49A1-9D03-B121B7B79E1F}" destId="{11E43A80-D04F-44D3-A8A7-BDEFA64ABC17}" srcOrd="3" destOrd="0" presId="urn:microsoft.com/office/officeart/2018/2/layout/IconVerticalSolidList"/>
    <dgm:cxn modelId="{B7A01DB4-E83E-48AE-A7D6-44B0AFD381B1}" type="presParOf" srcId="{3A05EDDC-8F96-4A31-AA21-65213782EAC9}" destId="{0B023D28-C8ED-4E85-BDA0-B93849B8C999}" srcOrd="5" destOrd="0" presId="urn:microsoft.com/office/officeart/2018/2/layout/IconVerticalSolidList"/>
    <dgm:cxn modelId="{79707D5B-EBD2-4534-9781-A945478DC5F4}" type="presParOf" srcId="{3A05EDDC-8F96-4A31-AA21-65213782EAC9}" destId="{19E13BE1-4739-4AB7-ABB2-AF4844218424}" srcOrd="6" destOrd="0" presId="urn:microsoft.com/office/officeart/2018/2/layout/IconVerticalSolidList"/>
    <dgm:cxn modelId="{87428F10-8678-46D4-9563-DB50AC07BE5A}" type="presParOf" srcId="{19E13BE1-4739-4AB7-ABB2-AF4844218424}" destId="{2FBB05C4-431C-4304-9FF9-3391C26996E7}" srcOrd="0" destOrd="0" presId="urn:microsoft.com/office/officeart/2018/2/layout/IconVerticalSolidList"/>
    <dgm:cxn modelId="{F58671A2-34D4-4DE7-B598-04624AC1BBC1}" type="presParOf" srcId="{19E13BE1-4739-4AB7-ABB2-AF4844218424}" destId="{9DAAB792-1875-4179-8D0A-F1349439710D}" srcOrd="1" destOrd="0" presId="urn:microsoft.com/office/officeart/2018/2/layout/IconVerticalSolidList"/>
    <dgm:cxn modelId="{956A49B2-BA50-418F-8C47-DA4823E3A828}" type="presParOf" srcId="{19E13BE1-4739-4AB7-ABB2-AF4844218424}" destId="{1212A328-90AF-43B5-82B3-4BB7AB2A4718}" srcOrd="2" destOrd="0" presId="urn:microsoft.com/office/officeart/2018/2/layout/IconVerticalSolidList"/>
    <dgm:cxn modelId="{F9A2A6AB-1238-450F-9F8A-F0DC8D05AA9C}" type="presParOf" srcId="{19E13BE1-4739-4AB7-ABB2-AF4844218424}" destId="{E78A7C83-44CA-4AA5-BB9F-3196E72A399F}" srcOrd="3" destOrd="0" presId="urn:microsoft.com/office/officeart/2018/2/layout/IconVerticalSolidList"/>
    <dgm:cxn modelId="{263EA379-B437-4C83-80F9-19E39132C75E}" type="presParOf" srcId="{3A05EDDC-8F96-4A31-AA21-65213782EAC9}" destId="{8E93C1B2-A9E7-4774-A11B-0AE5077068FB}" srcOrd="7" destOrd="0" presId="urn:microsoft.com/office/officeart/2018/2/layout/IconVerticalSolidList"/>
    <dgm:cxn modelId="{99DCFE29-6BA1-4500-B01D-1A4B12A44E48}" type="presParOf" srcId="{3A05EDDC-8F96-4A31-AA21-65213782EAC9}" destId="{7E205E5B-5BE1-42BE-9E53-D78D67652D5B}" srcOrd="8" destOrd="0" presId="urn:microsoft.com/office/officeart/2018/2/layout/IconVerticalSolidList"/>
    <dgm:cxn modelId="{843D4A91-9CBF-4FEE-B92C-F55B6E774CB5}" type="presParOf" srcId="{7E205E5B-5BE1-42BE-9E53-D78D67652D5B}" destId="{CA0BBEEA-3838-4502-B31F-840B7224261C}" srcOrd="0" destOrd="0" presId="urn:microsoft.com/office/officeart/2018/2/layout/IconVerticalSolidList"/>
    <dgm:cxn modelId="{770C2B0D-8773-411A-A1C9-2A5D7BE335AE}" type="presParOf" srcId="{7E205E5B-5BE1-42BE-9E53-D78D67652D5B}" destId="{7AD66D72-4EBD-45FF-9508-C6E95ED1EF06}" srcOrd="1" destOrd="0" presId="urn:microsoft.com/office/officeart/2018/2/layout/IconVerticalSolidList"/>
    <dgm:cxn modelId="{974BD8C2-0EA7-4283-A21C-FD46C9413939}" type="presParOf" srcId="{7E205E5B-5BE1-42BE-9E53-D78D67652D5B}" destId="{BB2FB921-D230-4BF4-836F-EADD3B62DC58}" srcOrd="2" destOrd="0" presId="urn:microsoft.com/office/officeart/2018/2/layout/IconVerticalSolidList"/>
    <dgm:cxn modelId="{8EF7A8BE-8FAD-4F13-A52F-8645FF3E8C47}" type="presParOf" srcId="{7E205E5B-5BE1-42BE-9E53-D78D67652D5B}" destId="{E922C510-A054-48B0-8692-BE02F3B10A89}"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28ABBB-B494-4C1D-BE68-0869154E3D66}" type="doc">
      <dgm:prSet loTypeId="urn:microsoft.com/office/officeart/2005/8/layout/vList5" loCatId="list" qsTypeId="urn:microsoft.com/office/officeart/2005/8/quickstyle/simple2" qsCatId="simple" csTypeId="urn:microsoft.com/office/officeart/2005/8/colors/accent5_2" csCatId="accent5" phldr="1"/>
      <dgm:spPr/>
      <dgm:t>
        <a:bodyPr/>
        <a:lstStyle/>
        <a:p>
          <a:endParaRPr lang="en-US"/>
        </a:p>
      </dgm:t>
    </dgm:pt>
    <dgm:pt modelId="{39953656-8D48-4ED6-A9B6-80FB7A5DB469}">
      <dgm:prSet/>
      <dgm:spPr>
        <a:solidFill>
          <a:schemeClr val="accent1">
            <a:lumMod val="75000"/>
          </a:schemeClr>
        </a:solidFill>
        <a:ln>
          <a:solidFill>
            <a:schemeClr val="tx1"/>
          </a:solidFill>
        </a:ln>
      </dgm:spPr>
      <dgm:t>
        <a:bodyPr/>
        <a:lstStyle/>
        <a:p>
          <a:pPr algn="ctr">
            <a:lnSpc>
              <a:spcPct val="100000"/>
            </a:lnSpc>
            <a:defRPr b="1"/>
          </a:pPr>
          <a:r>
            <a:rPr lang="en-US" dirty="0">
              <a:solidFill>
                <a:schemeClr val="tx1"/>
              </a:solidFill>
            </a:rPr>
            <a:t>Identify</a:t>
          </a:r>
        </a:p>
      </dgm:t>
    </dgm:pt>
    <dgm:pt modelId="{662AC891-C404-47D5-8669-F7667557756B}" type="parTrans" cxnId="{2E565875-47E4-4427-B84C-F0C9CE3A6A0F}">
      <dgm:prSet/>
      <dgm:spPr/>
      <dgm:t>
        <a:bodyPr/>
        <a:lstStyle/>
        <a:p>
          <a:endParaRPr lang="en-US"/>
        </a:p>
      </dgm:t>
    </dgm:pt>
    <dgm:pt modelId="{E35355AE-4DE5-48AA-BDA6-92972ABFDAA5}" type="sibTrans" cxnId="{2E565875-47E4-4427-B84C-F0C9CE3A6A0F}">
      <dgm:prSet/>
      <dgm:spPr/>
      <dgm:t>
        <a:bodyPr/>
        <a:lstStyle/>
        <a:p>
          <a:endParaRPr lang="en-US"/>
        </a:p>
      </dgm:t>
    </dgm:pt>
    <dgm:pt modelId="{7BF85FC2-480C-41E6-B092-CF497517D9DC}">
      <dgm:prSet/>
      <dgm:spPr>
        <a:solidFill>
          <a:srgbClr val="BFBC52">
            <a:alpha val="90000"/>
          </a:srgbClr>
        </a:solidFill>
      </dgm:spPr>
      <dgm:t>
        <a:bodyPr/>
        <a:lstStyle/>
        <a:p>
          <a:pPr>
            <a:lnSpc>
              <a:spcPct val="100000"/>
            </a:lnSpc>
          </a:pPr>
          <a:r>
            <a:rPr lang="en-US" dirty="0"/>
            <a:t>Identify key risk factors (age, gender, smoking-status) for stroke, hypertension, and heart disease in the dataset to inform prevention strategies.</a:t>
          </a:r>
        </a:p>
      </dgm:t>
    </dgm:pt>
    <dgm:pt modelId="{D71E48B0-FA99-4991-B176-F1883F14EF52}" type="parTrans" cxnId="{92EEE6BE-67EC-47A8-9CE2-314A33ED0597}">
      <dgm:prSet/>
      <dgm:spPr/>
      <dgm:t>
        <a:bodyPr/>
        <a:lstStyle/>
        <a:p>
          <a:endParaRPr lang="en-US"/>
        </a:p>
      </dgm:t>
    </dgm:pt>
    <dgm:pt modelId="{C586EDD8-C8AD-4433-908E-403D2E14378C}" type="sibTrans" cxnId="{92EEE6BE-67EC-47A8-9CE2-314A33ED0597}">
      <dgm:prSet/>
      <dgm:spPr/>
      <dgm:t>
        <a:bodyPr/>
        <a:lstStyle/>
        <a:p>
          <a:endParaRPr lang="en-US"/>
        </a:p>
      </dgm:t>
    </dgm:pt>
    <dgm:pt modelId="{FCC6EB87-F8C0-40DC-878F-1E7D02F8AC12}">
      <dgm:prSet/>
      <dgm:spPr>
        <a:solidFill>
          <a:schemeClr val="accent1">
            <a:lumMod val="75000"/>
          </a:schemeClr>
        </a:solidFill>
        <a:ln>
          <a:solidFill>
            <a:schemeClr val="tx1"/>
          </a:solidFill>
        </a:ln>
      </dgm:spPr>
      <dgm:t>
        <a:bodyPr/>
        <a:lstStyle/>
        <a:p>
          <a:pPr algn="ctr">
            <a:lnSpc>
              <a:spcPct val="100000"/>
            </a:lnSpc>
            <a:defRPr b="1"/>
          </a:pPr>
          <a:r>
            <a:rPr lang="en-US" dirty="0">
              <a:solidFill>
                <a:schemeClr val="tx1"/>
              </a:solidFill>
            </a:rPr>
            <a:t>Evaluate</a:t>
          </a:r>
        </a:p>
      </dgm:t>
    </dgm:pt>
    <dgm:pt modelId="{C2D8B109-3F54-437A-8529-3F8C1F50A76E}" type="parTrans" cxnId="{E97ECC9F-155C-4369-8C10-F9EB8B90A37F}">
      <dgm:prSet/>
      <dgm:spPr/>
      <dgm:t>
        <a:bodyPr/>
        <a:lstStyle/>
        <a:p>
          <a:endParaRPr lang="en-US"/>
        </a:p>
      </dgm:t>
    </dgm:pt>
    <dgm:pt modelId="{5C780DB4-57D8-4D7D-A05F-E805F9E0F12A}" type="sibTrans" cxnId="{E97ECC9F-155C-4369-8C10-F9EB8B90A37F}">
      <dgm:prSet/>
      <dgm:spPr/>
      <dgm:t>
        <a:bodyPr/>
        <a:lstStyle/>
        <a:p>
          <a:endParaRPr lang="en-US"/>
        </a:p>
      </dgm:t>
    </dgm:pt>
    <dgm:pt modelId="{080F6E5C-1F55-4C73-B5C4-BC1CE63D27EF}">
      <dgm:prSet/>
      <dgm:spPr>
        <a:solidFill>
          <a:srgbClr val="BFBC52">
            <a:alpha val="90000"/>
          </a:srgbClr>
        </a:solidFill>
      </dgm:spPr>
      <dgm:t>
        <a:bodyPr/>
        <a:lstStyle/>
        <a:p>
          <a:pPr>
            <a:lnSpc>
              <a:spcPct val="100000"/>
            </a:lnSpc>
          </a:pPr>
          <a:r>
            <a:rPr lang="en-US" dirty="0"/>
            <a:t>Determine the frequency of stroke, hypertension, and heart disease and understand how they affect various demographic groups within the dataset.</a:t>
          </a:r>
        </a:p>
      </dgm:t>
    </dgm:pt>
    <dgm:pt modelId="{1A17124A-836B-4BC4-8921-B7A4CC3A3ED1}" type="parTrans" cxnId="{1BD288AC-9761-4F88-B50E-C78DE249FA0C}">
      <dgm:prSet/>
      <dgm:spPr/>
      <dgm:t>
        <a:bodyPr/>
        <a:lstStyle/>
        <a:p>
          <a:endParaRPr lang="en-US"/>
        </a:p>
      </dgm:t>
    </dgm:pt>
    <dgm:pt modelId="{C4897EBE-199F-45A7-8D04-36C3042C9173}" type="sibTrans" cxnId="{1BD288AC-9761-4F88-B50E-C78DE249FA0C}">
      <dgm:prSet/>
      <dgm:spPr/>
      <dgm:t>
        <a:bodyPr/>
        <a:lstStyle/>
        <a:p>
          <a:endParaRPr lang="en-US"/>
        </a:p>
      </dgm:t>
    </dgm:pt>
    <dgm:pt modelId="{0E7256B4-F2AD-4C6A-9AA7-A55A37727C7E}">
      <dgm:prSet/>
      <dgm:spPr>
        <a:solidFill>
          <a:schemeClr val="accent1">
            <a:lumMod val="75000"/>
          </a:schemeClr>
        </a:solidFill>
        <a:ln>
          <a:solidFill>
            <a:schemeClr val="tx1"/>
          </a:solidFill>
        </a:ln>
      </dgm:spPr>
      <dgm:t>
        <a:bodyPr/>
        <a:lstStyle/>
        <a:p>
          <a:pPr algn="ctr">
            <a:lnSpc>
              <a:spcPct val="100000"/>
            </a:lnSpc>
            <a:defRPr b="1"/>
          </a:pPr>
          <a:r>
            <a:rPr lang="en-US" dirty="0">
              <a:solidFill>
                <a:schemeClr val="tx1"/>
              </a:solidFill>
            </a:rPr>
            <a:t>Examine</a:t>
          </a:r>
        </a:p>
      </dgm:t>
    </dgm:pt>
    <dgm:pt modelId="{245B8CC7-9E21-4C5F-B972-7A4482A0FF2F}" type="parTrans" cxnId="{32C58ECE-5FF7-4F7C-9178-FC1B18D4A475}">
      <dgm:prSet/>
      <dgm:spPr/>
      <dgm:t>
        <a:bodyPr/>
        <a:lstStyle/>
        <a:p>
          <a:endParaRPr lang="en-US"/>
        </a:p>
      </dgm:t>
    </dgm:pt>
    <dgm:pt modelId="{79A4D69F-F2BE-452A-99D3-B4D5D8AD9E1B}" type="sibTrans" cxnId="{32C58ECE-5FF7-4F7C-9178-FC1B18D4A475}">
      <dgm:prSet/>
      <dgm:spPr/>
      <dgm:t>
        <a:bodyPr/>
        <a:lstStyle/>
        <a:p>
          <a:endParaRPr lang="en-US"/>
        </a:p>
      </dgm:t>
    </dgm:pt>
    <dgm:pt modelId="{9E9B4077-5A0F-41EA-84BE-462C41F9B22B}">
      <dgm:prSet/>
      <dgm:spPr>
        <a:solidFill>
          <a:srgbClr val="BFBC52">
            <a:alpha val="90000"/>
          </a:srgbClr>
        </a:solidFill>
      </dgm:spPr>
      <dgm:t>
        <a:bodyPr/>
        <a:lstStyle/>
        <a:p>
          <a:pPr>
            <a:lnSpc>
              <a:spcPct val="100000"/>
            </a:lnSpc>
          </a:pPr>
          <a:r>
            <a:rPr lang="en-US" dirty="0"/>
            <a:t>Examine combinations of heart disease, hypertension, and stroke to uncover patient co-occurrence patterns within the dataset.</a:t>
          </a:r>
        </a:p>
      </dgm:t>
    </dgm:pt>
    <dgm:pt modelId="{86D22A09-4FF2-4652-9193-EC76DCD1B50C}" type="parTrans" cxnId="{E9F5B897-B160-4024-AB9A-ED9D588AF659}">
      <dgm:prSet/>
      <dgm:spPr/>
      <dgm:t>
        <a:bodyPr/>
        <a:lstStyle/>
        <a:p>
          <a:endParaRPr lang="en-US"/>
        </a:p>
      </dgm:t>
    </dgm:pt>
    <dgm:pt modelId="{9072F237-BE82-46E2-9929-1E0576A7C19E}" type="sibTrans" cxnId="{E9F5B897-B160-4024-AB9A-ED9D588AF659}">
      <dgm:prSet/>
      <dgm:spPr/>
      <dgm:t>
        <a:bodyPr/>
        <a:lstStyle/>
        <a:p>
          <a:endParaRPr lang="en-US"/>
        </a:p>
      </dgm:t>
    </dgm:pt>
    <dgm:pt modelId="{A4DAE060-89BB-4093-9BE3-34A0AA4F46CF}" type="pres">
      <dgm:prSet presAssocID="{7B28ABBB-B494-4C1D-BE68-0869154E3D66}" presName="Name0" presStyleCnt="0">
        <dgm:presLayoutVars>
          <dgm:dir/>
          <dgm:animLvl val="lvl"/>
          <dgm:resizeHandles val="exact"/>
        </dgm:presLayoutVars>
      </dgm:prSet>
      <dgm:spPr/>
    </dgm:pt>
    <dgm:pt modelId="{9B3B6462-7370-4426-A15D-189418353AC5}" type="pres">
      <dgm:prSet presAssocID="{39953656-8D48-4ED6-A9B6-80FB7A5DB469}" presName="linNode" presStyleCnt="0"/>
      <dgm:spPr/>
    </dgm:pt>
    <dgm:pt modelId="{DD1E9944-60E0-4609-8DF5-40AAB8EB5975}" type="pres">
      <dgm:prSet presAssocID="{39953656-8D48-4ED6-A9B6-80FB7A5DB469}" presName="parentText" presStyleLbl="node1" presStyleIdx="0" presStyleCnt="3">
        <dgm:presLayoutVars>
          <dgm:chMax val="1"/>
          <dgm:bulletEnabled val="1"/>
        </dgm:presLayoutVars>
      </dgm:prSet>
      <dgm:spPr/>
    </dgm:pt>
    <dgm:pt modelId="{D225378C-C7AA-457B-B2EA-9C1C882C76D0}" type="pres">
      <dgm:prSet presAssocID="{39953656-8D48-4ED6-A9B6-80FB7A5DB469}" presName="descendantText" presStyleLbl="alignAccFollowNode1" presStyleIdx="0" presStyleCnt="3">
        <dgm:presLayoutVars>
          <dgm:bulletEnabled val="1"/>
        </dgm:presLayoutVars>
      </dgm:prSet>
      <dgm:spPr/>
    </dgm:pt>
    <dgm:pt modelId="{FBFA52EB-B42C-4AC4-A7C2-1F47F3E790DE}" type="pres">
      <dgm:prSet presAssocID="{E35355AE-4DE5-48AA-BDA6-92972ABFDAA5}" presName="sp" presStyleCnt="0"/>
      <dgm:spPr/>
    </dgm:pt>
    <dgm:pt modelId="{0A78D734-57C3-4623-8FE4-3DDAE1B20A7E}" type="pres">
      <dgm:prSet presAssocID="{FCC6EB87-F8C0-40DC-878F-1E7D02F8AC12}" presName="linNode" presStyleCnt="0"/>
      <dgm:spPr/>
    </dgm:pt>
    <dgm:pt modelId="{9FF5F1EF-9B59-47CE-9860-EEBFAF5F40CB}" type="pres">
      <dgm:prSet presAssocID="{FCC6EB87-F8C0-40DC-878F-1E7D02F8AC12}" presName="parentText" presStyleLbl="node1" presStyleIdx="1" presStyleCnt="3">
        <dgm:presLayoutVars>
          <dgm:chMax val="1"/>
          <dgm:bulletEnabled val="1"/>
        </dgm:presLayoutVars>
      </dgm:prSet>
      <dgm:spPr/>
    </dgm:pt>
    <dgm:pt modelId="{BB48B8B6-76FD-419C-954D-DCE63565DA6C}" type="pres">
      <dgm:prSet presAssocID="{FCC6EB87-F8C0-40DC-878F-1E7D02F8AC12}" presName="descendantText" presStyleLbl="alignAccFollowNode1" presStyleIdx="1" presStyleCnt="3">
        <dgm:presLayoutVars>
          <dgm:bulletEnabled val="1"/>
        </dgm:presLayoutVars>
      </dgm:prSet>
      <dgm:spPr/>
    </dgm:pt>
    <dgm:pt modelId="{9ED17965-AF89-4E88-B836-D9394FE48993}" type="pres">
      <dgm:prSet presAssocID="{5C780DB4-57D8-4D7D-A05F-E805F9E0F12A}" presName="sp" presStyleCnt="0"/>
      <dgm:spPr/>
    </dgm:pt>
    <dgm:pt modelId="{276D22F5-CC0E-4DE1-8A83-F6CDFB010080}" type="pres">
      <dgm:prSet presAssocID="{0E7256B4-F2AD-4C6A-9AA7-A55A37727C7E}" presName="linNode" presStyleCnt="0"/>
      <dgm:spPr/>
    </dgm:pt>
    <dgm:pt modelId="{185D03F7-B5A6-481F-8BF4-0A8E50A4D4F6}" type="pres">
      <dgm:prSet presAssocID="{0E7256B4-F2AD-4C6A-9AA7-A55A37727C7E}" presName="parentText" presStyleLbl="node1" presStyleIdx="2" presStyleCnt="3">
        <dgm:presLayoutVars>
          <dgm:chMax val="1"/>
          <dgm:bulletEnabled val="1"/>
        </dgm:presLayoutVars>
      </dgm:prSet>
      <dgm:spPr/>
    </dgm:pt>
    <dgm:pt modelId="{9DACA0DA-1E37-4E1C-BA2A-251292D35BDC}" type="pres">
      <dgm:prSet presAssocID="{0E7256B4-F2AD-4C6A-9AA7-A55A37727C7E}" presName="descendantText" presStyleLbl="alignAccFollowNode1" presStyleIdx="2" presStyleCnt="3">
        <dgm:presLayoutVars>
          <dgm:bulletEnabled val="1"/>
        </dgm:presLayoutVars>
      </dgm:prSet>
      <dgm:spPr/>
    </dgm:pt>
  </dgm:ptLst>
  <dgm:cxnLst>
    <dgm:cxn modelId="{9DAE940D-0206-4D75-BF5E-46248F2F0D19}" type="presOf" srcId="{FCC6EB87-F8C0-40DC-878F-1E7D02F8AC12}" destId="{9FF5F1EF-9B59-47CE-9860-EEBFAF5F40CB}" srcOrd="0" destOrd="0" presId="urn:microsoft.com/office/officeart/2005/8/layout/vList5"/>
    <dgm:cxn modelId="{C076625D-E29D-4D97-9718-72E66BECB3F3}" type="presOf" srcId="{39953656-8D48-4ED6-A9B6-80FB7A5DB469}" destId="{DD1E9944-60E0-4609-8DF5-40AAB8EB5975}" srcOrd="0" destOrd="0" presId="urn:microsoft.com/office/officeart/2005/8/layout/vList5"/>
    <dgm:cxn modelId="{2178F047-BA3D-4B68-97E2-3C7275AE6932}" type="presOf" srcId="{7B28ABBB-B494-4C1D-BE68-0869154E3D66}" destId="{A4DAE060-89BB-4093-9BE3-34A0AA4F46CF}" srcOrd="0" destOrd="0" presId="urn:microsoft.com/office/officeart/2005/8/layout/vList5"/>
    <dgm:cxn modelId="{8243A44E-5236-4DBA-B416-B75F24A4249A}" type="presOf" srcId="{9E9B4077-5A0F-41EA-84BE-462C41F9B22B}" destId="{9DACA0DA-1E37-4E1C-BA2A-251292D35BDC}" srcOrd="0" destOrd="0" presId="urn:microsoft.com/office/officeart/2005/8/layout/vList5"/>
    <dgm:cxn modelId="{2E565875-47E4-4427-B84C-F0C9CE3A6A0F}" srcId="{7B28ABBB-B494-4C1D-BE68-0869154E3D66}" destId="{39953656-8D48-4ED6-A9B6-80FB7A5DB469}" srcOrd="0" destOrd="0" parTransId="{662AC891-C404-47D5-8669-F7667557756B}" sibTransId="{E35355AE-4DE5-48AA-BDA6-92972ABFDAA5}"/>
    <dgm:cxn modelId="{E9F5B897-B160-4024-AB9A-ED9D588AF659}" srcId="{0E7256B4-F2AD-4C6A-9AA7-A55A37727C7E}" destId="{9E9B4077-5A0F-41EA-84BE-462C41F9B22B}" srcOrd="0" destOrd="0" parTransId="{86D22A09-4FF2-4652-9193-EC76DCD1B50C}" sibTransId="{9072F237-BE82-46E2-9929-1E0576A7C19E}"/>
    <dgm:cxn modelId="{E97ECC9F-155C-4369-8C10-F9EB8B90A37F}" srcId="{7B28ABBB-B494-4C1D-BE68-0869154E3D66}" destId="{FCC6EB87-F8C0-40DC-878F-1E7D02F8AC12}" srcOrd="1" destOrd="0" parTransId="{C2D8B109-3F54-437A-8529-3F8C1F50A76E}" sibTransId="{5C780DB4-57D8-4D7D-A05F-E805F9E0F12A}"/>
    <dgm:cxn modelId="{1BD288AC-9761-4F88-B50E-C78DE249FA0C}" srcId="{FCC6EB87-F8C0-40DC-878F-1E7D02F8AC12}" destId="{080F6E5C-1F55-4C73-B5C4-BC1CE63D27EF}" srcOrd="0" destOrd="0" parTransId="{1A17124A-836B-4BC4-8921-B7A4CC3A3ED1}" sibTransId="{C4897EBE-199F-45A7-8D04-36C3042C9173}"/>
    <dgm:cxn modelId="{92EEE6BE-67EC-47A8-9CE2-314A33ED0597}" srcId="{39953656-8D48-4ED6-A9B6-80FB7A5DB469}" destId="{7BF85FC2-480C-41E6-B092-CF497517D9DC}" srcOrd="0" destOrd="0" parTransId="{D71E48B0-FA99-4991-B176-F1883F14EF52}" sibTransId="{C586EDD8-C8AD-4433-908E-403D2E14378C}"/>
    <dgm:cxn modelId="{6D217DC8-008A-4234-8121-CFC842BB8FE8}" type="presOf" srcId="{080F6E5C-1F55-4C73-B5C4-BC1CE63D27EF}" destId="{BB48B8B6-76FD-419C-954D-DCE63565DA6C}" srcOrd="0" destOrd="0" presId="urn:microsoft.com/office/officeart/2005/8/layout/vList5"/>
    <dgm:cxn modelId="{32C58ECE-5FF7-4F7C-9178-FC1B18D4A475}" srcId="{7B28ABBB-B494-4C1D-BE68-0869154E3D66}" destId="{0E7256B4-F2AD-4C6A-9AA7-A55A37727C7E}" srcOrd="2" destOrd="0" parTransId="{245B8CC7-9E21-4C5F-B972-7A4482A0FF2F}" sibTransId="{79A4D69F-F2BE-452A-99D3-B4D5D8AD9E1B}"/>
    <dgm:cxn modelId="{8FF15FDF-2737-485B-BAA9-BDCA2088BEDF}" type="presOf" srcId="{7BF85FC2-480C-41E6-B092-CF497517D9DC}" destId="{D225378C-C7AA-457B-B2EA-9C1C882C76D0}" srcOrd="0" destOrd="0" presId="urn:microsoft.com/office/officeart/2005/8/layout/vList5"/>
    <dgm:cxn modelId="{8C47BBEB-DAF0-4827-BCBD-D2072CB12807}" type="presOf" srcId="{0E7256B4-F2AD-4C6A-9AA7-A55A37727C7E}" destId="{185D03F7-B5A6-481F-8BF4-0A8E50A4D4F6}" srcOrd="0" destOrd="0" presId="urn:microsoft.com/office/officeart/2005/8/layout/vList5"/>
    <dgm:cxn modelId="{5C1BFED7-5E58-4C90-8B87-1CAA5ED369F4}" type="presParOf" srcId="{A4DAE060-89BB-4093-9BE3-34A0AA4F46CF}" destId="{9B3B6462-7370-4426-A15D-189418353AC5}" srcOrd="0" destOrd="0" presId="urn:microsoft.com/office/officeart/2005/8/layout/vList5"/>
    <dgm:cxn modelId="{74DB8254-B21F-4C1E-B536-CDB5E54625DC}" type="presParOf" srcId="{9B3B6462-7370-4426-A15D-189418353AC5}" destId="{DD1E9944-60E0-4609-8DF5-40AAB8EB5975}" srcOrd="0" destOrd="0" presId="urn:microsoft.com/office/officeart/2005/8/layout/vList5"/>
    <dgm:cxn modelId="{0EEB2497-4C77-4CB8-8121-585CFB9238A1}" type="presParOf" srcId="{9B3B6462-7370-4426-A15D-189418353AC5}" destId="{D225378C-C7AA-457B-B2EA-9C1C882C76D0}" srcOrd="1" destOrd="0" presId="urn:microsoft.com/office/officeart/2005/8/layout/vList5"/>
    <dgm:cxn modelId="{4314FCBE-B7F5-4CDF-921F-F24E957BF571}" type="presParOf" srcId="{A4DAE060-89BB-4093-9BE3-34A0AA4F46CF}" destId="{FBFA52EB-B42C-4AC4-A7C2-1F47F3E790DE}" srcOrd="1" destOrd="0" presId="urn:microsoft.com/office/officeart/2005/8/layout/vList5"/>
    <dgm:cxn modelId="{62A1B9F7-C8D8-4DB4-8CED-C681E5327715}" type="presParOf" srcId="{A4DAE060-89BB-4093-9BE3-34A0AA4F46CF}" destId="{0A78D734-57C3-4623-8FE4-3DDAE1B20A7E}" srcOrd="2" destOrd="0" presId="urn:microsoft.com/office/officeart/2005/8/layout/vList5"/>
    <dgm:cxn modelId="{F79993EB-8257-4E2C-B70D-46842DB4002D}" type="presParOf" srcId="{0A78D734-57C3-4623-8FE4-3DDAE1B20A7E}" destId="{9FF5F1EF-9B59-47CE-9860-EEBFAF5F40CB}" srcOrd="0" destOrd="0" presId="urn:microsoft.com/office/officeart/2005/8/layout/vList5"/>
    <dgm:cxn modelId="{E372453A-44BB-4AA7-AE33-26B71C198E83}" type="presParOf" srcId="{0A78D734-57C3-4623-8FE4-3DDAE1B20A7E}" destId="{BB48B8B6-76FD-419C-954D-DCE63565DA6C}" srcOrd="1" destOrd="0" presId="urn:microsoft.com/office/officeart/2005/8/layout/vList5"/>
    <dgm:cxn modelId="{45B920AD-D46E-4494-85CE-31CE56807685}" type="presParOf" srcId="{A4DAE060-89BB-4093-9BE3-34A0AA4F46CF}" destId="{9ED17965-AF89-4E88-B836-D9394FE48993}" srcOrd="3" destOrd="0" presId="urn:microsoft.com/office/officeart/2005/8/layout/vList5"/>
    <dgm:cxn modelId="{207839A4-75EF-437F-823A-11D642FE21A3}" type="presParOf" srcId="{A4DAE060-89BB-4093-9BE3-34A0AA4F46CF}" destId="{276D22F5-CC0E-4DE1-8A83-F6CDFB010080}" srcOrd="4" destOrd="0" presId="urn:microsoft.com/office/officeart/2005/8/layout/vList5"/>
    <dgm:cxn modelId="{1E9843A5-C165-4543-AA02-2B2CAADB1A6F}" type="presParOf" srcId="{276D22F5-CC0E-4DE1-8A83-F6CDFB010080}" destId="{185D03F7-B5A6-481F-8BF4-0A8E50A4D4F6}" srcOrd="0" destOrd="0" presId="urn:microsoft.com/office/officeart/2005/8/layout/vList5"/>
    <dgm:cxn modelId="{E3E331B0-067E-4ABD-BD88-6E02E94255D4}" type="presParOf" srcId="{276D22F5-CC0E-4DE1-8A83-F6CDFB010080}" destId="{9DACA0DA-1E37-4E1C-BA2A-251292D35BDC}" srcOrd="1" destOrd="0" presId="urn:microsoft.com/office/officeart/2005/8/layout/vList5"/>
  </dgm:cxnLst>
  <dgm:bg>
    <a:solidFill>
      <a:schemeClr val="accent1">
        <a:lumMod val="75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8B81A5-3427-4010-A292-9F14FA57D69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725FC39-2816-4858-A4B8-6658A383D2ED}">
      <dgm:prSet custT="1"/>
      <dgm:spPr/>
      <dgm:t>
        <a:bodyPr/>
        <a:lstStyle/>
        <a:p>
          <a:r>
            <a:rPr lang="en-US" sz="2400" dirty="0"/>
            <a:t>The dataset consists of the following variables</a:t>
          </a:r>
          <a:r>
            <a:rPr lang="da-DK" sz="2400" dirty="0"/>
            <a:t>:</a:t>
          </a:r>
          <a:endParaRPr lang="en-US" sz="2400" dirty="0"/>
        </a:p>
      </dgm:t>
    </dgm:pt>
    <dgm:pt modelId="{C47472CC-9AD3-427B-9A01-EE8349772B11}" type="parTrans" cxnId="{88175369-6898-4CC6-9243-BF6040C22EC7}">
      <dgm:prSet/>
      <dgm:spPr/>
      <dgm:t>
        <a:bodyPr/>
        <a:lstStyle/>
        <a:p>
          <a:endParaRPr lang="en-US"/>
        </a:p>
      </dgm:t>
    </dgm:pt>
    <dgm:pt modelId="{FCEE167B-44E0-4AF5-A73D-B0907B750622}" type="sibTrans" cxnId="{88175369-6898-4CC6-9243-BF6040C22EC7}">
      <dgm:prSet/>
      <dgm:spPr/>
      <dgm:t>
        <a:bodyPr/>
        <a:lstStyle/>
        <a:p>
          <a:endParaRPr lang="en-US"/>
        </a:p>
      </dgm:t>
    </dgm:pt>
    <dgm:pt modelId="{57EB260B-C451-40BE-840B-7D10DBE4E084}">
      <dgm:prSet custT="1"/>
      <dgm:spPr/>
      <dgm:t>
        <a:bodyPr/>
        <a:lstStyle/>
        <a:p>
          <a:r>
            <a:rPr lang="da-DK" sz="2400"/>
            <a:t>Gender</a:t>
          </a:r>
          <a:endParaRPr lang="en-US" sz="2400"/>
        </a:p>
      </dgm:t>
    </dgm:pt>
    <dgm:pt modelId="{A6D17F7F-C4ED-4749-AD1F-61A0D7DC8CC0}" type="parTrans" cxnId="{242C3E79-E902-48C8-B24C-68F30D554124}">
      <dgm:prSet/>
      <dgm:spPr/>
      <dgm:t>
        <a:bodyPr/>
        <a:lstStyle/>
        <a:p>
          <a:endParaRPr lang="en-US"/>
        </a:p>
      </dgm:t>
    </dgm:pt>
    <dgm:pt modelId="{530E3A5D-E069-4827-A5CC-8F70481BE1DA}" type="sibTrans" cxnId="{242C3E79-E902-48C8-B24C-68F30D554124}">
      <dgm:prSet/>
      <dgm:spPr/>
      <dgm:t>
        <a:bodyPr/>
        <a:lstStyle/>
        <a:p>
          <a:endParaRPr lang="en-US"/>
        </a:p>
      </dgm:t>
    </dgm:pt>
    <dgm:pt modelId="{0E19DCC1-A689-48D1-A2DB-32EBE568D987}">
      <dgm:prSet custT="1"/>
      <dgm:spPr/>
      <dgm:t>
        <a:bodyPr/>
        <a:lstStyle/>
        <a:p>
          <a:r>
            <a:rPr lang="da-DK" sz="2400"/>
            <a:t>Age</a:t>
          </a:r>
          <a:endParaRPr lang="en-US" sz="2400"/>
        </a:p>
      </dgm:t>
    </dgm:pt>
    <dgm:pt modelId="{892B9D5C-3165-4685-8896-74A2AB8289D8}" type="parTrans" cxnId="{F2ED1A68-7442-41C1-B459-7CFC8E983296}">
      <dgm:prSet/>
      <dgm:spPr/>
      <dgm:t>
        <a:bodyPr/>
        <a:lstStyle/>
        <a:p>
          <a:endParaRPr lang="en-US"/>
        </a:p>
      </dgm:t>
    </dgm:pt>
    <dgm:pt modelId="{072B474E-A8FC-4CBF-9DC3-7590E4F65F25}" type="sibTrans" cxnId="{F2ED1A68-7442-41C1-B459-7CFC8E983296}">
      <dgm:prSet/>
      <dgm:spPr/>
      <dgm:t>
        <a:bodyPr/>
        <a:lstStyle/>
        <a:p>
          <a:endParaRPr lang="en-US"/>
        </a:p>
      </dgm:t>
    </dgm:pt>
    <dgm:pt modelId="{1454419F-03E1-4DCD-B865-31F26183AA58}">
      <dgm:prSet custT="1"/>
      <dgm:spPr/>
      <dgm:t>
        <a:bodyPr/>
        <a:lstStyle/>
        <a:p>
          <a:r>
            <a:rPr lang="da-DK" sz="2400"/>
            <a:t>Hypertension</a:t>
          </a:r>
          <a:endParaRPr lang="en-US" sz="2400"/>
        </a:p>
      </dgm:t>
    </dgm:pt>
    <dgm:pt modelId="{50D119A6-DD8F-42D7-917A-551E9CDCCD03}" type="parTrans" cxnId="{7CBAAB79-658E-4EED-ACB3-7F1BF81C2FDB}">
      <dgm:prSet/>
      <dgm:spPr/>
      <dgm:t>
        <a:bodyPr/>
        <a:lstStyle/>
        <a:p>
          <a:endParaRPr lang="en-US"/>
        </a:p>
      </dgm:t>
    </dgm:pt>
    <dgm:pt modelId="{3F237B7D-9582-4241-9817-6D9B10B25B53}" type="sibTrans" cxnId="{7CBAAB79-658E-4EED-ACB3-7F1BF81C2FDB}">
      <dgm:prSet/>
      <dgm:spPr/>
      <dgm:t>
        <a:bodyPr/>
        <a:lstStyle/>
        <a:p>
          <a:endParaRPr lang="en-US"/>
        </a:p>
      </dgm:t>
    </dgm:pt>
    <dgm:pt modelId="{0DB7537A-7325-4F52-855C-F0C94FC7FF55}">
      <dgm:prSet custT="1"/>
      <dgm:spPr/>
      <dgm:t>
        <a:bodyPr/>
        <a:lstStyle/>
        <a:p>
          <a:r>
            <a:rPr lang="da-DK" sz="2400" dirty="0"/>
            <a:t>Heart_disease</a:t>
          </a:r>
          <a:endParaRPr lang="en-US" sz="2400" dirty="0"/>
        </a:p>
      </dgm:t>
    </dgm:pt>
    <dgm:pt modelId="{34667224-E254-4B24-B88A-9DF41C2237A0}" type="parTrans" cxnId="{EA286053-2971-4D34-BA3B-820C0B1952D9}">
      <dgm:prSet/>
      <dgm:spPr/>
      <dgm:t>
        <a:bodyPr/>
        <a:lstStyle/>
        <a:p>
          <a:endParaRPr lang="en-US"/>
        </a:p>
      </dgm:t>
    </dgm:pt>
    <dgm:pt modelId="{399DC2DC-7B44-4182-A15F-6D33CAE91362}" type="sibTrans" cxnId="{EA286053-2971-4D34-BA3B-820C0B1952D9}">
      <dgm:prSet/>
      <dgm:spPr/>
      <dgm:t>
        <a:bodyPr/>
        <a:lstStyle/>
        <a:p>
          <a:endParaRPr lang="en-US"/>
        </a:p>
      </dgm:t>
    </dgm:pt>
    <dgm:pt modelId="{C7182D0D-76CF-4E02-95E8-63AB2965B979}">
      <dgm:prSet custT="1"/>
      <dgm:spPr/>
      <dgm:t>
        <a:bodyPr/>
        <a:lstStyle/>
        <a:p>
          <a:r>
            <a:rPr lang="da-DK" sz="2400"/>
            <a:t>Stroke</a:t>
          </a:r>
          <a:endParaRPr lang="en-US" sz="2400"/>
        </a:p>
      </dgm:t>
    </dgm:pt>
    <dgm:pt modelId="{54656E80-5211-4D7B-BF6C-C9C5F6D548B7}" type="parTrans" cxnId="{FCCEE0AB-BACA-4DA0-A5B2-E8D42C3F61B9}">
      <dgm:prSet/>
      <dgm:spPr/>
      <dgm:t>
        <a:bodyPr/>
        <a:lstStyle/>
        <a:p>
          <a:endParaRPr lang="en-US"/>
        </a:p>
      </dgm:t>
    </dgm:pt>
    <dgm:pt modelId="{8BAB07CB-A3EF-4013-8C69-1606AB2BDAEC}" type="sibTrans" cxnId="{FCCEE0AB-BACA-4DA0-A5B2-E8D42C3F61B9}">
      <dgm:prSet/>
      <dgm:spPr/>
      <dgm:t>
        <a:bodyPr/>
        <a:lstStyle/>
        <a:p>
          <a:endParaRPr lang="en-US"/>
        </a:p>
      </dgm:t>
    </dgm:pt>
    <dgm:pt modelId="{37B95A1D-C9BD-4EF6-938A-D0C6506FF409}">
      <dgm:prSet custT="1"/>
      <dgm:spPr/>
      <dgm:t>
        <a:bodyPr/>
        <a:lstStyle/>
        <a:p>
          <a:r>
            <a:rPr lang="da-DK" sz="2400"/>
            <a:t>Ever_married</a:t>
          </a:r>
          <a:endParaRPr lang="en-US" sz="2400"/>
        </a:p>
      </dgm:t>
    </dgm:pt>
    <dgm:pt modelId="{71F16822-6E61-42CE-B402-9E072552E65D}" type="parTrans" cxnId="{F55D20D8-6FF5-4FFE-95D8-F22407B21DA2}">
      <dgm:prSet/>
      <dgm:spPr/>
      <dgm:t>
        <a:bodyPr/>
        <a:lstStyle/>
        <a:p>
          <a:endParaRPr lang="en-US"/>
        </a:p>
      </dgm:t>
    </dgm:pt>
    <dgm:pt modelId="{8AA6C975-25B0-4330-AC11-ECA1B6926084}" type="sibTrans" cxnId="{F55D20D8-6FF5-4FFE-95D8-F22407B21DA2}">
      <dgm:prSet/>
      <dgm:spPr/>
      <dgm:t>
        <a:bodyPr/>
        <a:lstStyle/>
        <a:p>
          <a:endParaRPr lang="en-US"/>
        </a:p>
      </dgm:t>
    </dgm:pt>
    <dgm:pt modelId="{3C9CE000-25CD-453C-8E95-37163B5F83F2}">
      <dgm:prSet custT="1"/>
      <dgm:spPr/>
      <dgm:t>
        <a:bodyPr/>
        <a:lstStyle/>
        <a:p>
          <a:r>
            <a:rPr lang="da-DK" sz="2400"/>
            <a:t>Work_type</a:t>
          </a:r>
          <a:endParaRPr lang="en-US" sz="2400"/>
        </a:p>
      </dgm:t>
    </dgm:pt>
    <dgm:pt modelId="{7D9CD6FA-C3F7-4FDA-9582-EC8B6DED821A}" type="parTrans" cxnId="{3C3BB4AD-8F79-4E88-8E15-E07408410110}">
      <dgm:prSet/>
      <dgm:spPr/>
      <dgm:t>
        <a:bodyPr/>
        <a:lstStyle/>
        <a:p>
          <a:endParaRPr lang="en-US"/>
        </a:p>
      </dgm:t>
    </dgm:pt>
    <dgm:pt modelId="{DB1BC4B4-937F-4D1A-AE77-E4EFA0025DD1}" type="sibTrans" cxnId="{3C3BB4AD-8F79-4E88-8E15-E07408410110}">
      <dgm:prSet/>
      <dgm:spPr/>
      <dgm:t>
        <a:bodyPr/>
        <a:lstStyle/>
        <a:p>
          <a:endParaRPr lang="en-US"/>
        </a:p>
      </dgm:t>
    </dgm:pt>
    <dgm:pt modelId="{13E6CC7E-6406-4FFC-AF38-1613B1EC2977}">
      <dgm:prSet custT="1"/>
      <dgm:spPr/>
      <dgm:t>
        <a:bodyPr/>
        <a:lstStyle/>
        <a:p>
          <a:r>
            <a:rPr lang="da-DK" sz="2400"/>
            <a:t>Residence_type</a:t>
          </a:r>
          <a:endParaRPr lang="en-US" sz="2400"/>
        </a:p>
      </dgm:t>
    </dgm:pt>
    <dgm:pt modelId="{4AFB1A73-D402-4A08-A876-894D6B4481F1}" type="parTrans" cxnId="{16CBC297-09C1-48DA-92A6-DB14F8AB874C}">
      <dgm:prSet/>
      <dgm:spPr/>
      <dgm:t>
        <a:bodyPr/>
        <a:lstStyle/>
        <a:p>
          <a:endParaRPr lang="en-US"/>
        </a:p>
      </dgm:t>
    </dgm:pt>
    <dgm:pt modelId="{10DF17A1-0D6B-4131-AC85-849C3923D531}" type="sibTrans" cxnId="{16CBC297-09C1-48DA-92A6-DB14F8AB874C}">
      <dgm:prSet/>
      <dgm:spPr/>
      <dgm:t>
        <a:bodyPr/>
        <a:lstStyle/>
        <a:p>
          <a:endParaRPr lang="en-US"/>
        </a:p>
      </dgm:t>
    </dgm:pt>
    <dgm:pt modelId="{B561713F-4C94-43A1-9FE9-9F11D039A47F}">
      <dgm:prSet custT="1"/>
      <dgm:spPr/>
      <dgm:t>
        <a:bodyPr/>
        <a:lstStyle/>
        <a:p>
          <a:r>
            <a:rPr lang="da-DK" sz="2400"/>
            <a:t>Avg_glucose_level</a:t>
          </a:r>
          <a:endParaRPr lang="en-US" sz="2400"/>
        </a:p>
      </dgm:t>
    </dgm:pt>
    <dgm:pt modelId="{7CB8C8EA-D3C3-433F-A781-BDC6FAD57414}" type="parTrans" cxnId="{741EBD4B-FCC4-4C65-922E-425507D3EF24}">
      <dgm:prSet/>
      <dgm:spPr/>
      <dgm:t>
        <a:bodyPr/>
        <a:lstStyle/>
        <a:p>
          <a:endParaRPr lang="en-US"/>
        </a:p>
      </dgm:t>
    </dgm:pt>
    <dgm:pt modelId="{F9C4E6A1-656C-4C9E-A9AC-020DE2313CBA}" type="sibTrans" cxnId="{741EBD4B-FCC4-4C65-922E-425507D3EF24}">
      <dgm:prSet/>
      <dgm:spPr/>
      <dgm:t>
        <a:bodyPr/>
        <a:lstStyle/>
        <a:p>
          <a:endParaRPr lang="en-US"/>
        </a:p>
      </dgm:t>
    </dgm:pt>
    <dgm:pt modelId="{D6AF6613-06BA-4F82-B0FE-BEDE672C1DF4}">
      <dgm:prSet custT="1"/>
      <dgm:spPr/>
      <dgm:t>
        <a:bodyPr/>
        <a:lstStyle/>
        <a:p>
          <a:r>
            <a:rPr lang="da-DK" sz="2400"/>
            <a:t>Body mass index(BMI)</a:t>
          </a:r>
          <a:endParaRPr lang="en-US" sz="2400"/>
        </a:p>
      </dgm:t>
    </dgm:pt>
    <dgm:pt modelId="{977A4F75-D303-4F5B-850D-31F7CDB109B9}" type="parTrans" cxnId="{7A706DCC-AE90-44B8-A221-6080579F4591}">
      <dgm:prSet/>
      <dgm:spPr/>
      <dgm:t>
        <a:bodyPr/>
        <a:lstStyle/>
        <a:p>
          <a:endParaRPr lang="en-US"/>
        </a:p>
      </dgm:t>
    </dgm:pt>
    <dgm:pt modelId="{04A0BEE8-7178-4157-ADBD-22ED44C137E9}" type="sibTrans" cxnId="{7A706DCC-AE90-44B8-A221-6080579F4591}">
      <dgm:prSet/>
      <dgm:spPr/>
      <dgm:t>
        <a:bodyPr/>
        <a:lstStyle/>
        <a:p>
          <a:endParaRPr lang="en-US"/>
        </a:p>
      </dgm:t>
    </dgm:pt>
    <dgm:pt modelId="{2D6D27C9-3CE4-46B7-837A-E7B9AF8EF7D0}">
      <dgm:prSet custT="1"/>
      <dgm:spPr/>
      <dgm:t>
        <a:bodyPr/>
        <a:lstStyle/>
        <a:p>
          <a:r>
            <a:rPr lang="da-DK" sz="2400"/>
            <a:t>Smoking_status</a:t>
          </a:r>
          <a:endParaRPr lang="en-US" sz="2400"/>
        </a:p>
      </dgm:t>
    </dgm:pt>
    <dgm:pt modelId="{569E129A-A90D-4024-8077-3F2FBEDEBDD6}" type="parTrans" cxnId="{90D12AAD-172B-48C1-9894-35829D1DC090}">
      <dgm:prSet/>
      <dgm:spPr/>
      <dgm:t>
        <a:bodyPr/>
        <a:lstStyle/>
        <a:p>
          <a:endParaRPr lang="en-US"/>
        </a:p>
      </dgm:t>
    </dgm:pt>
    <dgm:pt modelId="{B732EC35-642A-45D0-A22D-1C7422E513DC}" type="sibTrans" cxnId="{90D12AAD-172B-48C1-9894-35829D1DC090}">
      <dgm:prSet/>
      <dgm:spPr/>
      <dgm:t>
        <a:bodyPr/>
        <a:lstStyle/>
        <a:p>
          <a:endParaRPr lang="en-US"/>
        </a:p>
      </dgm:t>
    </dgm:pt>
    <dgm:pt modelId="{F6B8C9C2-CC0D-46C4-8F42-1D3F5A75D6B5}">
      <dgm:prSet custT="1"/>
      <dgm:spPr/>
      <dgm:t>
        <a:bodyPr/>
        <a:lstStyle/>
        <a:p>
          <a:r>
            <a:rPr lang="da-DK" sz="2400" dirty="0"/>
            <a:t>Patient id</a:t>
          </a:r>
          <a:endParaRPr lang="en-US" sz="2400" dirty="0"/>
        </a:p>
      </dgm:t>
    </dgm:pt>
    <dgm:pt modelId="{8BFCACFC-EF34-49BE-95AE-485C2D95316B}" type="sibTrans" cxnId="{3A1FDB8F-5296-49D3-8900-78BB51D0038F}">
      <dgm:prSet/>
      <dgm:spPr/>
      <dgm:t>
        <a:bodyPr/>
        <a:lstStyle/>
        <a:p>
          <a:endParaRPr lang="en-US"/>
        </a:p>
      </dgm:t>
    </dgm:pt>
    <dgm:pt modelId="{01E95C22-EBCD-4E5F-8A70-CA6AB9548C74}" type="parTrans" cxnId="{3A1FDB8F-5296-49D3-8900-78BB51D0038F}">
      <dgm:prSet/>
      <dgm:spPr/>
      <dgm:t>
        <a:bodyPr/>
        <a:lstStyle/>
        <a:p>
          <a:endParaRPr lang="en-US"/>
        </a:p>
      </dgm:t>
    </dgm:pt>
    <dgm:pt modelId="{B26987DA-AE90-4C6A-B92D-102069CE010D}" type="pres">
      <dgm:prSet presAssocID="{188B81A5-3427-4010-A292-9F14FA57D69D}" presName="vert0" presStyleCnt="0">
        <dgm:presLayoutVars>
          <dgm:dir/>
          <dgm:animOne val="branch"/>
          <dgm:animLvl val="lvl"/>
        </dgm:presLayoutVars>
      </dgm:prSet>
      <dgm:spPr/>
    </dgm:pt>
    <dgm:pt modelId="{EDFE1568-EA98-4DDF-BB5E-FD58BBC3AF7D}" type="pres">
      <dgm:prSet presAssocID="{4725FC39-2816-4858-A4B8-6658A383D2ED}" presName="thickLine" presStyleLbl="alignNode1" presStyleIdx="0" presStyleCnt="13"/>
      <dgm:spPr/>
    </dgm:pt>
    <dgm:pt modelId="{DC41E0F5-DCAE-4824-A05A-DB11F5896578}" type="pres">
      <dgm:prSet presAssocID="{4725FC39-2816-4858-A4B8-6658A383D2ED}" presName="horz1" presStyleCnt="0"/>
      <dgm:spPr/>
    </dgm:pt>
    <dgm:pt modelId="{0AA37106-EB83-4EDD-8411-8579F0EEAE8D}" type="pres">
      <dgm:prSet presAssocID="{4725FC39-2816-4858-A4B8-6658A383D2ED}" presName="tx1" presStyleLbl="revTx" presStyleIdx="0" presStyleCnt="13"/>
      <dgm:spPr/>
    </dgm:pt>
    <dgm:pt modelId="{3AAB0742-0782-4190-868E-939C4AC8B4E4}" type="pres">
      <dgm:prSet presAssocID="{4725FC39-2816-4858-A4B8-6658A383D2ED}" presName="vert1" presStyleCnt="0"/>
      <dgm:spPr/>
    </dgm:pt>
    <dgm:pt modelId="{08A4066F-CB76-4139-BFD5-CAF64B7AE281}" type="pres">
      <dgm:prSet presAssocID="{F6B8C9C2-CC0D-46C4-8F42-1D3F5A75D6B5}" presName="thickLine" presStyleLbl="alignNode1" presStyleIdx="1" presStyleCnt="13"/>
      <dgm:spPr/>
    </dgm:pt>
    <dgm:pt modelId="{EE1B3445-C112-4A93-9903-476B4964199A}" type="pres">
      <dgm:prSet presAssocID="{F6B8C9C2-CC0D-46C4-8F42-1D3F5A75D6B5}" presName="horz1" presStyleCnt="0"/>
      <dgm:spPr/>
    </dgm:pt>
    <dgm:pt modelId="{B324ED4C-D9A7-4D08-A4C2-0E989407D3C7}" type="pres">
      <dgm:prSet presAssocID="{F6B8C9C2-CC0D-46C4-8F42-1D3F5A75D6B5}" presName="tx1" presStyleLbl="revTx" presStyleIdx="1" presStyleCnt="13"/>
      <dgm:spPr/>
    </dgm:pt>
    <dgm:pt modelId="{67CDD67D-C288-4D3B-B015-2AF9F7DE46B8}" type="pres">
      <dgm:prSet presAssocID="{F6B8C9C2-CC0D-46C4-8F42-1D3F5A75D6B5}" presName="vert1" presStyleCnt="0"/>
      <dgm:spPr/>
    </dgm:pt>
    <dgm:pt modelId="{D7A79F55-E4F8-4F1E-BA8D-656DB66CDEF2}" type="pres">
      <dgm:prSet presAssocID="{57EB260B-C451-40BE-840B-7D10DBE4E084}" presName="thickLine" presStyleLbl="alignNode1" presStyleIdx="2" presStyleCnt="13"/>
      <dgm:spPr/>
    </dgm:pt>
    <dgm:pt modelId="{50340C95-615B-4768-9C50-645FF23D9078}" type="pres">
      <dgm:prSet presAssocID="{57EB260B-C451-40BE-840B-7D10DBE4E084}" presName="horz1" presStyleCnt="0"/>
      <dgm:spPr/>
    </dgm:pt>
    <dgm:pt modelId="{2E082EE1-CBE1-4FCB-ABDB-2ED48ADA9340}" type="pres">
      <dgm:prSet presAssocID="{57EB260B-C451-40BE-840B-7D10DBE4E084}" presName="tx1" presStyleLbl="revTx" presStyleIdx="2" presStyleCnt="13"/>
      <dgm:spPr/>
    </dgm:pt>
    <dgm:pt modelId="{9D938626-15A4-42A0-A342-36733F7D9739}" type="pres">
      <dgm:prSet presAssocID="{57EB260B-C451-40BE-840B-7D10DBE4E084}" presName="vert1" presStyleCnt="0"/>
      <dgm:spPr/>
    </dgm:pt>
    <dgm:pt modelId="{661CA47A-DA33-4085-8E3D-8E6ADE3E3CC4}" type="pres">
      <dgm:prSet presAssocID="{0E19DCC1-A689-48D1-A2DB-32EBE568D987}" presName="thickLine" presStyleLbl="alignNode1" presStyleIdx="3" presStyleCnt="13"/>
      <dgm:spPr/>
    </dgm:pt>
    <dgm:pt modelId="{A07F8378-402D-4FB1-B703-D4C6B0989BAC}" type="pres">
      <dgm:prSet presAssocID="{0E19DCC1-A689-48D1-A2DB-32EBE568D987}" presName="horz1" presStyleCnt="0"/>
      <dgm:spPr/>
    </dgm:pt>
    <dgm:pt modelId="{D14A1276-E8DA-4262-A79B-B5B43C84A01F}" type="pres">
      <dgm:prSet presAssocID="{0E19DCC1-A689-48D1-A2DB-32EBE568D987}" presName="tx1" presStyleLbl="revTx" presStyleIdx="3" presStyleCnt="13"/>
      <dgm:spPr/>
    </dgm:pt>
    <dgm:pt modelId="{46030A86-F6F8-4992-9704-614C9A792791}" type="pres">
      <dgm:prSet presAssocID="{0E19DCC1-A689-48D1-A2DB-32EBE568D987}" presName="vert1" presStyleCnt="0"/>
      <dgm:spPr/>
    </dgm:pt>
    <dgm:pt modelId="{54070DCC-F2E9-449A-BE29-001B6E6F5411}" type="pres">
      <dgm:prSet presAssocID="{1454419F-03E1-4DCD-B865-31F26183AA58}" presName="thickLine" presStyleLbl="alignNode1" presStyleIdx="4" presStyleCnt="13"/>
      <dgm:spPr/>
    </dgm:pt>
    <dgm:pt modelId="{1BC011DF-82D8-453F-8929-1CB59EB46293}" type="pres">
      <dgm:prSet presAssocID="{1454419F-03E1-4DCD-B865-31F26183AA58}" presName="horz1" presStyleCnt="0"/>
      <dgm:spPr/>
    </dgm:pt>
    <dgm:pt modelId="{DBB37323-3F9A-4980-BA07-6E1E8C09E64D}" type="pres">
      <dgm:prSet presAssocID="{1454419F-03E1-4DCD-B865-31F26183AA58}" presName="tx1" presStyleLbl="revTx" presStyleIdx="4" presStyleCnt="13"/>
      <dgm:spPr/>
    </dgm:pt>
    <dgm:pt modelId="{7DA276C6-437E-4E5A-9274-F6A1BE7791A1}" type="pres">
      <dgm:prSet presAssocID="{1454419F-03E1-4DCD-B865-31F26183AA58}" presName="vert1" presStyleCnt="0"/>
      <dgm:spPr/>
    </dgm:pt>
    <dgm:pt modelId="{6FC95A22-4E33-4C44-8C4A-70695DFFAC60}" type="pres">
      <dgm:prSet presAssocID="{0DB7537A-7325-4F52-855C-F0C94FC7FF55}" presName="thickLine" presStyleLbl="alignNode1" presStyleIdx="5" presStyleCnt="13"/>
      <dgm:spPr/>
    </dgm:pt>
    <dgm:pt modelId="{A0D1DE43-BE3B-4752-B45B-F6E66F7E547C}" type="pres">
      <dgm:prSet presAssocID="{0DB7537A-7325-4F52-855C-F0C94FC7FF55}" presName="horz1" presStyleCnt="0"/>
      <dgm:spPr/>
    </dgm:pt>
    <dgm:pt modelId="{888F7C2A-AA0E-4BE5-A01E-8ED3036A2ED7}" type="pres">
      <dgm:prSet presAssocID="{0DB7537A-7325-4F52-855C-F0C94FC7FF55}" presName="tx1" presStyleLbl="revTx" presStyleIdx="5" presStyleCnt="13"/>
      <dgm:spPr/>
    </dgm:pt>
    <dgm:pt modelId="{6E497A46-8D60-4921-A362-741E5507808D}" type="pres">
      <dgm:prSet presAssocID="{0DB7537A-7325-4F52-855C-F0C94FC7FF55}" presName="vert1" presStyleCnt="0"/>
      <dgm:spPr/>
    </dgm:pt>
    <dgm:pt modelId="{38ED5C14-53DC-459A-A61E-3F78EED86B75}" type="pres">
      <dgm:prSet presAssocID="{C7182D0D-76CF-4E02-95E8-63AB2965B979}" presName="thickLine" presStyleLbl="alignNode1" presStyleIdx="6" presStyleCnt="13"/>
      <dgm:spPr/>
    </dgm:pt>
    <dgm:pt modelId="{92885652-13DA-43A8-B314-C2771CC2A0F6}" type="pres">
      <dgm:prSet presAssocID="{C7182D0D-76CF-4E02-95E8-63AB2965B979}" presName="horz1" presStyleCnt="0"/>
      <dgm:spPr/>
    </dgm:pt>
    <dgm:pt modelId="{237043A8-CC0B-4561-A651-82B82CEEBFF2}" type="pres">
      <dgm:prSet presAssocID="{C7182D0D-76CF-4E02-95E8-63AB2965B979}" presName="tx1" presStyleLbl="revTx" presStyleIdx="6" presStyleCnt="13"/>
      <dgm:spPr/>
    </dgm:pt>
    <dgm:pt modelId="{AB77FED3-15A5-4EF6-8D44-9D24E950F69B}" type="pres">
      <dgm:prSet presAssocID="{C7182D0D-76CF-4E02-95E8-63AB2965B979}" presName="vert1" presStyleCnt="0"/>
      <dgm:spPr/>
    </dgm:pt>
    <dgm:pt modelId="{10C9E554-3766-4C9A-87A8-8D07392399E5}" type="pres">
      <dgm:prSet presAssocID="{37B95A1D-C9BD-4EF6-938A-D0C6506FF409}" presName="thickLine" presStyleLbl="alignNode1" presStyleIdx="7" presStyleCnt="13"/>
      <dgm:spPr/>
    </dgm:pt>
    <dgm:pt modelId="{75877050-37E5-461E-AB50-DA08A17ECA6C}" type="pres">
      <dgm:prSet presAssocID="{37B95A1D-C9BD-4EF6-938A-D0C6506FF409}" presName="horz1" presStyleCnt="0"/>
      <dgm:spPr/>
    </dgm:pt>
    <dgm:pt modelId="{B26D3BBD-1C1F-4116-83CC-62141C6A8CD2}" type="pres">
      <dgm:prSet presAssocID="{37B95A1D-C9BD-4EF6-938A-D0C6506FF409}" presName="tx1" presStyleLbl="revTx" presStyleIdx="7" presStyleCnt="13"/>
      <dgm:spPr/>
    </dgm:pt>
    <dgm:pt modelId="{EF4351F5-E06C-458C-80C7-C39B65889BEA}" type="pres">
      <dgm:prSet presAssocID="{37B95A1D-C9BD-4EF6-938A-D0C6506FF409}" presName="vert1" presStyleCnt="0"/>
      <dgm:spPr/>
    </dgm:pt>
    <dgm:pt modelId="{A02FE097-BEE9-4039-9061-7FB404CD9DC0}" type="pres">
      <dgm:prSet presAssocID="{3C9CE000-25CD-453C-8E95-37163B5F83F2}" presName="thickLine" presStyleLbl="alignNode1" presStyleIdx="8" presStyleCnt="13"/>
      <dgm:spPr/>
    </dgm:pt>
    <dgm:pt modelId="{D07C7FAD-4563-483C-B9E7-0336012AB96E}" type="pres">
      <dgm:prSet presAssocID="{3C9CE000-25CD-453C-8E95-37163B5F83F2}" presName="horz1" presStyleCnt="0"/>
      <dgm:spPr/>
    </dgm:pt>
    <dgm:pt modelId="{5A41F2EA-4DB6-4795-9B2A-404E60E2A39F}" type="pres">
      <dgm:prSet presAssocID="{3C9CE000-25CD-453C-8E95-37163B5F83F2}" presName="tx1" presStyleLbl="revTx" presStyleIdx="8" presStyleCnt="13"/>
      <dgm:spPr/>
    </dgm:pt>
    <dgm:pt modelId="{BCC2B38F-FA96-4B55-828A-80F4312A23EF}" type="pres">
      <dgm:prSet presAssocID="{3C9CE000-25CD-453C-8E95-37163B5F83F2}" presName="vert1" presStyleCnt="0"/>
      <dgm:spPr/>
    </dgm:pt>
    <dgm:pt modelId="{0AF144E8-987D-4B13-A84D-D256B657202F}" type="pres">
      <dgm:prSet presAssocID="{13E6CC7E-6406-4FFC-AF38-1613B1EC2977}" presName="thickLine" presStyleLbl="alignNode1" presStyleIdx="9" presStyleCnt="13"/>
      <dgm:spPr/>
    </dgm:pt>
    <dgm:pt modelId="{8F35F689-4E35-4082-834B-0F265FE6472A}" type="pres">
      <dgm:prSet presAssocID="{13E6CC7E-6406-4FFC-AF38-1613B1EC2977}" presName="horz1" presStyleCnt="0"/>
      <dgm:spPr/>
    </dgm:pt>
    <dgm:pt modelId="{2A237B4C-2498-49C0-BC5A-FB770FDB1865}" type="pres">
      <dgm:prSet presAssocID="{13E6CC7E-6406-4FFC-AF38-1613B1EC2977}" presName="tx1" presStyleLbl="revTx" presStyleIdx="9" presStyleCnt="13"/>
      <dgm:spPr/>
    </dgm:pt>
    <dgm:pt modelId="{FAB2476D-62FC-427D-8922-AA63D52EC243}" type="pres">
      <dgm:prSet presAssocID="{13E6CC7E-6406-4FFC-AF38-1613B1EC2977}" presName="vert1" presStyleCnt="0"/>
      <dgm:spPr/>
    </dgm:pt>
    <dgm:pt modelId="{614DBB9E-2A3F-43E7-ABB7-E95AA6BDA63B}" type="pres">
      <dgm:prSet presAssocID="{B561713F-4C94-43A1-9FE9-9F11D039A47F}" presName="thickLine" presStyleLbl="alignNode1" presStyleIdx="10" presStyleCnt="13"/>
      <dgm:spPr/>
    </dgm:pt>
    <dgm:pt modelId="{6DF3B250-31D0-4E5F-BA06-746121609C3A}" type="pres">
      <dgm:prSet presAssocID="{B561713F-4C94-43A1-9FE9-9F11D039A47F}" presName="horz1" presStyleCnt="0"/>
      <dgm:spPr/>
    </dgm:pt>
    <dgm:pt modelId="{67A9A0DD-BC87-4820-AD2D-6CE2F8EA22A9}" type="pres">
      <dgm:prSet presAssocID="{B561713F-4C94-43A1-9FE9-9F11D039A47F}" presName="tx1" presStyleLbl="revTx" presStyleIdx="10" presStyleCnt="13"/>
      <dgm:spPr/>
    </dgm:pt>
    <dgm:pt modelId="{9C4553EC-BB38-4796-9B7E-15A6D985E95F}" type="pres">
      <dgm:prSet presAssocID="{B561713F-4C94-43A1-9FE9-9F11D039A47F}" presName="vert1" presStyleCnt="0"/>
      <dgm:spPr/>
    </dgm:pt>
    <dgm:pt modelId="{B781CA0B-BE97-4CFB-BE1F-29966FE3CF60}" type="pres">
      <dgm:prSet presAssocID="{D6AF6613-06BA-4F82-B0FE-BEDE672C1DF4}" presName="thickLine" presStyleLbl="alignNode1" presStyleIdx="11" presStyleCnt="13"/>
      <dgm:spPr/>
    </dgm:pt>
    <dgm:pt modelId="{C40B9CEF-7136-4684-BAC8-D0C0C02A3535}" type="pres">
      <dgm:prSet presAssocID="{D6AF6613-06BA-4F82-B0FE-BEDE672C1DF4}" presName="horz1" presStyleCnt="0"/>
      <dgm:spPr/>
    </dgm:pt>
    <dgm:pt modelId="{78285E77-F2D7-450B-97F7-C3A297BAAD3A}" type="pres">
      <dgm:prSet presAssocID="{D6AF6613-06BA-4F82-B0FE-BEDE672C1DF4}" presName="tx1" presStyleLbl="revTx" presStyleIdx="11" presStyleCnt="13"/>
      <dgm:spPr/>
    </dgm:pt>
    <dgm:pt modelId="{C08B6A57-FD1F-4D93-886F-AA808BBCEB94}" type="pres">
      <dgm:prSet presAssocID="{D6AF6613-06BA-4F82-B0FE-BEDE672C1DF4}" presName="vert1" presStyleCnt="0"/>
      <dgm:spPr/>
    </dgm:pt>
    <dgm:pt modelId="{5198A876-68DF-4C3B-B585-668AECB823BF}" type="pres">
      <dgm:prSet presAssocID="{2D6D27C9-3CE4-46B7-837A-E7B9AF8EF7D0}" presName="thickLine" presStyleLbl="alignNode1" presStyleIdx="12" presStyleCnt="13"/>
      <dgm:spPr/>
    </dgm:pt>
    <dgm:pt modelId="{328FF624-F552-4D6A-8612-4D296D64790F}" type="pres">
      <dgm:prSet presAssocID="{2D6D27C9-3CE4-46B7-837A-E7B9AF8EF7D0}" presName="horz1" presStyleCnt="0"/>
      <dgm:spPr/>
    </dgm:pt>
    <dgm:pt modelId="{00293A93-1691-4D52-8213-1EC7444717B3}" type="pres">
      <dgm:prSet presAssocID="{2D6D27C9-3CE4-46B7-837A-E7B9AF8EF7D0}" presName="tx1" presStyleLbl="revTx" presStyleIdx="12" presStyleCnt="13"/>
      <dgm:spPr/>
    </dgm:pt>
    <dgm:pt modelId="{F798885E-D9A1-4364-AD2A-3A34785C3588}" type="pres">
      <dgm:prSet presAssocID="{2D6D27C9-3CE4-46B7-837A-E7B9AF8EF7D0}" presName="vert1" presStyleCnt="0"/>
      <dgm:spPr/>
    </dgm:pt>
  </dgm:ptLst>
  <dgm:cxnLst>
    <dgm:cxn modelId="{415FE20E-47C0-449C-8770-84AD33A4AE17}" type="presOf" srcId="{F6B8C9C2-CC0D-46C4-8F42-1D3F5A75D6B5}" destId="{B324ED4C-D9A7-4D08-A4C2-0E989407D3C7}" srcOrd="0" destOrd="0" presId="urn:microsoft.com/office/officeart/2008/layout/LinedList"/>
    <dgm:cxn modelId="{49B62F22-4E77-46BA-A298-7972179C13D8}" type="presOf" srcId="{D6AF6613-06BA-4F82-B0FE-BEDE672C1DF4}" destId="{78285E77-F2D7-450B-97F7-C3A297BAAD3A}" srcOrd="0" destOrd="0" presId="urn:microsoft.com/office/officeart/2008/layout/LinedList"/>
    <dgm:cxn modelId="{737CEE41-49BD-4210-A92E-DD2DB0F6CC79}" type="presOf" srcId="{188B81A5-3427-4010-A292-9F14FA57D69D}" destId="{B26987DA-AE90-4C6A-B92D-102069CE010D}" srcOrd="0" destOrd="0" presId="urn:microsoft.com/office/officeart/2008/layout/LinedList"/>
    <dgm:cxn modelId="{F2ED1A68-7442-41C1-B459-7CFC8E983296}" srcId="{188B81A5-3427-4010-A292-9F14FA57D69D}" destId="{0E19DCC1-A689-48D1-A2DB-32EBE568D987}" srcOrd="3" destOrd="0" parTransId="{892B9D5C-3165-4685-8896-74A2AB8289D8}" sibTransId="{072B474E-A8FC-4CBF-9DC3-7590E4F65F25}"/>
    <dgm:cxn modelId="{88175369-6898-4CC6-9243-BF6040C22EC7}" srcId="{188B81A5-3427-4010-A292-9F14FA57D69D}" destId="{4725FC39-2816-4858-A4B8-6658A383D2ED}" srcOrd="0" destOrd="0" parTransId="{C47472CC-9AD3-427B-9A01-EE8349772B11}" sibTransId="{FCEE167B-44E0-4AF5-A73D-B0907B750622}"/>
    <dgm:cxn modelId="{741EBD4B-FCC4-4C65-922E-425507D3EF24}" srcId="{188B81A5-3427-4010-A292-9F14FA57D69D}" destId="{B561713F-4C94-43A1-9FE9-9F11D039A47F}" srcOrd="10" destOrd="0" parTransId="{7CB8C8EA-D3C3-433F-A781-BDC6FAD57414}" sibTransId="{F9C4E6A1-656C-4C9E-A9AC-020DE2313CBA}"/>
    <dgm:cxn modelId="{EA286053-2971-4D34-BA3B-820C0B1952D9}" srcId="{188B81A5-3427-4010-A292-9F14FA57D69D}" destId="{0DB7537A-7325-4F52-855C-F0C94FC7FF55}" srcOrd="5" destOrd="0" parTransId="{34667224-E254-4B24-B88A-9DF41C2237A0}" sibTransId="{399DC2DC-7B44-4182-A15F-6D33CAE91362}"/>
    <dgm:cxn modelId="{34D08253-40E4-4A1F-A912-FBD01F36261B}" type="presOf" srcId="{4725FC39-2816-4858-A4B8-6658A383D2ED}" destId="{0AA37106-EB83-4EDD-8411-8579F0EEAE8D}" srcOrd="0" destOrd="0" presId="urn:microsoft.com/office/officeart/2008/layout/LinedList"/>
    <dgm:cxn modelId="{756A7B55-9CA5-4079-81EE-457656098619}" type="presOf" srcId="{37B95A1D-C9BD-4EF6-938A-D0C6506FF409}" destId="{B26D3BBD-1C1F-4116-83CC-62141C6A8CD2}" srcOrd="0" destOrd="0" presId="urn:microsoft.com/office/officeart/2008/layout/LinedList"/>
    <dgm:cxn modelId="{E59F5177-E323-41E2-A68C-827A2E412C9C}" type="presOf" srcId="{1454419F-03E1-4DCD-B865-31F26183AA58}" destId="{DBB37323-3F9A-4980-BA07-6E1E8C09E64D}" srcOrd="0" destOrd="0" presId="urn:microsoft.com/office/officeart/2008/layout/LinedList"/>
    <dgm:cxn modelId="{6CCE4E58-FA77-4CA8-91C3-8F0589B2959A}" type="presOf" srcId="{2D6D27C9-3CE4-46B7-837A-E7B9AF8EF7D0}" destId="{00293A93-1691-4D52-8213-1EC7444717B3}" srcOrd="0" destOrd="0" presId="urn:microsoft.com/office/officeart/2008/layout/LinedList"/>
    <dgm:cxn modelId="{0C7A9C78-5F3A-4B35-8815-9E112E9A87A9}" type="presOf" srcId="{C7182D0D-76CF-4E02-95E8-63AB2965B979}" destId="{237043A8-CC0B-4561-A651-82B82CEEBFF2}" srcOrd="0" destOrd="0" presId="urn:microsoft.com/office/officeart/2008/layout/LinedList"/>
    <dgm:cxn modelId="{242C3E79-E902-48C8-B24C-68F30D554124}" srcId="{188B81A5-3427-4010-A292-9F14FA57D69D}" destId="{57EB260B-C451-40BE-840B-7D10DBE4E084}" srcOrd="2" destOrd="0" parTransId="{A6D17F7F-C4ED-4749-AD1F-61A0D7DC8CC0}" sibTransId="{530E3A5D-E069-4827-A5CC-8F70481BE1DA}"/>
    <dgm:cxn modelId="{7CBAAB79-658E-4EED-ACB3-7F1BF81C2FDB}" srcId="{188B81A5-3427-4010-A292-9F14FA57D69D}" destId="{1454419F-03E1-4DCD-B865-31F26183AA58}" srcOrd="4" destOrd="0" parTransId="{50D119A6-DD8F-42D7-917A-551E9CDCCD03}" sibTransId="{3F237B7D-9582-4241-9817-6D9B10B25B53}"/>
    <dgm:cxn modelId="{3A1FDB8F-5296-49D3-8900-78BB51D0038F}" srcId="{188B81A5-3427-4010-A292-9F14FA57D69D}" destId="{F6B8C9C2-CC0D-46C4-8F42-1D3F5A75D6B5}" srcOrd="1" destOrd="0" parTransId="{01E95C22-EBCD-4E5F-8A70-CA6AB9548C74}" sibTransId="{8BFCACFC-EF34-49BE-95AE-485C2D95316B}"/>
    <dgm:cxn modelId="{16CBC297-09C1-48DA-92A6-DB14F8AB874C}" srcId="{188B81A5-3427-4010-A292-9F14FA57D69D}" destId="{13E6CC7E-6406-4FFC-AF38-1613B1EC2977}" srcOrd="9" destOrd="0" parTransId="{4AFB1A73-D402-4A08-A876-894D6B4481F1}" sibTransId="{10DF17A1-0D6B-4131-AC85-849C3923D531}"/>
    <dgm:cxn modelId="{EF89E4A7-2F45-4768-BC4C-0B6704A3E1A8}" type="presOf" srcId="{B561713F-4C94-43A1-9FE9-9F11D039A47F}" destId="{67A9A0DD-BC87-4820-AD2D-6CE2F8EA22A9}" srcOrd="0" destOrd="0" presId="urn:microsoft.com/office/officeart/2008/layout/LinedList"/>
    <dgm:cxn modelId="{FCCEE0AB-BACA-4DA0-A5B2-E8D42C3F61B9}" srcId="{188B81A5-3427-4010-A292-9F14FA57D69D}" destId="{C7182D0D-76CF-4E02-95E8-63AB2965B979}" srcOrd="6" destOrd="0" parTransId="{54656E80-5211-4D7B-BF6C-C9C5F6D548B7}" sibTransId="{8BAB07CB-A3EF-4013-8C69-1606AB2BDAEC}"/>
    <dgm:cxn modelId="{90D12AAD-172B-48C1-9894-35829D1DC090}" srcId="{188B81A5-3427-4010-A292-9F14FA57D69D}" destId="{2D6D27C9-3CE4-46B7-837A-E7B9AF8EF7D0}" srcOrd="12" destOrd="0" parTransId="{569E129A-A90D-4024-8077-3F2FBEDEBDD6}" sibTransId="{B732EC35-642A-45D0-A22D-1C7422E513DC}"/>
    <dgm:cxn modelId="{3C3BB4AD-8F79-4E88-8E15-E07408410110}" srcId="{188B81A5-3427-4010-A292-9F14FA57D69D}" destId="{3C9CE000-25CD-453C-8E95-37163B5F83F2}" srcOrd="8" destOrd="0" parTransId="{7D9CD6FA-C3F7-4FDA-9582-EC8B6DED821A}" sibTransId="{DB1BC4B4-937F-4D1A-AE77-E4EFA0025DD1}"/>
    <dgm:cxn modelId="{1F5D68B4-F732-42EA-8315-E94EB4AF670D}" type="presOf" srcId="{13E6CC7E-6406-4FFC-AF38-1613B1EC2977}" destId="{2A237B4C-2498-49C0-BC5A-FB770FDB1865}" srcOrd="0" destOrd="0" presId="urn:microsoft.com/office/officeart/2008/layout/LinedList"/>
    <dgm:cxn modelId="{D89F0EC4-21F5-4138-B74F-AEAD12AD951F}" type="presOf" srcId="{0E19DCC1-A689-48D1-A2DB-32EBE568D987}" destId="{D14A1276-E8DA-4262-A79B-B5B43C84A01F}" srcOrd="0" destOrd="0" presId="urn:microsoft.com/office/officeart/2008/layout/LinedList"/>
    <dgm:cxn modelId="{7A706DCC-AE90-44B8-A221-6080579F4591}" srcId="{188B81A5-3427-4010-A292-9F14FA57D69D}" destId="{D6AF6613-06BA-4F82-B0FE-BEDE672C1DF4}" srcOrd="11" destOrd="0" parTransId="{977A4F75-D303-4F5B-850D-31F7CDB109B9}" sibTransId="{04A0BEE8-7178-4157-ADBD-22ED44C137E9}"/>
    <dgm:cxn modelId="{822B16CE-2168-450B-93C1-FB4B59801877}" type="presOf" srcId="{57EB260B-C451-40BE-840B-7D10DBE4E084}" destId="{2E082EE1-CBE1-4FCB-ABDB-2ED48ADA9340}" srcOrd="0" destOrd="0" presId="urn:microsoft.com/office/officeart/2008/layout/LinedList"/>
    <dgm:cxn modelId="{44C183D6-697D-46B5-9D4A-C32B1E75BCC2}" type="presOf" srcId="{3C9CE000-25CD-453C-8E95-37163B5F83F2}" destId="{5A41F2EA-4DB6-4795-9B2A-404E60E2A39F}" srcOrd="0" destOrd="0" presId="urn:microsoft.com/office/officeart/2008/layout/LinedList"/>
    <dgm:cxn modelId="{F5FF6CD7-FE59-4DB5-8F62-A189964A0CAF}" type="presOf" srcId="{0DB7537A-7325-4F52-855C-F0C94FC7FF55}" destId="{888F7C2A-AA0E-4BE5-A01E-8ED3036A2ED7}" srcOrd="0" destOrd="0" presId="urn:microsoft.com/office/officeart/2008/layout/LinedList"/>
    <dgm:cxn modelId="{F55D20D8-6FF5-4FFE-95D8-F22407B21DA2}" srcId="{188B81A5-3427-4010-A292-9F14FA57D69D}" destId="{37B95A1D-C9BD-4EF6-938A-D0C6506FF409}" srcOrd="7" destOrd="0" parTransId="{71F16822-6E61-42CE-B402-9E072552E65D}" sibTransId="{8AA6C975-25B0-4330-AC11-ECA1B6926084}"/>
    <dgm:cxn modelId="{1A88FDB3-C281-4424-AE79-0B74E9F0FF4B}" type="presParOf" srcId="{B26987DA-AE90-4C6A-B92D-102069CE010D}" destId="{EDFE1568-EA98-4DDF-BB5E-FD58BBC3AF7D}" srcOrd="0" destOrd="0" presId="urn:microsoft.com/office/officeart/2008/layout/LinedList"/>
    <dgm:cxn modelId="{F1FA6DCF-3EA6-46D5-9B8D-90AC4855E099}" type="presParOf" srcId="{B26987DA-AE90-4C6A-B92D-102069CE010D}" destId="{DC41E0F5-DCAE-4824-A05A-DB11F5896578}" srcOrd="1" destOrd="0" presId="urn:microsoft.com/office/officeart/2008/layout/LinedList"/>
    <dgm:cxn modelId="{87FB8466-9276-451D-A37B-1B36A2DFF98C}" type="presParOf" srcId="{DC41E0F5-DCAE-4824-A05A-DB11F5896578}" destId="{0AA37106-EB83-4EDD-8411-8579F0EEAE8D}" srcOrd="0" destOrd="0" presId="urn:microsoft.com/office/officeart/2008/layout/LinedList"/>
    <dgm:cxn modelId="{7859B6DC-C3FE-43F0-9FC0-C778E634B9DB}" type="presParOf" srcId="{DC41E0F5-DCAE-4824-A05A-DB11F5896578}" destId="{3AAB0742-0782-4190-868E-939C4AC8B4E4}" srcOrd="1" destOrd="0" presId="urn:microsoft.com/office/officeart/2008/layout/LinedList"/>
    <dgm:cxn modelId="{9BC915E1-8FAD-4396-81E1-20792767FB0E}" type="presParOf" srcId="{B26987DA-AE90-4C6A-B92D-102069CE010D}" destId="{08A4066F-CB76-4139-BFD5-CAF64B7AE281}" srcOrd="2" destOrd="0" presId="urn:microsoft.com/office/officeart/2008/layout/LinedList"/>
    <dgm:cxn modelId="{E4847D58-2DE9-4AEA-B87E-19E8E52C975D}" type="presParOf" srcId="{B26987DA-AE90-4C6A-B92D-102069CE010D}" destId="{EE1B3445-C112-4A93-9903-476B4964199A}" srcOrd="3" destOrd="0" presId="urn:microsoft.com/office/officeart/2008/layout/LinedList"/>
    <dgm:cxn modelId="{295FCB3D-40A1-4FDF-9F90-69C2ED2BACC0}" type="presParOf" srcId="{EE1B3445-C112-4A93-9903-476B4964199A}" destId="{B324ED4C-D9A7-4D08-A4C2-0E989407D3C7}" srcOrd="0" destOrd="0" presId="urn:microsoft.com/office/officeart/2008/layout/LinedList"/>
    <dgm:cxn modelId="{E7040DED-EBDB-4D19-AA60-8C32ED58BBAF}" type="presParOf" srcId="{EE1B3445-C112-4A93-9903-476B4964199A}" destId="{67CDD67D-C288-4D3B-B015-2AF9F7DE46B8}" srcOrd="1" destOrd="0" presId="urn:microsoft.com/office/officeart/2008/layout/LinedList"/>
    <dgm:cxn modelId="{049661F5-C996-4CB2-9560-36738C6E95F2}" type="presParOf" srcId="{B26987DA-AE90-4C6A-B92D-102069CE010D}" destId="{D7A79F55-E4F8-4F1E-BA8D-656DB66CDEF2}" srcOrd="4" destOrd="0" presId="urn:microsoft.com/office/officeart/2008/layout/LinedList"/>
    <dgm:cxn modelId="{6AACA4EE-AB49-42F8-8B61-92AD779F194F}" type="presParOf" srcId="{B26987DA-AE90-4C6A-B92D-102069CE010D}" destId="{50340C95-615B-4768-9C50-645FF23D9078}" srcOrd="5" destOrd="0" presId="urn:microsoft.com/office/officeart/2008/layout/LinedList"/>
    <dgm:cxn modelId="{183C1D5A-62B1-4B41-8D82-0D6F06798051}" type="presParOf" srcId="{50340C95-615B-4768-9C50-645FF23D9078}" destId="{2E082EE1-CBE1-4FCB-ABDB-2ED48ADA9340}" srcOrd="0" destOrd="0" presId="urn:microsoft.com/office/officeart/2008/layout/LinedList"/>
    <dgm:cxn modelId="{113EC0A7-B203-435D-8D79-AC72DDE05E4E}" type="presParOf" srcId="{50340C95-615B-4768-9C50-645FF23D9078}" destId="{9D938626-15A4-42A0-A342-36733F7D9739}" srcOrd="1" destOrd="0" presId="urn:microsoft.com/office/officeart/2008/layout/LinedList"/>
    <dgm:cxn modelId="{77E28B20-2588-446A-9DC3-8D8817C38DE7}" type="presParOf" srcId="{B26987DA-AE90-4C6A-B92D-102069CE010D}" destId="{661CA47A-DA33-4085-8E3D-8E6ADE3E3CC4}" srcOrd="6" destOrd="0" presId="urn:microsoft.com/office/officeart/2008/layout/LinedList"/>
    <dgm:cxn modelId="{60B3151D-5BD7-4B19-8975-51960BD15CDC}" type="presParOf" srcId="{B26987DA-AE90-4C6A-B92D-102069CE010D}" destId="{A07F8378-402D-4FB1-B703-D4C6B0989BAC}" srcOrd="7" destOrd="0" presId="urn:microsoft.com/office/officeart/2008/layout/LinedList"/>
    <dgm:cxn modelId="{01CFEB36-9094-45BE-9452-D05D3EA486E4}" type="presParOf" srcId="{A07F8378-402D-4FB1-B703-D4C6B0989BAC}" destId="{D14A1276-E8DA-4262-A79B-B5B43C84A01F}" srcOrd="0" destOrd="0" presId="urn:microsoft.com/office/officeart/2008/layout/LinedList"/>
    <dgm:cxn modelId="{36A18D99-279C-4A13-AD06-AB50DD05ECCB}" type="presParOf" srcId="{A07F8378-402D-4FB1-B703-D4C6B0989BAC}" destId="{46030A86-F6F8-4992-9704-614C9A792791}" srcOrd="1" destOrd="0" presId="urn:microsoft.com/office/officeart/2008/layout/LinedList"/>
    <dgm:cxn modelId="{47B2F5F3-3038-4BAF-BCFD-897243FD56D9}" type="presParOf" srcId="{B26987DA-AE90-4C6A-B92D-102069CE010D}" destId="{54070DCC-F2E9-449A-BE29-001B6E6F5411}" srcOrd="8" destOrd="0" presId="urn:microsoft.com/office/officeart/2008/layout/LinedList"/>
    <dgm:cxn modelId="{85CE4B52-49D3-4D5A-9417-C05D2DA6E94B}" type="presParOf" srcId="{B26987DA-AE90-4C6A-B92D-102069CE010D}" destId="{1BC011DF-82D8-453F-8929-1CB59EB46293}" srcOrd="9" destOrd="0" presId="urn:microsoft.com/office/officeart/2008/layout/LinedList"/>
    <dgm:cxn modelId="{42238893-FB3F-4DEE-AB0A-FF2B2829F16A}" type="presParOf" srcId="{1BC011DF-82D8-453F-8929-1CB59EB46293}" destId="{DBB37323-3F9A-4980-BA07-6E1E8C09E64D}" srcOrd="0" destOrd="0" presId="urn:microsoft.com/office/officeart/2008/layout/LinedList"/>
    <dgm:cxn modelId="{D9BCC0EF-D4A7-497F-AF1F-E5AFBF49E73B}" type="presParOf" srcId="{1BC011DF-82D8-453F-8929-1CB59EB46293}" destId="{7DA276C6-437E-4E5A-9274-F6A1BE7791A1}" srcOrd="1" destOrd="0" presId="urn:microsoft.com/office/officeart/2008/layout/LinedList"/>
    <dgm:cxn modelId="{9C14A96B-D4D6-46E7-9104-DAE156025897}" type="presParOf" srcId="{B26987DA-AE90-4C6A-B92D-102069CE010D}" destId="{6FC95A22-4E33-4C44-8C4A-70695DFFAC60}" srcOrd="10" destOrd="0" presId="urn:microsoft.com/office/officeart/2008/layout/LinedList"/>
    <dgm:cxn modelId="{F19ED9A2-37B1-497D-883C-3C620CB5B738}" type="presParOf" srcId="{B26987DA-AE90-4C6A-B92D-102069CE010D}" destId="{A0D1DE43-BE3B-4752-B45B-F6E66F7E547C}" srcOrd="11" destOrd="0" presId="urn:microsoft.com/office/officeart/2008/layout/LinedList"/>
    <dgm:cxn modelId="{49DC0B63-A77B-4092-BA0F-691D194F2E82}" type="presParOf" srcId="{A0D1DE43-BE3B-4752-B45B-F6E66F7E547C}" destId="{888F7C2A-AA0E-4BE5-A01E-8ED3036A2ED7}" srcOrd="0" destOrd="0" presId="urn:microsoft.com/office/officeart/2008/layout/LinedList"/>
    <dgm:cxn modelId="{5F4FAEEE-E9E3-42C0-A3D2-DF6DC3177671}" type="presParOf" srcId="{A0D1DE43-BE3B-4752-B45B-F6E66F7E547C}" destId="{6E497A46-8D60-4921-A362-741E5507808D}" srcOrd="1" destOrd="0" presId="urn:microsoft.com/office/officeart/2008/layout/LinedList"/>
    <dgm:cxn modelId="{7C616B9E-F3D9-4D68-A8D7-11A3079A0241}" type="presParOf" srcId="{B26987DA-AE90-4C6A-B92D-102069CE010D}" destId="{38ED5C14-53DC-459A-A61E-3F78EED86B75}" srcOrd="12" destOrd="0" presId="urn:microsoft.com/office/officeart/2008/layout/LinedList"/>
    <dgm:cxn modelId="{816C977F-145F-4292-A9FA-78D6C4012110}" type="presParOf" srcId="{B26987DA-AE90-4C6A-B92D-102069CE010D}" destId="{92885652-13DA-43A8-B314-C2771CC2A0F6}" srcOrd="13" destOrd="0" presId="urn:microsoft.com/office/officeart/2008/layout/LinedList"/>
    <dgm:cxn modelId="{1ECAFE78-0F6A-4807-ACC7-8357FF3A6D06}" type="presParOf" srcId="{92885652-13DA-43A8-B314-C2771CC2A0F6}" destId="{237043A8-CC0B-4561-A651-82B82CEEBFF2}" srcOrd="0" destOrd="0" presId="urn:microsoft.com/office/officeart/2008/layout/LinedList"/>
    <dgm:cxn modelId="{95C6DFDF-C9C0-403D-8447-D3BA2EB2EEFD}" type="presParOf" srcId="{92885652-13DA-43A8-B314-C2771CC2A0F6}" destId="{AB77FED3-15A5-4EF6-8D44-9D24E950F69B}" srcOrd="1" destOrd="0" presId="urn:microsoft.com/office/officeart/2008/layout/LinedList"/>
    <dgm:cxn modelId="{7F6780BE-0BD0-4AF3-89AE-0483816F814C}" type="presParOf" srcId="{B26987DA-AE90-4C6A-B92D-102069CE010D}" destId="{10C9E554-3766-4C9A-87A8-8D07392399E5}" srcOrd="14" destOrd="0" presId="urn:microsoft.com/office/officeart/2008/layout/LinedList"/>
    <dgm:cxn modelId="{3812A678-B74D-4B7E-83DA-154A601FA6AF}" type="presParOf" srcId="{B26987DA-AE90-4C6A-B92D-102069CE010D}" destId="{75877050-37E5-461E-AB50-DA08A17ECA6C}" srcOrd="15" destOrd="0" presId="urn:microsoft.com/office/officeart/2008/layout/LinedList"/>
    <dgm:cxn modelId="{DE36DA8B-FED0-4D95-A6F9-42BDEBC3328F}" type="presParOf" srcId="{75877050-37E5-461E-AB50-DA08A17ECA6C}" destId="{B26D3BBD-1C1F-4116-83CC-62141C6A8CD2}" srcOrd="0" destOrd="0" presId="urn:microsoft.com/office/officeart/2008/layout/LinedList"/>
    <dgm:cxn modelId="{DC987AE5-B891-4716-8F56-0CE5FBC2F70F}" type="presParOf" srcId="{75877050-37E5-461E-AB50-DA08A17ECA6C}" destId="{EF4351F5-E06C-458C-80C7-C39B65889BEA}" srcOrd="1" destOrd="0" presId="urn:microsoft.com/office/officeart/2008/layout/LinedList"/>
    <dgm:cxn modelId="{57A9DAA2-AE10-4B0D-9FEC-10D2F2F33F92}" type="presParOf" srcId="{B26987DA-AE90-4C6A-B92D-102069CE010D}" destId="{A02FE097-BEE9-4039-9061-7FB404CD9DC0}" srcOrd="16" destOrd="0" presId="urn:microsoft.com/office/officeart/2008/layout/LinedList"/>
    <dgm:cxn modelId="{3837E322-F7F6-4990-8472-5E4F839DA36F}" type="presParOf" srcId="{B26987DA-AE90-4C6A-B92D-102069CE010D}" destId="{D07C7FAD-4563-483C-B9E7-0336012AB96E}" srcOrd="17" destOrd="0" presId="urn:microsoft.com/office/officeart/2008/layout/LinedList"/>
    <dgm:cxn modelId="{8560919C-2FBB-4B85-B20E-E99079C56DFE}" type="presParOf" srcId="{D07C7FAD-4563-483C-B9E7-0336012AB96E}" destId="{5A41F2EA-4DB6-4795-9B2A-404E60E2A39F}" srcOrd="0" destOrd="0" presId="urn:microsoft.com/office/officeart/2008/layout/LinedList"/>
    <dgm:cxn modelId="{E0B7EEA9-106D-41B2-A667-A61DDB9776D5}" type="presParOf" srcId="{D07C7FAD-4563-483C-B9E7-0336012AB96E}" destId="{BCC2B38F-FA96-4B55-828A-80F4312A23EF}" srcOrd="1" destOrd="0" presId="urn:microsoft.com/office/officeart/2008/layout/LinedList"/>
    <dgm:cxn modelId="{3053F1C6-81F1-4CE2-BA7F-28A535144591}" type="presParOf" srcId="{B26987DA-AE90-4C6A-B92D-102069CE010D}" destId="{0AF144E8-987D-4B13-A84D-D256B657202F}" srcOrd="18" destOrd="0" presId="urn:microsoft.com/office/officeart/2008/layout/LinedList"/>
    <dgm:cxn modelId="{D7B9EB79-6C9C-4396-9D92-D6749172E98F}" type="presParOf" srcId="{B26987DA-AE90-4C6A-B92D-102069CE010D}" destId="{8F35F689-4E35-4082-834B-0F265FE6472A}" srcOrd="19" destOrd="0" presId="urn:microsoft.com/office/officeart/2008/layout/LinedList"/>
    <dgm:cxn modelId="{3BC8EED7-B856-4E06-AE55-674887FFAF7D}" type="presParOf" srcId="{8F35F689-4E35-4082-834B-0F265FE6472A}" destId="{2A237B4C-2498-49C0-BC5A-FB770FDB1865}" srcOrd="0" destOrd="0" presId="urn:microsoft.com/office/officeart/2008/layout/LinedList"/>
    <dgm:cxn modelId="{C8E0B7DD-110C-4893-82AC-C48692FA7244}" type="presParOf" srcId="{8F35F689-4E35-4082-834B-0F265FE6472A}" destId="{FAB2476D-62FC-427D-8922-AA63D52EC243}" srcOrd="1" destOrd="0" presId="urn:microsoft.com/office/officeart/2008/layout/LinedList"/>
    <dgm:cxn modelId="{6EA107E2-5FB8-41A6-9505-E1214C2732ED}" type="presParOf" srcId="{B26987DA-AE90-4C6A-B92D-102069CE010D}" destId="{614DBB9E-2A3F-43E7-ABB7-E95AA6BDA63B}" srcOrd="20" destOrd="0" presId="urn:microsoft.com/office/officeart/2008/layout/LinedList"/>
    <dgm:cxn modelId="{C58C151B-B3DF-41F9-A794-C3EE57833F9E}" type="presParOf" srcId="{B26987DA-AE90-4C6A-B92D-102069CE010D}" destId="{6DF3B250-31D0-4E5F-BA06-746121609C3A}" srcOrd="21" destOrd="0" presId="urn:microsoft.com/office/officeart/2008/layout/LinedList"/>
    <dgm:cxn modelId="{1B15B6E9-0BDC-4B63-A7D9-DC6BBB027D16}" type="presParOf" srcId="{6DF3B250-31D0-4E5F-BA06-746121609C3A}" destId="{67A9A0DD-BC87-4820-AD2D-6CE2F8EA22A9}" srcOrd="0" destOrd="0" presId="urn:microsoft.com/office/officeart/2008/layout/LinedList"/>
    <dgm:cxn modelId="{EAB30BDB-1830-4D7A-9221-8B252DF11CF3}" type="presParOf" srcId="{6DF3B250-31D0-4E5F-BA06-746121609C3A}" destId="{9C4553EC-BB38-4796-9B7E-15A6D985E95F}" srcOrd="1" destOrd="0" presId="urn:microsoft.com/office/officeart/2008/layout/LinedList"/>
    <dgm:cxn modelId="{14CDD411-F0A1-4F2F-9B74-C9A8CE497E20}" type="presParOf" srcId="{B26987DA-AE90-4C6A-B92D-102069CE010D}" destId="{B781CA0B-BE97-4CFB-BE1F-29966FE3CF60}" srcOrd="22" destOrd="0" presId="urn:microsoft.com/office/officeart/2008/layout/LinedList"/>
    <dgm:cxn modelId="{2F143AE8-754E-47AA-AD84-693B8BA3B44F}" type="presParOf" srcId="{B26987DA-AE90-4C6A-B92D-102069CE010D}" destId="{C40B9CEF-7136-4684-BAC8-D0C0C02A3535}" srcOrd="23" destOrd="0" presId="urn:microsoft.com/office/officeart/2008/layout/LinedList"/>
    <dgm:cxn modelId="{AAB3A680-8ED4-42C9-8856-4C6C6FC445D3}" type="presParOf" srcId="{C40B9CEF-7136-4684-BAC8-D0C0C02A3535}" destId="{78285E77-F2D7-450B-97F7-C3A297BAAD3A}" srcOrd="0" destOrd="0" presId="urn:microsoft.com/office/officeart/2008/layout/LinedList"/>
    <dgm:cxn modelId="{B2C850BE-FB4A-404E-8C06-7E4894E9AA66}" type="presParOf" srcId="{C40B9CEF-7136-4684-BAC8-D0C0C02A3535}" destId="{C08B6A57-FD1F-4D93-886F-AA808BBCEB94}" srcOrd="1" destOrd="0" presId="urn:microsoft.com/office/officeart/2008/layout/LinedList"/>
    <dgm:cxn modelId="{2E3D1BC2-2AA3-46DA-B2BC-4A17D73DD6ED}" type="presParOf" srcId="{B26987DA-AE90-4C6A-B92D-102069CE010D}" destId="{5198A876-68DF-4C3B-B585-668AECB823BF}" srcOrd="24" destOrd="0" presId="urn:microsoft.com/office/officeart/2008/layout/LinedList"/>
    <dgm:cxn modelId="{2A229561-CADA-477B-9CBF-FEDA0D8E0489}" type="presParOf" srcId="{B26987DA-AE90-4C6A-B92D-102069CE010D}" destId="{328FF624-F552-4D6A-8612-4D296D64790F}" srcOrd="25" destOrd="0" presId="urn:microsoft.com/office/officeart/2008/layout/LinedList"/>
    <dgm:cxn modelId="{64883803-26B5-4886-91BD-620F4537D522}" type="presParOf" srcId="{328FF624-F552-4D6A-8612-4D296D64790F}" destId="{00293A93-1691-4D52-8213-1EC7444717B3}" srcOrd="0" destOrd="0" presId="urn:microsoft.com/office/officeart/2008/layout/LinedList"/>
    <dgm:cxn modelId="{BA50BB09-EFEC-45CD-808C-BC81770BD83B}" type="presParOf" srcId="{328FF624-F552-4D6A-8612-4D296D64790F}" destId="{F798885E-D9A1-4364-AD2A-3A34785C358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221B79-C74D-42A9-A121-BEC4BC0AF196}"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1CA26D9E-63DA-4F8A-BF80-33C8856CBEEA}">
      <dgm:prSet custT="1"/>
      <dgm:spPr>
        <a:noFill/>
      </dgm:spPr>
      <dgm:t>
        <a:bodyPr/>
        <a:lstStyle/>
        <a:p>
          <a:pPr>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Power BI is a business analytics service by Microsoft. It aims to provide interactive visualizations and business intelligence capabilities with an interface simple enough for end users to create their own reports and dashboards.</a:t>
          </a:r>
        </a:p>
      </dgm:t>
    </dgm:pt>
    <dgm:pt modelId="{DCD981FC-7E38-4489-9F31-5274D5254511}" type="parTrans" cxnId="{81AD59B8-B491-42B7-8FA0-02C2FDDCDEC9}">
      <dgm:prSet/>
      <dgm:spPr/>
      <dgm:t>
        <a:bodyPr/>
        <a:lstStyle/>
        <a:p>
          <a:endParaRPr lang="en-US"/>
        </a:p>
      </dgm:t>
    </dgm:pt>
    <dgm:pt modelId="{3D0DD155-46CB-48E0-A107-5DD8C8218691}" type="sibTrans" cxnId="{81AD59B8-B491-42B7-8FA0-02C2FDDCDEC9}">
      <dgm:prSet/>
      <dgm:spPr/>
      <dgm:t>
        <a:bodyPr/>
        <a:lstStyle/>
        <a:p>
          <a:endParaRPr lang="en-US"/>
        </a:p>
      </dgm:t>
    </dgm:pt>
    <dgm:pt modelId="{7C81E038-F3B7-41B4-856F-57FAA9132CEC}">
      <dgm:prSet custT="1"/>
      <dgm:spPr>
        <a:solidFill>
          <a:srgbClr val="BFBC52"/>
        </a:solidFill>
      </dgm:spPr>
      <dgm:t>
        <a:bodyPr/>
        <a:lstStyle/>
        <a:p>
          <a:pPr>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Microsoft Power BI is a </a:t>
          </a:r>
          <a:r>
            <a:rPr lang="en-US" sz="2400" u="sng" dirty="0">
              <a:solidFill>
                <a:srgbClr val="00B0F0"/>
              </a:solidFill>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1">
                <a:extLst>
                  <a:ext uri="{A12FA001-AC4F-418D-AE19-62706E023703}">
                    <ahyp:hlinkClr xmlns:ahyp="http://schemas.microsoft.com/office/drawing/2018/hyperlinkcolor" val="tx"/>
                  </a:ext>
                </a:extLst>
              </a:hlinkClick>
            </a:rPr>
            <a:t>business intelligence</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platform that provides nontechnical business users with tools for</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sz="2400" u="sng" dirty="0">
              <a:solidFill>
                <a:srgbClr val="00B0F0"/>
              </a:solidFill>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2">
                <a:extLst>
                  <a:ext uri="{A12FA001-AC4F-418D-AE19-62706E023703}">
                    <ahyp:hlinkClr xmlns:ahyp="http://schemas.microsoft.com/office/drawing/2018/hyperlinkcolor" val="tx"/>
                  </a:ext>
                </a:extLst>
              </a:hlinkClick>
            </a:rPr>
            <a:t>aggregating</a:t>
          </a:r>
          <a:r>
            <a:rPr lang="en-US" sz="2400" dirty="0">
              <a:latin typeface="Calibri" panose="020F0502020204030204" pitchFamily="34" charset="0"/>
              <a:ea typeface="Calibri" panose="020F0502020204030204" pitchFamily="34" charset="0"/>
              <a:cs typeface="Calibri" panose="020F0502020204030204" pitchFamily="34" charset="0"/>
            </a:rPr>
            <a:t>, analyzing, visualizing and sharing data.</a:t>
          </a:r>
        </a:p>
      </dgm:t>
    </dgm:pt>
    <dgm:pt modelId="{B51B030B-6F45-4D94-A801-263D0E751509}" type="parTrans" cxnId="{B16A6F8E-4559-418C-BBA6-D76179843CF3}">
      <dgm:prSet/>
      <dgm:spPr/>
      <dgm:t>
        <a:bodyPr/>
        <a:lstStyle/>
        <a:p>
          <a:endParaRPr lang="en-US"/>
        </a:p>
      </dgm:t>
    </dgm:pt>
    <dgm:pt modelId="{6644A2E4-8B35-4CB5-8B06-AD26754D5A72}" type="sibTrans" cxnId="{B16A6F8E-4559-418C-BBA6-D76179843CF3}">
      <dgm:prSet/>
      <dgm:spPr/>
      <dgm:t>
        <a:bodyPr/>
        <a:lstStyle/>
        <a:p>
          <a:endParaRPr lang="en-US"/>
        </a:p>
      </dgm:t>
    </dgm:pt>
    <dgm:pt modelId="{8F7E2577-0E5E-4844-927F-0F6A97232665}">
      <dgm:prSet custT="1"/>
      <dgm:spPr/>
      <dgm:t>
        <a:bodyPr/>
        <a:lstStyle/>
        <a:p>
          <a:pPr>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It allows users to connect to various data sources, transform data, and create interactive visuals and reports to help organizations make data-driven decisions.</a:t>
          </a:r>
        </a:p>
      </dgm:t>
    </dgm:pt>
    <dgm:pt modelId="{2C3E0437-7F6D-4D66-B226-B68CA8FC9CE4}" type="parTrans" cxnId="{EFF0BA3D-E60F-41FA-93AC-5FE9B0C2D5AA}">
      <dgm:prSet/>
      <dgm:spPr/>
      <dgm:t>
        <a:bodyPr/>
        <a:lstStyle/>
        <a:p>
          <a:endParaRPr lang="en-US"/>
        </a:p>
      </dgm:t>
    </dgm:pt>
    <dgm:pt modelId="{1934BE93-8905-41A8-B591-84E3E7D15358}" type="sibTrans" cxnId="{EFF0BA3D-E60F-41FA-93AC-5FE9B0C2D5AA}">
      <dgm:prSet/>
      <dgm:spPr/>
      <dgm:t>
        <a:bodyPr/>
        <a:lstStyle/>
        <a:p>
          <a:endParaRPr lang="en-US"/>
        </a:p>
      </dgm:t>
    </dgm:pt>
    <dgm:pt modelId="{41497EE0-9812-4CB2-B2BC-FC282656274C}" type="pres">
      <dgm:prSet presAssocID="{0A221B79-C74D-42A9-A121-BEC4BC0AF196}" presName="root" presStyleCnt="0">
        <dgm:presLayoutVars>
          <dgm:dir/>
          <dgm:resizeHandles val="exact"/>
        </dgm:presLayoutVars>
      </dgm:prSet>
      <dgm:spPr/>
    </dgm:pt>
    <dgm:pt modelId="{ACCEE20A-C3EF-4C67-A9C6-8D9CB6C458A7}" type="pres">
      <dgm:prSet presAssocID="{1CA26D9E-63DA-4F8A-BF80-33C8856CBEEA}" presName="compNode" presStyleCnt="0"/>
      <dgm:spPr/>
    </dgm:pt>
    <dgm:pt modelId="{18AE9FC7-4CF7-45A4-B714-CDD93DE9A49E}" type="pres">
      <dgm:prSet presAssocID="{1CA26D9E-63DA-4F8A-BF80-33C8856CBEEA}" presName="bgRect" presStyleLbl="bgShp" presStyleIdx="0" presStyleCnt="3"/>
      <dgm:spPr>
        <a:solidFill>
          <a:srgbClr val="BFBC52"/>
        </a:solidFill>
      </dgm:spPr>
    </dgm:pt>
    <dgm:pt modelId="{A18B111A-8CDC-4569-BA75-C4379F9CA4FE}" type="pres">
      <dgm:prSet presAssocID="{1CA26D9E-63DA-4F8A-BF80-33C8856CBEEA}" presName="iconRect" presStyleLbl="node1" presStyleIdx="0" presStyleCnt="3" custLinFactNeighborX="6133" custLinFactNeighborY="-2044"/>
      <dgm:spPr>
        <a:blipFill>
          <a:blip xmlns:r="http://schemas.openxmlformats.org/officeDocument/2006/relationships" r:embed="rId3">
            <a:alphaModFix/>
            <a:duotone>
              <a:schemeClr val="accent5">
                <a:hueOff val="0"/>
                <a:satOff val="0"/>
                <a:lumOff val="0"/>
                <a:alphaOff val="0"/>
                <a:shade val="20000"/>
                <a:satMod val="200000"/>
              </a:schemeClr>
              <a:schemeClr val="accent5">
                <a:hueOff val="0"/>
                <a:satOff val="0"/>
                <a:lumOff val="0"/>
                <a:alphaOff val="0"/>
                <a:tint val="12000"/>
                <a:satMod val="190000"/>
              </a:schemeClr>
            </a:duotone>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Statistics"/>
        </a:ext>
      </dgm:extLst>
    </dgm:pt>
    <dgm:pt modelId="{A04F33FE-57E4-4B33-ABA7-1C4A981FDC68}" type="pres">
      <dgm:prSet presAssocID="{1CA26D9E-63DA-4F8A-BF80-33C8856CBEEA}" presName="spaceRect" presStyleCnt="0"/>
      <dgm:spPr/>
    </dgm:pt>
    <dgm:pt modelId="{B3428B99-D80A-45DB-9B7B-22E82C288ABD}" type="pres">
      <dgm:prSet presAssocID="{1CA26D9E-63DA-4F8A-BF80-33C8856CBEEA}" presName="parTx" presStyleLbl="revTx" presStyleIdx="0" presStyleCnt="3">
        <dgm:presLayoutVars>
          <dgm:chMax val="0"/>
          <dgm:chPref val="0"/>
        </dgm:presLayoutVars>
      </dgm:prSet>
      <dgm:spPr/>
    </dgm:pt>
    <dgm:pt modelId="{12DAC557-9FD7-4D95-AA7F-7C6A90773B67}" type="pres">
      <dgm:prSet presAssocID="{3D0DD155-46CB-48E0-A107-5DD8C8218691}" presName="sibTrans" presStyleCnt="0"/>
      <dgm:spPr/>
    </dgm:pt>
    <dgm:pt modelId="{F6C97D81-7438-4F82-8391-505AFAE31FC2}" type="pres">
      <dgm:prSet presAssocID="{7C81E038-F3B7-41B4-856F-57FAA9132CEC}" presName="compNode" presStyleCnt="0"/>
      <dgm:spPr/>
    </dgm:pt>
    <dgm:pt modelId="{7E14438B-7D5E-4B19-BA58-A9F2372E1EDD}" type="pres">
      <dgm:prSet presAssocID="{7C81E038-F3B7-41B4-856F-57FAA9132CEC}" presName="bgRect" presStyleLbl="bgShp" presStyleIdx="1" presStyleCnt="3"/>
      <dgm:spPr>
        <a:solidFill>
          <a:srgbClr val="BFBC52"/>
        </a:solidFill>
      </dgm:spPr>
    </dgm:pt>
    <dgm:pt modelId="{1230A077-38C3-4B23-986A-1031033DB803}" type="pres">
      <dgm:prSet presAssocID="{7C81E038-F3B7-41B4-856F-57FAA9132CEC}" presName="iconRect" presStyleLbl="node1" presStyleIdx="1" presStyleCnt="3"/>
      <dgm:spPr>
        <a:blipFill>
          <a:blip xmlns:r="http://schemas.openxmlformats.org/officeDocument/2006/relationships" r:embed="rId5">
            <a:duotone>
              <a:schemeClr val="accent5">
                <a:hueOff val="1178392"/>
                <a:satOff val="-5635"/>
                <a:lumOff val="6177"/>
                <a:alphaOff val="0"/>
                <a:shade val="20000"/>
                <a:satMod val="200000"/>
              </a:schemeClr>
              <a:schemeClr val="accent5">
                <a:hueOff val="1178392"/>
                <a:satOff val="-5635"/>
                <a:lumOff val="6177"/>
                <a:alphaOff val="0"/>
                <a:tint val="12000"/>
                <a:satMod val="190000"/>
              </a:schemeClr>
            </a:duotone>
            <a:extLst>
              <a:ext uri="{BEBA8EAE-BF5A-486C-A8C5-ECC9F3942E4B}">
                <a14:imgProps xmlns:a14="http://schemas.microsoft.com/office/drawing/2010/main">
                  <a14:imgLayer r:embed="rId6">
                    <a14:imgEffect>
                      <a14:artisticGlowEdges/>
                    </a14:imgEffect>
                  </a14:imgLayer>
                </a14:imgProps>
              </a:ex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Bar chart"/>
        </a:ext>
      </dgm:extLst>
    </dgm:pt>
    <dgm:pt modelId="{4C9A883A-B714-472E-99D9-31A60CF84368}" type="pres">
      <dgm:prSet presAssocID="{7C81E038-F3B7-41B4-856F-57FAA9132CEC}" presName="spaceRect" presStyleCnt="0"/>
      <dgm:spPr/>
    </dgm:pt>
    <dgm:pt modelId="{19DCEC6C-D50B-4B59-B35E-169CB6860391}" type="pres">
      <dgm:prSet presAssocID="{7C81E038-F3B7-41B4-856F-57FAA9132CEC}" presName="parTx" presStyleLbl="revTx" presStyleIdx="1" presStyleCnt="3">
        <dgm:presLayoutVars>
          <dgm:chMax val="0"/>
          <dgm:chPref val="0"/>
        </dgm:presLayoutVars>
      </dgm:prSet>
      <dgm:spPr/>
    </dgm:pt>
    <dgm:pt modelId="{24F02CB1-31AC-4C30-9D41-27BA195B37E7}" type="pres">
      <dgm:prSet presAssocID="{6644A2E4-8B35-4CB5-8B06-AD26754D5A72}" presName="sibTrans" presStyleCnt="0"/>
      <dgm:spPr/>
    </dgm:pt>
    <dgm:pt modelId="{973B6FAE-509A-45BB-954D-0C1E0CDE63B1}" type="pres">
      <dgm:prSet presAssocID="{8F7E2577-0E5E-4844-927F-0F6A97232665}" presName="compNode" presStyleCnt="0"/>
      <dgm:spPr/>
    </dgm:pt>
    <dgm:pt modelId="{3829702B-CCE0-4A97-BC6F-C94FE395C137}" type="pres">
      <dgm:prSet presAssocID="{8F7E2577-0E5E-4844-927F-0F6A97232665}" presName="bgRect" presStyleLbl="bgShp" presStyleIdx="2" presStyleCnt="3" custLinFactNeighborX="634" custLinFactNeighborY="-2284"/>
      <dgm:spPr>
        <a:solidFill>
          <a:srgbClr val="BFBC52"/>
        </a:solidFill>
      </dgm:spPr>
    </dgm:pt>
    <dgm:pt modelId="{FE509C5A-3D3E-4620-8510-21972717934D}" type="pres">
      <dgm:prSet presAssocID="{8F7E2577-0E5E-4844-927F-0F6A97232665}" presName="iconRect" presStyleLbl="node1" presStyleIdx="2" presStyleCnt="3"/>
      <dgm:spPr>
        <a:blipFill>
          <a:blip xmlns:r="http://schemas.openxmlformats.org/officeDocument/2006/relationships" r:embed="rId7">
            <a:duotone>
              <a:schemeClr val="accent5">
                <a:hueOff val="2356783"/>
                <a:satOff val="-11270"/>
                <a:lumOff val="12353"/>
                <a:alphaOff val="0"/>
                <a:shade val="20000"/>
                <a:satMod val="200000"/>
              </a:schemeClr>
              <a:schemeClr val="accent5">
                <a:hueOff val="2356783"/>
                <a:satOff val="-11270"/>
                <a:lumOff val="12353"/>
                <a:alphaOff val="0"/>
                <a:tint val="12000"/>
                <a:satMod val="190000"/>
              </a:schemeClr>
            </a:duotone>
            <a:extLst>
              <a:ext uri="{BEBA8EAE-BF5A-486C-A8C5-ECC9F3942E4B}">
                <a14:imgProps xmlns:a14="http://schemas.microsoft.com/office/drawing/2010/main">
                  <a14:imgLayer r:embed="rId8">
                    <a14:imgEffect>
                      <a14:artisticGlowEdges/>
                    </a14:imgEffect>
                  </a14:imgLayer>
                </a14:imgProps>
              </a:ex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Server"/>
        </a:ext>
      </dgm:extLst>
    </dgm:pt>
    <dgm:pt modelId="{4ADF11F8-15A6-4A8F-B464-5D508F3F1C20}" type="pres">
      <dgm:prSet presAssocID="{8F7E2577-0E5E-4844-927F-0F6A97232665}" presName="spaceRect" presStyleCnt="0"/>
      <dgm:spPr/>
    </dgm:pt>
    <dgm:pt modelId="{00C53DA0-3435-4ADF-BFE8-A528E1E84DC2}" type="pres">
      <dgm:prSet presAssocID="{8F7E2577-0E5E-4844-927F-0F6A97232665}" presName="parTx" presStyleLbl="revTx" presStyleIdx="2" presStyleCnt="3">
        <dgm:presLayoutVars>
          <dgm:chMax val="0"/>
          <dgm:chPref val="0"/>
        </dgm:presLayoutVars>
      </dgm:prSet>
      <dgm:spPr/>
    </dgm:pt>
  </dgm:ptLst>
  <dgm:cxnLst>
    <dgm:cxn modelId="{5AAD2409-2E11-4C0B-BBD8-ACA0DD52C284}" type="presOf" srcId="{1CA26D9E-63DA-4F8A-BF80-33C8856CBEEA}" destId="{B3428B99-D80A-45DB-9B7B-22E82C288ABD}" srcOrd="0" destOrd="0" presId="urn:microsoft.com/office/officeart/2018/2/layout/IconVerticalSolidList"/>
    <dgm:cxn modelId="{EFF0BA3D-E60F-41FA-93AC-5FE9B0C2D5AA}" srcId="{0A221B79-C74D-42A9-A121-BEC4BC0AF196}" destId="{8F7E2577-0E5E-4844-927F-0F6A97232665}" srcOrd="2" destOrd="0" parTransId="{2C3E0437-7F6D-4D66-B226-B68CA8FC9CE4}" sibTransId="{1934BE93-8905-41A8-B591-84E3E7D15358}"/>
    <dgm:cxn modelId="{84465A48-D896-47C2-B6D9-E3156089C527}" type="presOf" srcId="{8F7E2577-0E5E-4844-927F-0F6A97232665}" destId="{00C53DA0-3435-4ADF-BFE8-A528E1E84DC2}" srcOrd="0" destOrd="0" presId="urn:microsoft.com/office/officeart/2018/2/layout/IconVerticalSolidList"/>
    <dgm:cxn modelId="{B16A6F8E-4559-418C-BBA6-D76179843CF3}" srcId="{0A221B79-C74D-42A9-A121-BEC4BC0AF196}" destId="{7C81E038-F3B7-41B4-856F-57FAA9132CEC}" srcOrd="1" destOrd="0" parTransId="{B51B030B-6F45-4D94-A801-263D0E751509}" sibTransId="{6644A2E4-8B35-4CB5-8B06-AD26754D5A72}"/>
    <dgm:cxn modelId="{72920EB1-BE8B-4DA7-946F-D9E9C313D90C}" type="presOf" srcId="{7C81E038-F3B7-41B4-856F-57FAA9132CEC}" destId="{19DCEC6C-D50B-4B59-B35E-169CB6860391}" srcOrd="0" destOrd="0" presId="urn:microsoft.com/office/officeart/2018/2/layout/IconVerticalSolidList"/>
    <dgm:cxn modelId="{81AD59B8-B491-42B7-8FA0-02C2FDDCDEC9}" srcId="{0A221B79-C74D-42A9-A121-BEC4BC0AF196}" destId="{1CA26D9E-63DA-4F8A-BF80-33C8856CBEEA}" srcOrd="0" destOrd="0" parTransId="{DCD981FC-7E38-4489-9F31-5274D5254511}" sibTransId="{3D0DD155-46CB-48E0-A107-5DD8C8218691}"/>
    <dgm:cxn modelId="{436EDEEC-42A1-449C-AD63-946766636246}" type="presOf" srcId="{0A221B79-C74D-42A9-A121-BEC4BC0AF196}" destId="{41497EE0-9812-4CB2-B2BC-FC282656274C}" srcOrd="0" destOrd="0" presId="urn:microsoft.com/office/officeart/2018/2/layout/IconVerticalSolidList"/>
    <dgm:cxn modelId="{B5D7C783-2AE1-4926-AE2E-324637FC7418}" type="presParOf" srcId="{41497EE0-9812-4CB2-B2BC-FC282656274C}" destId="{ACCEE20A-C3EF-4C67-A9C6-8D9CB6C458A7}" srcOrd="0" destOrd="0" presId="urn:microsoft.com/office/officeart/2018/2/layout/IconVerticalSolidList"/>
    <dgm:cxn modelId="{6969DE15-FE62-4410-970C-4A45A6CF577D}" type="presParOf" srcId="{ACCEE20A-C3EF-4C67-A9C6-8D9CB6C458A7}" destId="{18AE9FC7-4CF7-45A4-B714-CDD93DE9A49E}" srcOrd="0" destOrd="0" presId="urn:microsoft.com/office/officeart/2018/2/layout/IconVerticalSolidList"/>
    <dgm:cxn modelId="{B682CE34-1FA5-48F2-BF4D-E8FC3D1594F6}" type="presParOf" srcId="{ACCEE20A-C3EF-4C67-A9C6-8D9CB6C458A7}" destId="{A18B111A-8CDC-4569-BA75-C4379F9CA4FE}" srcOrd="1" destOrd="0" presId="urn:microsoft.com/office/officeart/2018/2/layout/IconVerticalSolidList"/>
    <dgm:cxn modelId="{96DF7DFE-1FD0-4325-B1D0-2BE513CC6E20}" type="presParOf" srcId="{ACCEE20A-C3EF-4C67-A9C6-8D9CB6C458A7}" destId="{A04F33FE-57E4-4B33-ABA7-1C4A981FDC68}" srcOrd="2" destOrd="0" presId="urn:microsoft.com/office/officeart/2018/2/layout/IconVerticalSolidList"/>
    <dgm:cxn modelId="{B633DCF7-379E-4F7F-A144-6678C785D735}" type="presParOf" srcId="{ACCEE20A-C3EF-4C67-A9C6-8D9CB6C458A7}" destId="{B3428B99-D80A-45DB-9B7B-22E82C288ABD}" srcOrd="3" destOrd="0" presId="urn:microsoft.com/office/officeart/2018/2/layout/IconVerticalSolidList"/>
    <dgm:cxn modelId="{2918FA8D-A6C7-4406-9DEA-18D6034C951B}" type="presParOf" srcId="{41497EE0-9812-4CB2-B2BC-FC282656274C}" destId="{12DAC557-9FD7-4D95-AA7F-7C6A90773B67}" srcOrd="1" destOrd="0" presId="urn:microsoft.com/office/officeart/2018/2/layout/IconVerticalSolidList"/>
    <dgm:cxn modelId="{F7B0296A-A5B9-48E1-A0B1-19AEF150A0A9}" type="presParOf" srcId="{41497EE0-9812-4CB2-B2BC-FC282656274C}" destId="{F6C97D81-7438-4F82-8391-505AFAE31FC2}" srcOrd="2" destOrd="0" presId="urn:microsoft.com/office/officeart/2018/2/layout/IconVerticalSolidList"/>
    <dgm:cxn modelId="{EA4D0313-41AB-4F77-A3AC-DC5FC782247E}" type="presParOf" srcId="{F6C97D81-7438-4F82-8391-505AFAE31FC2}" destId="{7E14438B-7D5E-4B19-BA58-A9F2372E1EDD}" srcOrd="0" destOrd="0" presId="urn:microsoft.com/office/officeart/2018/2/layout/IconVerticalSolidList"/>
    <dgm:cxn modelId="{35BCAF27-0683-43DC-8BDF-9B21C3A11552}" type="presParOf" srcId="{F6C97D81-7438-4F82-8391-505AFAE31FC2}" destId="{1230A077-38C3-4B23-986A-1031033DB803}" srcOrd="1" destOrd="0" presId="urn:microsoft.com/office/officeart/2018/2/layout/IconVerticalSolidList"/>
    <dgm:cxn modelId="{1C98609F-EC60-44E7-8E43-87CDD2F6F5E6}" type="presParOf" srcId="{F6C97D81-7438-4F82-8391-505AFAE31FC2}" destId="{4C9A883A-B714-472E-99D9-31A60CF84368}" srcOrd="2" destOrd="0" presId="urn:microsoft.com/office/officeart/2018/2/layout/IconVerticalSolidList"/>
    <dgm:cxn modelId="{86062D7B-522C-482B-B360-5589EB2962FC}" type="presParOf" srcId="{F6C97D81-7438-4F82-8391-505AFAE31FC2}" destId="{19DCEC6C-D50B-4B59-B35E-169CB6860391}" srcOrd="3" destOrd="0" presId="urn:microsoft.com/office/officeart/2018/2/layout/IconVerticalSolidList"/>
    <dgm:cxn modelId="{B8D56ED9-A24E-41B7-A3C9-953D66BBD32A}" type="presParOf" srcId="{41497EE0-9812-4CB2-B2BC-FC282656274C}" destId="{24F02CB1-31AC-4C30-9D41-27BA195B37E7}" srcOrd="3" destOrd="0" presId="urn:microsoft.com/office/officeart/2018/2/layout/IconVerticalSolidList"/>
    <dgm:cxn modelId="{D067A5ED-68BF-4151-8B1E-B3F8B82D1BA0}" type="presParOf" srcId="{41497EE0-9812-4CB2-B2BC-FC282656274C}" destId="{973B6FAE-509A-45BB-954D-0C1E0CDE63B1}" srcOrd="4" destOrd="0" presId="urn:microsoft.com/office/officeart/2018/2/layout/IconVerticalSolidList"/>
    <dgm:cxn modelId="{786725AD-D3BB-4A77-ACE8-81B1A5E2ADCC}" type="presParOf" srcId="{973B6FAE-509A-45BB-954D-0C1E0CDE63B1}" destId="{3829702B-CCE0-4A97-BC6F-C94FE395C137}" srcOrd="0" destOrd="0" presId="urn:microsoft.com/office/officeart/2018/2/layout/IconVerticalSolidList"/>
    <dgm:cxn modelId="{B9F77031-0BF6-468E-9C1A-DC288EE989D1}" type="presParOf" srcId="{973B6FAE-509A-45BB-954D-0C1E0CDE63B1}" destId="{FE509C5A-3D3E-4620-8510-21972717934D}" srcOrd="1" destOrd="0" presId="urn:microsoft.com/office/officeart/2018/2/layout/IconVerticalSolidList"/>
    <dgm:cxn modelId="{E6E8108E-DB41-422B-975B-C8742495AADF}" type="presParOf" srcId="{973B6FAE-509A-45BB-954D-0C1E0CDE63B1}" destId="{4ADF11F8-15A6-4A8F-B464-5D508F3F1C20}" srcOrd="2" destOrd="0" presId="urn:microsoft.com/office/officeart/2018/2/layout/IconVerticalSolidList"/>
    <dgm:cxn modelId="{193597F0-9BB9-436E-AD5A-EFEC97F595BA}" type="presParOf" srcId="{973B6FAE-509A-45BB-954D-0C1E0CDE63B1}" destId="{00C53DA0-3435-4ADF-BFE8-A528E1E84DC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5C491010-3A45-47E2-BC6F-366369ACB00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4E679B3-14EC-495A-B5EA-8F2BAD8CA627}">
      <dgm:prSet/>
      <dgm:spPr/>
      <dgm:t>
        <a:bodyPr/>
        <a:lstStyle/>
        <a:p>
          <a:pPr>
            <a:lnSpc>
              <a:spcPct val="100000"/>
            </a:lnSpc>
          </a:pPr>
          <a:r>
            <a:rPr lang="en-GB" b="0" i="0" dirty="0"/>
            <a:t>Demographic patterns in stroke, hypertension, and heart disease patients reveal age, gender, and urban-rural variations. </a:t>
          </a:r>
          <a:endParaRPr lang="en-US" dirty="0"/>
        </a:p>
      </dgm:t>
    </dgm:pt>
    <dgm:pt modelId="{DD331212-1794-4236-9C1B-0A845BFBFE57}" type="parTrans" cxnId="{F51FDC10-D3A8-47FC-B25B-5928F17807E3}">
      <dgm:prSet/>
      <dgm:spPr/>
      <dgm:t>
        <a:bodyPr/>
        <a:lstStyle/>
        <a:p>
          <a:endParaRPr lang="en-US"/>
        </a:p>
      </dgm:t>
    </dgm:pt>
    <dgm:pt modelId="{264B07B9-6BD3-42AE-9698-F1BD47D3B718}" type="sibTrans" cxnId="{F51FDC10-D3A8-47FC-B25B-5928F17807E3}">
      <dgm:prSet/>
      <dgm:spPr/>
      <dgm:t>
        <a:bodyPr/>
        <a:lstStyle/>
        <a:p>
          <a:endParaRPr lang="en-US"/>
        </a:p>
      </dgm:t>
    </dgm:pt>
    <dgm:pt modelId="{4B9CEFDB-7A20-4AA5-85EC-100285B6B375}">
      <dgm:prSet/>
      <dgm:spPr/>
      <dgm:t>
        <a:bodyPr/>
        <a:lstStyle/>
        <a:p>
          <a:pPr>
            <a:lnSpc>
              <a:spcPct val="100000"/>
            </a:lnSpc>
          </a:pPr>
          <a:r>
            <a:rPr lang="en-GB" b="0" i="0" dirty="0"/>
            <a:t>Power BI enhances data accessibility and visualization for informed healthcare interventions and decision-making.</a:t>
          </a:r>
          <a:endParaRPr lang="en-US" dirty="0"/>
        </a:p>
      </dgm:t>
    </dgm:pt>
    <dgm:pt modelId="{24909D04-5AB0-4CAD-9222-01881E1DA739}" type="parTrans" cxnId="{FC25658B-D88D-4224-8D5C-F0212BCEC2A1}">
      <dgm:prSet/>
      <dgm:spPr/>
      <dgm:t>
        <a:bodyPr/>
        <a:lstStyle/>
        <a:p>
          <a:endParaRPr lang="en-US"/>
        </a:p>
      </dgm:t>
    </dgm:pt>
    <dgm:pt modelId="{8E148E3A-CD53-46B2-8236-C02918AE590B}" type="sibTrans" cxnId="{FC25658B-D88D-4224-8D5C-F0212BCEC2A1}">
      <dgm:prSet/>
      <dgm:spPr/>
      <dgm:t>
        <a:bodyPr/>
        <a:lstStyle/>
        <a:p>
          <a:endParaRPr lang="en-US"/>
        </a:p>
      </dgm:t>
    </dgm:pt>
    <dgm:pt modelId="{5EB1D50D-6ED5-4417-9E7A-9B838D9DB724}" type="pres">
      <dgm:prSet presAssocID="{5C491010-3A45-47E2-BC6F-366369ACB00C}" presName="hierChild1" presStyleCnt="0">
        <dgm:presLayoutVars>
          <dgm:chPref val="1"/>
          <dgm:dir/>
          <dgm:animOne val="branch"/>
          <dgm:animLvl val="lvl"/>
          <dgm:resizeHandles/>
        </dgm:presLayoutVars>
      </dgm:prSet>
      <dgm:spPr/>
    </dgm:pt>
    <dgm:pt modelId="{FC928310-4FD8-4842-8E30-0C30A541815A}" type="pres">
      <dgm:prSet presAssocID="{A4E679B3-14EC-495A-B5EA-8F2BAD8CA627}" presName="hierRoot1" presStyleCnt="0"/>
      <dgm:spPr/>
    </dgm:pt>
    <dgm:pt modelId="{79049DA7-907C-4804-8B0E-0EAC55488201}" type="pres">
      <dgm:prSet presAssocID="{A4E679B3-14EC-495A-B5EA-8F2BAD8CA627}" presName="composite" presStyleCnt="0"/>
      <dgm:spPr/>
    </dgm:pt>
    <dgm:pt modelId="{DB7C318E-74E6-4F83-B8ED-E57FC2F139FB}" type="pres">
      <dgm:prSet presAssocID="{A4E679B3-14EC-495A-B5EA-8F2BAD8CA627}" presName="background" presStyleLbl="node0" presStyleIdx="0" presStyleCnt="2"/>
      <dgm:spPr/>
    </dgm:pt>
    <dgm:pt modelId="{F3467383-641C-4DAD-A823-F10587477C2C}" type="pres">
      <dgm:prSet presAssocID="{A4E679B3-14EC-495A-B5EA-8F2BAD8CA627}" presName="text" presStyleLbl="fgAcc0" presStyleIdx="0" presStyleCnt="2">
        <dgm:presLayoutVars>
          <dgm:chPref val="3"/>
        </dgm:presLayoutVars>
      </dgm:prSet>
      <dgm:spPr/>
    </dgm:pt>
    <dgm:pt modelId="{889488A3-6B03-4937-964B-06BB4C6CACCC}" type="pres">
      <dgm:prSet presAssocID="{A4E679B3-14EC-495A-B5EA-8F2BAD8CA627}" presName="hierChild2" presStyleCnt="0"/>
      <dgm:spPr/>
    </dgm:pt>
    <dgm:pt modelId="{49AC9CE7-1474-46EB-98C0-FB4F3E360DF4}" type="pres">
      <dgm:prSet presAssocID="{4B9CEFDB-7A20-4AA5-85EC-100285B6B375}" presName="hierRoot1" presStyleCnt="0"/>
      <dgm:spPr/>
    </dgm:pt>
    <dgm:pt modelId="{F2FA4AD1-80B3-4894-8CBE-7434BDB618E0}" type="pres">
      <dgm:prSet presAssocID="{4B9CEFDB-7A20-4AA5-85EC-100285B6B375}" presName="composite" presStyleCnt="0"/>
      <dgm:spPr/>
    </dgm:pt>
    <dgm:pt modelId="{F762DE93-7406-43EC-9EF1-97128FE3A636}" type="pres">
      <dgm:prSet presAssocID="{4B9CEFDB-7A20-4AA5-85EC-100285B6B375}" presName="background" presStyleLbl="node0" presStyleIdx="1" presStyleCnt="2"/>
      <dgm:spPr/>
    </dgm:pt>
    <dgm:pt modelId="{1AB339E7-0029-4190-AE59-5D820AE2A2B5}" type="pres">
      <dgm:prSet presAssocID="{4B9CEFDB-7A20-4AA5-85EC-100285B6B375}" presName="text" presStyleLbl="fgAcc0" presStyleIdx="1" presStyleCnt="2">
        <dgm:presLayoutVars>
          <dgm:chPref val="3"/>
        </dgm:presLayoutVars>
      </dgm:prSet>
      <dgm:spPr/>
    </dgm:pt>
    <dgm:pt modelId="{5D733CBB-8C00-4E95-8AC9-6DAF6F35D1CA}" type="pres">
      <dgm:prSet presAssocID="{4B9CEFDB-7A20-4AA5-85EC-100285B6B375}" presName="hierChild2" presStyleCnt="0"/>
      <dgm:spPr/>
    </dgm:pt>
  </dgm:ptLst>
  <dgm:cxnLst>
    <dgm:cxn modelId="{F4CE3709-D47A-4A72-9B62-F1BE6B8F6FD6}" type="presOf" srcId="{4B9CEFDB-7A20-4AA5-85EC-100285B6B375}" destId="{1AB339E7-0029-4190-AE59-5D820AE2A2B5}" srcOrd="0" destOrd="0" presId="urn:microsoft.com/office/officeart/2005/8/layout/hierarchy1"/>
    <dgm:cxn modelId="{F51FDC10-D3A8-47FC-B25B-5928F17807E3}" srcId="{5C491010-3A45-47E2-BC6F-366369ACB00C}" destId="{A4E679B3-14EC-495A-B5EA-8F2BAD8CA627}" srcOrd="0" destOrd="0" parTransId="{DD331212-1794-4236-9C1B-0A845BFBFE57}" sibTransId="{264B07B9-6BD3-42AE-9698-F1BD47D3B718}"/>
    <dgm:cxn modelId="{67CBBF31-DD3F-474A-A23C-4E49537067F9}" type="presOf" srcId="{5C491010-3A45-47E2-BC6F-366369ACB00C}" destId="{5EB1D50D-6ED5-4417-9E7A-9B838D9DB724}" srcOrd="0" destOrd="0" presId="urn:microsoft.com/office/officeart/2005/8/layout/hierarchy1"/>
    <dgm:cxn modelId="{FC25658B-D88D-4224-8D5C-F0212BCEC2A1}" srcId="{5C491010-3A45-47E2-BC6F-366369ACB00C}" destId="{4B9CEFDB-7A20-4AA5-85EC-100285B6B375}" srcOrd="1" destOrd="0" parTransId="{24909D04-5AB0-4CAD-9222-01881E1DA739}" sibTransId="{8E148E3A-CD53-46B2-8236-C02918AE590B}"/>
    <dgm:cxn modelId="{522836D1-E5C9-4601-9580-C7F0C1595B70}" type="presOf" srcId="{A4E679B3-14EC-495A-B5EA-8F2BAD8CA627}" destId="{F3467383-641C-4DAD-A823-F10587477C2C}" srcOrd="0" destOrd="0" presId="urn:microsoft.com/office/officeart/2005/8/layout/hierarchy1"/>
    <dgm:cxn modelId="{23898067-7A01-46CA-9901-475A536FC4E8}" type="presParOf" srcId="{5EB1D50D-6ED5-4417-9E7A-9B838D9DB724}" destId="{FC928310-4FD8-4842-8E30-0C30A541815A}" srcOrd="0" destOrd="0" presId="urn:microsoft.com/office/officeart/2005/8/layout/hierarchy1"/>
    <dgm:cxn modelId="{35797959-9A9A-4719-9A73-70F7FF3CE8AE}" type="presParOf" srcId="{FC928310-4FD8-4842-8E30-0C30A541815A}" destId="{79049DA7-907C-4804-8B0E-0EAC55488201}" srcOrd="0" destOrd="0" presId="urn:microsoft.com/office/officeart/2005/8/layout/hierarchy1"/>
    <dgm:cxn modelId="{048E44AA-0423-4F2D-A1D6-5ADB98B1EF6B}" type="presParOf" srcId="{79049DA7-907C-4804-8B0E-0EAC55488201}" destId="{DB7C318E-74E6-4F83-B8ED-E57FC2F139FB}" srcOrd="0" destOrd="0" presId="urn:microsoft.com/office/officeart/2005/8/layout/hierarchy1"/>
    <dgm:cxn modelId="{C08D67C1-1AC1-4C5A-BD63-43E0D6B4907D}" type="presParOf" srcId="{79049DA7-907C-4804-8B0E-0EAC55488201}" destId="{F3467383-641C-4DAD-A823-F10587477C2C}" srcOrd="1" destOrd="0" presId="urn:microsoft.com/office/officeart/2005/8/layout/hierarchy1"/>
    <dgm:cxn modelId="{81A305A6-D115-4CCE-A85F-DE864041E093}" type="presParOf" srcId="{FC928310-4FD8-4842-8E30-0C30A541815A}" destId="{889488A3-6B03-4937-964B-06BB4C6CACCC}" srcOrd="1" destOrd="0" presId="urn:microsoft.com/office/officeart/2005/8/layout/hierarchy1"/>
    <dgm:cxn modelId="{061593A5-217A-47FD-9268-55122B41150B}" type="presParOf" srcId="{5EB1D50D-6ED5-4417-9E7A-9B838D9DB724}" destId="{49AC9CE7-1474-46EB-98C0-FB4F3E360DF4}" srcOrd="1" destOrd="0" presId="urn:microsoft.com/office/officeart/2005/8/layout/hierarchy1"/>
    <dgm:cxn modelId="{1538EE80-1AFC-421A-B4B4-20A69023A191}" type="presParOf" srcId="{49AC9CE7-1474-46EB-98C0-FB4F3E360DF4}" destId="{F2FA4AD1-80B3-4894-8CBE-7434BDB618E0}" srcOrd="0" destOrd="0" presId="urn:microsoft.com/office/officeart/2005/8/layout/hierarchy1"/>
    <dgm:cxn modelId="{675512CC-46CA-4C59-B999-F27833229E33}" type="presParOf" srcId="{F2FA4AD1-80B3-4894-8CBE-7434BDB618E0}" destId="{F762DE93-7406-43EC-9EF1-97128FE3A636}" srcOrd="0" destOrd="0" presId="urn:microsoft.com/office/officeart/2005/8/layout/hierarchy1"/>
    <dgm:cxn modelId="{9603BC79-DAA9-4B1D-9D6C-B73B5E7F3CCE}" type="presParOf" srcId="{F2FA4AD1-80B3-4894-8CBE-7434BDB618E0}" destId="{1AB339E7-0029-4190-AE59-5D820AE2A2B5}" srcOrd="1" destOrd="0" presId="urn:microsoft.com/office/officeart/2005/8/layout/hierarchy1"/>
    <dgm:cxn modelId="{00184F25-0F61-4E2F-8B52-2546D74A4BF8}" type="presParOf" srcId="{49AC9CE7-1474-46EB-98C0-FB4F3E360DF4}" destId="{5D733CBB-8C00-4E95-8AC9-6DAF6F35D1C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77972-7A34-4C28-97D1-62D2BDAAA43F}">
      <dsp:nvSpPr>
        <dsp:cNvPr id="0" name=""/>
        <dsp:cNvSpPr/>
      </dsp:nvSpPr>
      <dsp:spPr>
        <a:xfrm>
          <a:off x="0" y="40936"/>
          <a:ext cx="7320494" cy="1007661"/>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F8F96F7E-46B2-4770-8525-632B82CDA2AC}">
      <dsp:nvSpPr>
        <dsp:cNvPr id="0" name=""/>
        <dsp:cNvSpPr/>
      </dsp:nvSpPr>
      <dsp:spPr>
        <a:xfrm>
          <a:off x="326517" y="247932"/>
          <a:ext cx="593669" cy="5936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8615C6-639E-4024-A5B0-1A8576880B1F}">
      <dsp:nvSpPr>
        <dsp:cNvPr id="0" name=""/>
        <dsp:cNvSpPr/>
      </dsp:nvSpPr>
      <dsp:spPr>
        <a:xfrm>
          <a:off x="1221195" y="170755"/>
          <a:ext cx="5746897" cy="793033"/>
        </a:xfrm>
        <a:prstGeom prst="rect">
          <a:avLst/>
        </a:prstGeom>
        <a:solidFill>
          <a:srgbClr val="BFBC52"/>
        </a:solidFill>
        <a:ln>
          <a:noFill/>
        </a:ln>
        <a:effectLst/>
      </dsp:spPr>
      <dsp:style>
        <a:lnRef idx="0">
          <a:scrgbClr r="0" g="0" b="0"/>
        </a:lnRef>
        <a:fillRef idx="0">
          <a:scrgbClr r="0" g="0" b="0"/>
        </a:fillRef>
        <a:effectRef idx="0">
          <a:scrgbClr r="0" g="0" b="0"/>
        </a:effectRef>
        <a:fontRef idx="minor"/>
      </dsp:style>
      <dsp:txBody>
        <a:bodyPr spcFirstLastPara="0" vert="horz" wrap="square" lIns="114236" tIns="114236" rIns="114236" bIns="114236"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ea typeface="Calibri" panose="020F0502020204030204" pitchFamily="34" charset="0"/>
              <a:cs typeface="Calibri" panose="020F0502020204030204" pitchFamily="34" charset="0"/>
            </a:rPr>
            <a:t>Objectives            Identify, Evaluate, and Examine(IEE</a:t>
          </a:r>
          <a:r>
            <a:rPr lang="en-US" sz="1900" kern="1200" dirty="0">
              <a:latin typeface="+mn-lt"/>
            </a:rPr>
            <a:t>)</a:t>
          </a:r>
        </a:p>
      </dsp:txBody>
      <dsp:txXfrm>
        <a:off x="1221195" y="170755"/>
        <a:ext cx="5746897" cy="793033"/>
      </dsp:txXfrm>
    </dsp:sp>
    <dsp:sp modelId="{D75164FF-72F5-4165-91A1-93B79D6BA900}">
      <dsp:nvSpPr>
        <dsp:cNvPr id="0" name=""/>
        <dsp:cNvSpPr/>
      </dsp:nvSpPr>
      <dsp:spPr>
        <a:xfrm>
          <a:off x="0" y="1354315"/>
          <a:ext cx="7320494" cy="1079398"/>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87279651-8A0B-4B88-A53A-950B249FDD4E}">
      <dsp:nvSpPr>
        <dsp:cNvPr id="0" name=""/>
        <dsp:cNvSpPr/>
      </dsp:nvSpPr>
      <dsp:spPr>
        <a:xfrm>
          <a:off x="326517" y="1597180"/>
          <a:ext cx="593669" cy="5936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9ECAB1-AB04-4E07-86EE-3FE34B6F7053}">
      <dsp:nvSpPr>
        <dsp:cNvPr id="0" name=""/>
        <dsp:cNvSpPr/>
      </dsp:nvSpPr>
      <dsp:spPr>
        <a:xfrm>
          <a:off x="1246705" y="1354315"/>
          <a:ext cx="6073788" cy="1079398"/>
        </a:xfrm>
        <a:prstGeom prst="rect">
          <a:avLst/>
        </a:prstGeom>
        <a:solidFill>
          <a:srgbClr val="BFBC52"/>
        </a:solidFill>
        <a:ln>
          <a:noFill/>
        </a:ln>
        <a:effectLst/>
      </dsp:spPr>
      <dsp:style>
        <a:lnRef idx="0">
          <a:scrgbClr r="0" g="0" b="0"/>
        </a:lnRef>
        <a:fillRef idx="0">
          <a:scrgbClr r="0" g="0" b="0"/>
        </a:fillRef>
        <a:effectRef idx="0">
          <a:scrgbClr r="0" g="0" b="0"/>
        </a:effectRef>
        <a:fontRef idx="minor"/>
      </dsp:style>
      <dsp:txBody>
        <a:bodyPr spcFirstLastPara="0" vert="horz" wrap="square" lIns="114236" tIns="114236" rIns="114236" bIns="114236"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ea typeface="Calibri" panose="020F0502020204030204" pitchFamily="34" charset="0"/>
              <a:cs typeface="Calibri" panose="020F0502020204030204" pitchFamily="34" charset="0"/>
            </a:rPr>
            <a:t>Introduction​                      Cardiovascular Patient   </a:t>
          </a:r>
        </a:p>
      </dsp:txBody>
      <dsp:txXfrm>
        <a:off x="1246705" y="1354315"/>
        <a:ext cx="6073788" cy="1079398"/>
      </dsp:txXfrm>
    </dsp:sp>
    <dsp:sp modelId="{B9EEB30E-D500-4725-8EED-5A67A3D1C867}">
      <dsp:nvSpPr>
        <dsp:cNvPr id="0" name=""/>
        <dsp:cNvSpPr/>
      </dsp:nvSpPr>
      <dsp:spPr>
        <a:xfrm>
          <a:off x="0" y="2703563"/>
          <a:ext cx="7320494" cy="1079398"/>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03DA9A57-6035-4D40-A99C-ED4569AE0A56}">
      <dsp:nvSpPr>
        <dsp:cNvPr id="0" name=""/>
        <dsp:cNvSpPr/>
      </dsp:nvSpPr>
      <dsp:spPr>
        <a:xfrm>
          <a:off x="326517" y="2946427"/>
          <a:ext cx="593669" cy="5936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E43A80-D04F-44D3-A8A7-BDEFA64ABC17}">
      <dsp:nvSpPr>
        <dsp:cNvPr id="0" name=""/>
        <dsp:cNvSpPr/>
      </dsp:nvSpPr>
      <dsp:spPr>
        <a:xfrm>
          <a:off x="1246705" y="2703563"/>
          <a:ext cx="6073788" cy="1079398"/>
        </a:xfrm>
        <a:prstGeom prst="rect">
          <a:avLst/>
        </a:prstGeom>
        <a:solidFill>
          <a:srgbClr val="BFBC52"/>
        </a:solidFill>
        <a:ln>
          <a:noFill/>
        </a:ln>
        <a:effectLst/>
      </dsp:spPr>
      <dsp:style>
        <a:lnRef idx="0">
          <a:scrgbClr r="0" g="0" b="0"/>
        </a:lnRef>
        <a:fillRef idx="0">
          <a:scrgbClr r="0" g="0" b="0"/>
        </a:fillRef>
        <a:effectRef idx="0">
          <a:scrgbClr r="0" g="0" b="0"/>
        </a:effectRef>
        <a:fontRef idx="minor"/>
      </dsp:style>
      <dsp:txBody>
        <a:bodyPr spcFirstLastPara="0" vert="horz" wrap="square" lIns="114236" tIns="114236" rIns="114236" bIns="114236"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ea typeface="Calibri" panose="020F0502020204030204" pitchFamily="34" charset="0"/>
              <a:cs typeface="Calibri" panose="020F0502020204030204" pitchFamily="34" charset="0"/>
            </a:rPr>
            <a:t>Methodology                     Power BI</a:t>
          </a:r>
        </a:p>
      </dsp:txBody>
      <dsp:txXfrm>
        <a:off x="1246705" y="2703563"/>
        <a:ext cx="6073788" cy="1079398"/>
      </dsp:txXfrm>
    </dsp:sp>
    <dsp:sp modelId="{2FBB05C4-431C-4304-9FF9-3391C26996E7}">
      <dsp:nvSpPr>
        <dsp:cNvPr id="0" name=""/>
        <dsp:cNvSpPr/>
      </dsp:nvSpPr>
      <dsp:spPr>
        <a:xfrm>
          <a:off x="0" y="4052811"/>
          <a:ext cx="7320494" cy="1079398"/>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9DAAB792-1875-4179-8D0A-F1349439710D}">
      <dsp:nvSpPr>
        <dsp:cNvPr id="0" name=""/>
        <dsp:cNvSpPr/>
      </dsp:nvSpPr>
      <dsp:spPr>
        <a:xfrm>
          <a:off x="326517" y="4295675"/>
          <a:ext cx="593669" cy="5936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8A7C83-44CA-4AA5-BB9F-3196E72A399F}">
      <dsp:nvSpPr>
        <dsp:cNvPr id="0" name=""/>
        <dsp:cNvSpPr/>
      </dsp:nvSpPr>
      <dsp:spPr>
        <a:xfrm>
          <a:off x="1246705" y="4052811"/>
          <a:ext cx="6073788" cy="1079398"/>
        </a:xfrm>
        <a:prstGeom prst="rect">
          <a:avLst/>
        </a:prstGeom>
        <a:solidFill>
          <a:srgbClr val="BFBC52"/>
        </a:solidFill>
        <a:ln>
          <a:noFill/>
        </a:ln>
        <a:effectLst/>
      </dsp:spPr>
      <dsp:style>
        <a:lnRef idx="0">
          <a:scrgbClr r="0" g="0" b="0"/>
        </a:lnRef>
        <a:fillRef idx="0">
          <a:scrgbClr r="0" g="0" b="0"/>
        </a:fillRef>
        <a:effectRef idx="0">
          <a:scrgbClr r="0" g="0" b="0"/>
        </a:effectRef>
        <a:fontRef idx="minor"/>
      </dsp:style>
      <dsp:txBody>
        <a:bodyPr spcFirstLastPara="0" vert="horz" wrap="square" lIns="114236" tIns="114236" rIns="114236" bIns="114236"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ea typeface="Calibri" panose="020F0502020204030204" pitchFamily="34" charset="0"/>
              <a:cs typeface="Calibri" panose="020F0502020204030204" pitchFamily="34" charset="0"/>
            </a:rPr>
            <a:t>Proposed Solutions                     Result of the Analysis</a:t>
          </a:r>
        </a:p>
      </dsp:txBody>
      <dsp:txXfrm>
        <a:off x="1246705" y="4052811"/>
        <a:ext cx="6073788" cy="1079398"/>
      </dsp:txXfrm>
    </dsp:sp>
    <dsp:sp modelId="{CA0BBEEA-3838-4502-B31F-840B7224261C}">
      <dsp:nvSpPr>
        <dsp:cNvPr id="0" name=""/>
        <dsp:cNvSpPr/>
      </dsp:nvSpPr>
      <dsp:spPr>
        <a:xfrm>
          <a:off x="0" y="5402059"/>
          <a:ext cx="7320494" cy="1079398"/>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7AD66D72-4EBD-45FF-9508-C6E95ED1EF06}">
      <dsp:nvSpPr>
        <dsp:cNvPr id="0" name=""/>
        <dsp:cNvSpPr/>
      </dsp:nvSpPr>
      <dsp:spPr>
        <a:xfrm>
          <a:off x="326517" y="5644923"/>
          <a:ext cx="593669" cy="59366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22C510-A054-48B0-8692-BE02F3B10A89}">
      <dsp:nvSpPr>
        <dsp:cNvPr id="0" name=""/>
        <dsp:cNvSpPr/>
      </dsp:nvSpPr>
      <dsp:spPr>
        <a:xfrm>
          <a:off x="1246705" y="5402059"/>
          <a:ext cx="6073788" cy="1079398"/>
        </a:xfrm>
        <a:prstGeom prst="rect">
          <a:avLst/>
        </a:prstGeom>
        <a:solidFill>
          <a:srgbClr val="BFBC52"/>
        </a:solidFill>
        <a:ln>
          <a:noFill/>
        </a:ln>
        <a:effectLst/>
      </dsp:spPr>
      <dsp:style>
        <a:lnRef idx="0">
          <a:scrgbClr r="0" g="0" b="0"/>
        </a:lnRef>
        <a:fillRef idx="0">
          <a:scrgbClr r="0" g="0" b="0"/>
        </a:fillRef>
        <a:effectRef idx="0">
          <a:scrgbClr r="0" g="0" b="0"/>
        </a:effectRef>
        <a:fontRef idx="minor"/>
      </dsp:style>
      <dsp:txBody>
        <a:bodyPr spcFirstLastPara="0" vert="horz" wrap="square" lIns="114236" tIns="114236" rIns="114236" bIns="114236"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ea typeface="Calibri" panose="020F0502020204030204" pitchFamily="34" charset="0"/>
              <a:cs typeface="Calibri" panose="020F0502020204030204" pitchFamily="34" charset="0"/>
            </a:rPr>
            <a:t>​Conclusions                     </a:t>
          </a:r>
          <a:r>
            <a:rPr lang="en-US" sz="2000" kern="1200">
              <a:latin typeface="+mn-lt"/>
              <a:ea typeface="Calibri" panose="020F0502020204030204" pitchFamily="34" charset="0"/>
              <a:cs typeface="Calibri" panose="020F0502020204030204" pitchFamily="34" charset="0"/>
            </a:rPr>
            <a:t>Summary​</a:t>
          </a:r>
          <a:endParaRPr lang="en-US" sz="2000" kern="1200" dirty="0">
            <a:latin typeface="+mn-lt"/>
            <a:ea typeface="Calibri" panose="020F0502020204030204" pitchFamily="34" charset="0"/>
            <a:cs typeface="Calibri" panose="020F0502020204030204" pitchFamily="34" charset="0"/>
          </a:endParaRPr>
        </a:p>
      </dsp:txBody>
      <dsp:txXfrm>
        <a:off x="1246705" y="5402059"/>
        <a:ext cx="6073788" cy="10793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5378C-C7AA-457B-B2EA-9C1C882C76D0}">
      <dsp:nvSpPr>
        <dsp:cNvPr id="0" name=""/>
        <dsp:cNvSpPr/>
      </dsp:nvSpPr>
      <dsp:spPr>
        <a:xfrm rot="5400000">
          <a:off x="4265972" y="-1461941"/>
          <a:ext cx="1393194" cy="4670653"/>
        </a:xfrm>
        <a:prstGeom prst="round2SameRect">
          <a:avLst/>
        </a:prstGeom>
        <a:solidFill>
          <a:srgbClr val="BFBC52">
            <a:alpha val="90000"/>
          </a:srgb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100000"/>
            </a:lnSpc>
            <a:spcBef>
              <a:spcPct val="0"/>
            </a:spcBef>
            <a:spcAft>
              <a:spcPct val="15000"/>
            </a:spcAft>
            <a:buChar char="•"/>
          </a:pPr>
          <a:r>
            <a:rPr lang="en-US" sz="2100" kern="1200" dirty="0"/>
            <a:t>Identify key risk factors (age, gender, smoking-status) for stroke, hypertension, and heart disease in the dataset to inform prevention strategies.</a:t>
          </a:r>
        </a:p>
      </dsp:txBody>
      <dsp:txXfrm rot="-5400000">
        <a:off x="2627243" y="244798"/>
        <a:ext cx="4602643" cy="1257174"/>
      </dsp:txXfrm>
    </dsp:sp>
    <dsp:sp modelId="{DD1E9944-60E0-4609-8DF5-40AAB8EB5975}">
      <dsp:nvSpPr>
        <dsp:cNvPr id="0" name=""/>
        <dsp:cNvSpPr/>
      </dsp:nvSpPr>
      <dsp:spPr>
        <a:xfrm>
          <a:off x="0" y="2638"/>
          <a:ext cx="2627242" cy="1741492"/>
        </a:xfrm>
        <a:prstGeom prst="roundRect">
          <a:avLst/>
        </a:prstGeom>
        <a:solidFill>
          <a:schemeClr val="accent1">
            <a:lumMod val="75000"/>
          </a:schemeClr>
        </a:solidFill>
        <a:ln w="19050" cap="flat" cmpd="sng" algn="ctr">
          <a:solidFill>
            <a:schemeClr val="tx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100000"/>
            </a:lnSpc>
            <a:spcBef>
              <a:spcPct val="0"/>
            </a:spcBef>
            <a:spcAft>
              <a:spcPct val="35000"/>
            </a:spcAft>
            <a:buNone/>
            <a:defRPr b="1"/>
          </a:pPr>
          <a:r>
            <a:rPr lang="en-US" sz="4400" kern="1200" dirty="0">
              <a:solidFill>
                <a:schemeClr val="tx1"/>
              </a:solidFill>
            </a:rPr>
            <a:t>Identify</a:t>
          </a:r>
        </a:p>
      </dsp:txBody>
      <dsp:txXfrm>
        <a:off x="85013" y="87651"/>
        <a:ext cx="2457216" cy="1571466"/>
      </dsp:txXfrm>
    </dsp:sp>
    <dsp:sp modelId="{BB48B8B6-76FD-419C-954D-DCE63565DA6C}">
      <dsp:nvSpPr>
        <dsp:cNvPr id="0" name=""/>
        <dsp:cNvSpPr/>
      </dsp:nvSpPr>
      <dsp:spPr>
        <a:xfrm rot="5400000">
          <a:off x="4265972" y="366625"/>
          <a:ext cx="1393194" cy="4670653"/>
        </a:xfrm>
        <a:prstGeom prst="round2SameRect">
          <a:avLst/>
        </a:prstGeom>
        <a:solidFill>
          <a:srgbClr val="BFBC52">
            <a:alpha val="90000"/>
          </a:srgb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100000"/>
            </a:lnSpc>
            <a:spcBef>
              <a:spcPct val="0"/>
            </a:spcBef>
            <a:spcAft>
              <a:spcPct val="15000"/>
            </a:spcAft>
            <a:buChar char="•"/>
          </a:pPr>
          <a:r>
            <a:rPr lang="en-US" sz="2100" kern="1200" dirty="0"/>
            <a:t>Determine the frequency of stroke, hypertension, and heart disease and understand how they affect various demographic groups within the dataset.</a:t>
          </a:r>
        </a:p>
      </dsp:txBody>
      <dsp:txXfrm rot="-5400000">
        <a:off x="2627243" y="2073364"/>
        <a:ext cx="4602643" cy="1257174"/>
      </dsp:txXfrm>
    </dsp:sp>
    <dsp:sp modelId="{9FF5F1EF-9B59-47CE-9860-EEBFAF5F40CB}">
      <dsp:nvSpPr>
        <dsp:cNvPr id="0" name=""/>
        <dsp:cNvSpPr/>
      </dsp:nvSpPr>
      <dsp:spPr>
        <a:xfrm>
          <a:off x="0" y="1831205"/>
          <a:ext cx="2627242" cy="1741492"/>
        </a:xfrm>
        <a:prstGeom prst="roundRect">
          <a:avLst/>
        </a:prstGeom>
        <a:solidFill>
          <a:schemeClr val="accent1">
            <a:lumMod val="75000"/>
          </a:schemeClr>
        </a:solidFill>
        <a:ln w="19050" cap="flat" cmpd="sng" algn="ctr">
          <a:solidFill>
            <a:schemeClr val="tx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100000"/>
            </a:lnSpc>
            <a:spcBef>
              <a:spcPct val="0"/>
            </a:spcBef>
            <a:spcAft>
              <a:spcPct val="35000"/>
            </a:spcAft>
            <a:buNone/>
            <a:defRPr b="1"/>
          </a:pPr>
          <a:r>
            <a:rPr lang="en-US" sz="4400" kern="1200" dirty="0">
              <a:solidFill>
                <a:schemeClr val="tx1"/>
              </a:solidFill>
            </a:rPr>
            <a:t>Evaluate</a:t>
          </a:r>
        </a:p>
      </dsp:txBody>
      <dsp:txXfrm>
        <a:off x="85013" y="1916218"/>
        <a:ext cx="2457216" cy="1571466"/>
      </dsp:txXfrm>
    </dsp:sp>
    <dsp:sp modelId="{9DACA0DA-1E37-4E1C-BA2A-251292D35BDC}">
      <dsp:nvSpPr>
        <dsp:cNvPr id="0" name=""/>
        <dsp:cNvSpPr/>
      </dsp:nvSpPr>
      <dsp:spPr>
        <a:xfrm rot="5400000">
          <a:off x="4265972" y="2195192"/>
          <a:ext cx="1393194" cy="4670653"/>
        </a:xfrm>
        <a:prstGeom prst="round2SameRect">
          <a:avLst/>
        </a:prstGeom>
        <a:solidFill>
          <a:srgbClr val="BFBC52">
            <a:alpha val="90000"/>
          </a:srgb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100000"/>
            </a:lnSpc>
            <a:spcBef>
              <a:spcPct val="0"/>
            </a:spcBef>
            <a:spcAft>
              <a:spcPct val="15000"/>
            </a:spcAft>
            <a:buChar char="•"/>
          </a:pPr>
          <a:r>
            <a:rPr lang="en-US" sz="2100" kern="1200" dirty="0"/>
            <a:t>Examine combinations of heart disease, hypertension, and stroke to uncover patient co-occurrence patterns within the dataset.</a:t>
          </a:r>
        </a:p>
      </dsp:txBody>
      <dsp:txXfrm rot="-5400000">
        <a:off x="2627243" y="3901931"/>
        <a:ext cx="4602643" cy="1257174"/>
      </dsp:txXfrm>
    </dsp:sp>
    <dsp:sp modelId="{185D03F7-B5A6-481F-8BF4-0A8E50A4D4F6}">
      <dsp:nvSpPr>
        <dsp:cNvPr id="0" name=""/>
        <dsp:cNvSpPr/>
      </dsp:nvSpPr>
      <dsp:spPr>
        <a:xfrm>
          <a:off x="0" y="3659772"/>
          <a:ext cx="2627242" cy="1741492"/>
        </a:xfrm>
        <a:prstGeom prst="roundRect">
          <a:avLst/>
        </a:prstGeom>
        <a:solidFill>
          <a:schemeClr val="accent1">
            <a:lumMod val="75000"/>
          </a:schemeClr>
        </a:solidFill>
        <a:ln w="19050" cap="flat" cmpd="sng" algn="ctr">
          <a:solidFill>
            <a:schemeClr val="tx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100000"/>
            </a:lnSpc>
            <a:spcBef>
              <a:spcPct val="0"/>
            </a:spcBef>
            <a:spcAft>
              <a:spcPct val="35000"/>
            </a:spcAft>
            <a:buNone/>
            <a:defRPr b="1"/>
          </a:pPr>
          <a:r>
            <a:rPr lang="en-US" sz="4400" kern="1200" dirty="0">
              <a:solidFill>
                <a:schemeClr val="tx1"/>
              </a:solidFill>
            </a:rPr>
            <a:t>Examine</a:t>
          </a:r>
        </a:p>
      </dsp:txBody>
      <dsp:txXfrm>
        <a:off x="85013" y="3744785"/>
        <a:ext cx="2457216" cy="15714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E1568-EA98-4DDF-BB5E-FD58BBC3AF7D}">
      <dsp:nvSpPr>
        <dsp:cNvPr id="0" name=""/>
        <dsp:cNvSpPr/>
      </dsp:nvSpPr>
      <dsp:spPr>
        <a:xfrm>
          <a:off x="0" y="621"/>
          <a:ext cx="665201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A37106-EB83-4EDD-8411-8579F0EEAE8D}">
      <dsp:nvSpPr>
        <dsp:cNvPr id="0" name=""/>
        <dsp:cNvSpPr/>
      </dsp:nvSpPr>
      <dsp:spPr>
        <a:xfrm>
          <a:off x="0" y="621"/>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dataset consists of the following variables</a:t>
          </a:r>
          <a:r>
            <a:rPr lang="da-DK" sz="2400" kern="1200" dirty="0"/>
            <a:t>:</a:t>
          </a:r>
          <a:endParaRPr lang="en-US" sz="2400" kern="1200" dirty="0"/>
        </a:p>
      </dsp:txBody>
      <dsp:txXfrm>
        <a:off x="0" y="621"/>
        <a:ext cx="6652014" cy="391461"/>
      </dsp:txXfrm>
    </dsp:sp>
    <dsp:sp modelId="{08A4066F-CB76-4139-BFD5-CAF64B7AE281}">
      <dsp:nvSpPr>
        <dsp:cNvPr id="0" name=""/>
        <dsp:cNvSpPr/>
      </dsp:nvSpPr>
      <dsp:spPr>
        <a:xfrm>
          <a:off x="0" y="392082"/>
          <a:ext cx="6652014" cy="0"/>
        </a:xfrm>
        <a:prstGeom prst="line">
          <a:avLst/>
        </a:prstGeom>
        <a:solidFill>
          <a:schemeClr val="accent2">
            <a:hueOff val="-110281"/>
            <a:satOff val="124"/>
            <a:lumOff val="294"/>
            <a:alphaOff val="0"/>
          </a:schemeClr>
        </a:solidFill>
        <a:ln w="15875" cap="flat" cmpd="sng" algn="ctr">
          <a:solidFill>
            <a:schemeClr val="accent2">
              <a:hueOff val="-110281"/>
              <a:satOff val="124"/>
              <a:lumOff val="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24ED4C-D9A7-4D08-A4C2-0E989407D3C7}">
      <dsp:nvSpPr>
        <dsp:cNvPr id="0" name=""/>
        <dsp:cNvSpPr/>
      </dsp:nvSpPr>
      <dsp:spPr>
        <a:xfrm>
          <a:off x="0" y="392082"/>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dirty="0"/>
            <a:t>Patient id</a:t>
          </a:r>
          <a:endParaRPr lang="en-US" sz="2400" kern="1200" dirty="0"/>
        </a:p>
      </dsp:txBody>
      <dsp:txXfrm>
        <a:off x="0" y="392082"/>
        <a:ext cx="6652014" cy="391461"/>
      </dsp:txXfrm>
    </dsp:sp>
    <dsp:sp modelId="{D7A79F55-E4F8-4F1E-BA8D-656DB66CDEF2}">
      <dsp:nvSpPr>
        <dsp:cNvPr id="0" name=""/>
        <dsp:cNvSpPr/>
      </dsp:nvSpPr>
      <dsp:spPr>
        <a:xfrm>
          <a:off x="0" y="783543"/>
          <a:ext cx="6652014" cy="0"/>
        </a:xfrm>
        <a:prstGeom prst="line">
          <a:avLst/>
        </a:prstGeom>
        <a:solidFill>
          <a:schemeClr val="accent2">
            <a:hueOff val="-220562"/>
            <a:satOff val="249"/>
            <a:lumOff val="588"/>
            <a:alphaOff val="0"/>
          </a:schemeClr>
        </a:solidFill>
        <a:ln w="15875" cap="flat" cmpd="sng" algn="ctr">
          <a:solidFill>
            <a:schemeClr val="accent2">
              <a:hueOff val="-220562"/>
              <a:satOff val="249"/>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082EE1-CBE1-4FCB-ABDB-2ED48ADA9340}">
      <dsp:nvSpPr>
        <dsp:cNvPr id="0" name=""/>
        <dsp:cNvSpPr/>
      </dsp:nvSpPr>
      <dsp:spPr>
        <a:xfrm>
          <a:off x="0" y="783543"/>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Gender</a:t>
          </a:r>
          <a:endParaRPr lang="en-US" sz="2400" kern="1200"/>
        </a:p>
      </dsp:txBody>
      <dsp:txXfrm>
        <a:off x="0" y="783543"/>
        <a:ext cx="6652014" cy="391461"/>
      </dsp:txXfrm>
    </dsp:sp>
    <dsp:sp modelId="{661CA47A-DA33-4085-8E3D-8E6ADE3E3CC4}">
      <dsp:nvSpPr>
        <dsp:cNvPr id="0" name=""/>
        <dsp:cNvSpPr/>
      </dsp:nvSpPr>
      <dsp:spPr>
        <a:xfrm>
          <a:off x="0" y="1175004"/>
          <a:ext cx="6652014" cy="0"/>
        </a:xfrm>
        <a:prstGeom prst="line">
          <a:avLst/>
        </a:prstGeom>
        <a:solidFill>
          <a:schemeClr val="accent2">
            <a:hueOff val="-330843"/>
            <a:satOff val="373"/>
            <a:lumOff val="882"/>
            <a:alphaOff val="0"/>
          </a:schemeClr>
        </a:solidFill>
        <a:ln w="15875" cap="flat" cmpd="sng" algn="ctr">
          <a:solidFill>
            <a:schemeClr val="accent2">
              <a:hueOff val="-330843"/>
              <a:satOff val="373"/>
              <a:lumOff val="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4A1276-E8DA-4262-A79B-B5B43C84A01F}">
      <dsp:nvSpPr>
        <dsp:cNvPr id="0" name=""/>
        <dsp:cNvSpPr/>
      </dsp:nvSpPr>
      <dsp:spPr>
        <a:xfrm>
          <a:off x="0" y="1175004"/>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Age</a:t>
          </a:r>
          <a:endParaRPr lang="en-US" sz="2400" kern="1200"/>
        </a:p>
      </dsp:txBody>
      <dsp:txXfrm>
        <a:off x="0" y="1175004"/>
        <a:ext cx="6652014" cy="391461"/>
      </dsp:txXfrm>
    </dsp:sp>
    <dsp:sp modelId="{54070DCC-F2E9-449A-BE29-001B6E6F5411}">
      <dsp:nvSpPr>
        <dsp:cNvPr id="0" name=""/>
        <dsp:cNvSpPr/>
      </dsp:nvSpPr>
      <dsp:spPr>
        <a:xfrm>
          <a:off x="0" y="1566466"/>
          <a:ext cx="6652014" cy="0"/>
        </a:xfrm>
        <a:prstGeom prst="line">
          <a:avLst/>
        </a:prstGeom>
        <a:solidFill>
          <a:schemeClr val="accent2">
            <a:hueOff val="-441124"/>
            <a:satOff val="497"/>
            <a:lumOff val="1177"/>
            <a:alphaOff val="0"/>
          </a:schemeClr>
        </a:solidFill>
        <a:ln w="15875" cap="flat" cmpd="sng" algn="ctr">
          <a:solidFill>
            <a:schemeClr val="accent2">
              <a:hueOff val="-441124"/>
              <a:satOff val="497"/>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B37323-3F9A-4980-BA07-6E1E8C09E64D}">
      <dsp:nvSpPr>
        <dsp:cNvPr id="0" name=""/>
        <dsp:cNvSpPr/>
      </dsp:nvSpPr>
      <dsp:spPr>
        <a:xfrm>
          <a:off x="0" y="1566466"/>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Hypertension</a:t>
          </a:r>
          <a:endParaRPr lang="en-US" sz="2400" kern="1200"/>
        </a:p>
      </dsp:txBody>
      <dsp:txXfrm>
        <a:off x="0" y="1566466"/>
        <a:ext cx="6652014" cy="391461"/>
      </dsp:txXfrm>
    </dsp:sp>
    <dsp:sp modelId="{6FC95A22-4E33-4C44-8C4A-70695DFFAC60}">
      <dsp:nvSpPr>
        <dsp:cNvPr id="0" name=""/>
        <dsp:cNvSpPr/>
      </dsp:nvSpPr>
      <dsp:spPr>
        <a:xfrm>
          <a:off x="0" y="1957927"/>
          <a:ext cx="6652014" cy="0"/>
        </a:xfrm>
        <a:prstGeom prst="line">
          <a:avLst/>
        </a:prstGeom>
        <a:solidFill>
          <a:schemeClr val="accent2">
            <a:hueOff val="-551405"/>
            <a:satOff val="622"/>
            <a:lumOff val="1471"/>
            <a:alphaOff val="0"/>
          </a:schemeClr>
        </a:solidFill>
        <a:ln w="15875" cap="flat" cmpd="sng" algn="ctr">
          <a:solidFill>
            <a:schemeClr val="accent2">
              <a:hueOff val="-551405"/>
              <a:satOff val="622"/>
              <a:lumOff val="14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8F7C2A-AA0E-4BE5-A01E-8ED3036A2ED7}">
      <dsp:nvSpPr>
        <dsp:cNvPr id="0" name=""/>
        <dsp:cNvSpPr/>
      </dsp:nvSpPr>
      <dsp:spPr>
        <a:xfrm>
          <a:off x="0" y="1957927"/>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dirty="0"/>
            <a:t>Heart_disease</a:t>
          </a:r>
          <a:endParaRPr lang="en-US" sz="2400" kern="1200" dirty="0"/>
        </a:p>
      </dsp:txBody>
      <dsp:txXfrm>
        <a:off x="0" y="1957927"/>
        <a:ext cx="6652014" cy="391461"/>
      </dsp:txXfrm>
    </dsp:sp>
    <dsp:sp modelId="{38ED5C14-53DC-459A-A61E-3F78EED86B75}">
      <dsp:nvSpPr>
        <dsp:cNvPr id="0" name=""/>
        <dsp:cNvSpPr/>
      </dsp:nvSpPr>
      <dsp:spPr>
        <a:xfrm>
          <a:off x="0" y="2349388"/>
          <a:ext cx="6652014" cy="0"/>
        </a:xfrm>
        <a:prstGeom prst="line">
          <a:avLst/>
        </a:prstGeom>
        <a:solidFill>
          <a:schemeClr val="accent2">
            <a:hueOff val="-661686"/>
            <a:satOff val="746"/>
            <a:lumOff val="1765"/>
            <a:alphaOff val="0"/>
          </a:schemeClr>
        </a:solidFill>
        <a:ln w="15875" cap="flat" cmpd="sng" algn="ctr">
          <a:solidFill>
            <a:schemeClr val="accent2">
              <a:hueOff val="-661686"/>
              <a:satOff val="746"/>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7043A8-CC0B-4561-A651-82B82CEEBFF2}">
      <dsp:nvSpPr>
        <dsp:cNvPr id="0" name=""/>
        <dsp:cNvSpPr/>
      </dsp:nvSpPr>
      <dsp:spPr>
        <a:xfrm>
          <a:off x="0" y="2349388"/>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Stroke</a:t>
          </a:r>
          <a:endParaRPr lang="en-US" sz="2400" kern="1200"/>
        </a:p>
      </dsp:txBody>
      <dsp:txXfrm>
        <a:off x="0" y="2349388"/>
        <a:ext cx="6652014" cy="391461"/>
      </dsp:txXfrm>
    </dsp:sp>
    <dsp:sp modelId="{10C9E554-3766-4C9A-87A8-8D07392399E5}">
      <dsp:nvSpPr>
        <dsp:cNvPr id="0" name=""/>
        <dsp:cNvSpPr/>
      </dsp:nvSpPr>
      <dsp:spPr>
        <a:xfrm>
          <a:off x="0" y="2740849"/>
          <a:ext cx="6652014" cy="0"/>
        </a:xfrm>
        <a:prstGeom prst="line">
          <a:avLst/>
        </a:prstGeom>
        <a:solidFill>
          <a:schemeClr val="accent2">
            <a:hueOff val="-771967"/>
            <a:satOff val="870"/>
            <a:lumOff val="2059"/>
            <a:alphaOff val="0"/>
          </a:schemeClr>
        </a:solidFill>
        <a:ln w="15875" cap="flat" cmpd="sng" algn="ctr">
          <a:solidFill>
            <a:schemeClr val="accent2">
              <a:hueOff val="-771967"/>
              <a:satOff val="870"/>
              <a:lumOff val="20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6D3BBD-1C1F-4116-83CC-62141C6A8CD2}">
      <dsp:nvSpPr>
        <dsp:cNvPr id="0" name=""/>
        <dsp:cNvSpPr/>
      </dsp:nvSpPr>
      <dsp:spPr>
        <a:xfrm>
          <a:off x="0" y="2740849"/>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Ever_married</a:t>
          </a:r>
          <a:endParaRPr lang="en-US" sz="2400" kern="1200"/>
        </a:p>
      </dsp:txBody>
      <dsp:txXfrm>
        <a:off x="0" y="2740849"/>
        <a:ext cx="6652014" cy="391461"/>
      </dsp:txXfrm>
    </dsp:sp>
    <dsp:sp modelId="{A02FE097-BEE9-4039-9061-7FB404CD9DC0}">
      <dsp:nvSpPr>
        <dsp:cNvPr id="0" name=""/>
        <dsp:cNvSpPr/>
      </dsp:nvSpPr>
      <dsp:spPr>
        <a:xfrm>
          <a:off x="0" y="3132310"/>
          <a:ext cx="6652014" cy="0"/>
        </a:xfrm>
        <a:prstGeom prst="line">
          <a:avLst/>
        </a:prstGeom>
        <a:solidFill>
          <a:schemeClr val="accent2">
            <a:hueOff val="-882249"/>
            <a:satOff val="995"/>
            <a:lumOff val="2353"/>
            <a:alphaOff val="0"/>
          </a:schemeClr>
        </a:solidFill>
        <a:ln w="15875" cap="flat" cmpd="sng" algn="ctr">
          <a:solidFill>
            <a:schemeClr val="accent2">
              <a:hueOff val="-882249"/>
              <a:satOff val="995"/>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41F2EA-4DB6-4795-9B2A-404E60E2A39F}">
      <dsp:nvSpPr>
        <dsp:cNvPr id="0" name=""/>
        <dsp:cNvSpPr/>
      </dsp:nvSpPr>
      <dsp:spPr>
        <a:xfrm>
          <a:off x="0" y="3132310"/>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Work_type</a:t>
          </a:r>
          <a:endParaRPr lang="en-US" sz="2400" kern="1200"/>
        </a:p>
      </dsp:txBody>
      <dsp:txXfrm>
        <a:off x="0" y="3132310"/>
        <a:ext cx="6652014" cy="391461"/>
      </dsp:txXfrm>
    </dsp:sp>
    <dsp:sp modelId="{0AF144E8-987D-4B13-A84D-D256B657202F}">
      <dsp:nvSpPr>
        <dsp:cNvPr id="0" name=""/>
        <dsp:cNvSpPr/>
      </dsp:nvSpPr>
      <dsp:spPr>
        <a:xfrm>
          <a:off x="0" y="3523771"/>
          <a:ext cx="6652014" cy="0"/>
        </a:xfrm>
        <a:prstGeom prst="line">
          <a:avLst/>
        </a:prstGeom>
        <a:solidFill>
          <a:schemeClr val="accent2">
            <a:hueOff val="-992530"/>
            <a:satOff val="1119"/>
            <a:lumOff val="2647"/>
            <a:alphaOff val="0"/>
          </a:schemeClr>
        </a:solidFill>
        <a:ln w="15875" cap="flat" cmpd="sng" algn="ctr">
          <a:solidFill>
            <a:schemeClr val="accent2">
              <a:hueOff val="-992530"/>
              <a:satOff val="1119"/>
              <a:lumOff val="2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237B4C-2498-49C0-BC5A-FB770FDB1865}">
      <dsp:nvSpPr>
        <dsp:cNvPr id="0" name=""/>
        <dsp:cNvSpPr/>
      </dsp:nvSpPr>
      <dsp:spPr>
        <a:xfrm>
          <a:off x="0" y="3523771"/>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Residence_type</a:t>
          </a:r>
          <a:endParaRPr lang="en-US" sz="2400" kern="1200"/>
        </a:p>
      </dsp:txBody>
      <dsp:txXfrm>
        <a:off x="0" y="3523771"/>
        <a:ext cx="6652014" cy="391461"/>
      </dsp:txXfrm>
    </dsp:sp>
    <dsp:sp modelId="{614DBB9E-2A3F-43E7-ABB7-E95AA6BDA63B}">
      <dsp:nvSpPr>
        <dsp:cNvPr id="0" name=""/>
        <dsp:cNvSpPr/>
      </dsp:nvSpPr>
      <dsp:spPr>
        <a:xfrm>
          <a:off x="0" y="3915233"/>
          <a:ext cx="6652014" cy="0"/>
        </a:xfrm>
        <a:prstGeom prst="line">
          <a:avLst/>
        </a:prstGeom>
        <a:solidFill>
          <a:schemeClr val="accent2">
            <a:hueOff val="-1102811"/>
            <a:satOff val="1243"/>
            <a:lumOff val="2942"/>
            <a:alphaOff val="0"/>
          </a:schemeClr>
        </a:solidFill>
        <a:ln w="15875" cap="flat" cmpd="sng" algn="ctr">
          <a:solidFill>
            <a:schemeClr val="accent2">
              <a:hueOff val="-1102811"/>
              <a:satOff val="1243"/>
              <a:lumOff val="294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A9A0DD-BC87-4820-AD2D-6CE2F8EA22A9}">
      <dsp:nvSpPr>
        <dsp:cNvPr id="0" name=""/>
        <dsp:cNvSpPr/>
      </dsp:nvSpPr>
      <dsp:spPr>
        <a:xfrm>
          <a:off x="0" y="3915233"/>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Avg_glucose_level</a:t>
          </a:r>
          <a:endParaRPr lang="en-US" sz="2400" kern="1200"/>
        </a:p>
      </dsp:txBody>
      <dsp:txXfrm>
        <a:off x="0" y="3915233"/>
        <a:ext cx="6652014" cy="391461"/>
      </dsp:txXfrm>
    </dsp:sp>
    <dsp:sp modelId="{B781CA0B-BE97-4CFB-BE1F-29966FE3CF60}">
      <dsp:nvSpPr>
        <dsp:cNvPr id="0" name=""/>
        <dsp:cNvSpPr/>
      </dsp:nvSpPr>
      <dsp:spPr>
        <a:xfrm>
          <a:off x="0" y="4306694"/>
          <a:ext cx="6652014" cy="0"/>
        </a:xfrm>
        <a:prstGeom prst="line">
          <a:avLst/>
        </a:prstGeom>
        <a:solidFill>
          <a:schemeClr val="accent2">
            <a:hueOff val="-1213092"/>
            <a:satOff val="1368"/>
            <a:lumOff val="3236"/>
            <a:alphaOff val="0"/>
          </a:schemeClr>
        </a:solidFill>
        <a:ln w="15875" cap="flat" cmpd="sng" algn="ctr">
          <a:solidFill>
            <a:schemeClr val="accent2">
              <a:hueOff val="-1213092"/>
              <a:satOff val="1368"/>
              <a:lumOff val="32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285E77-F2D7-450B-97F7-C3A297BAAD3A}">
      <dsp:nvSpPr>
        <dsp:cNvPr id="0" name=""/>
        <dsp:cNvSpPr/>
      </dsp:nvSpPr>
      <dsp:spPr>
        <a:xfrm>
          <a:off x="0" y="4306694"/>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Body mass index(BMI)</a:t>
          </a:r>
          <a:endParaRPr lang="en-US" sz="2400" kern="1200"/>
        </a:p>
      </dsp:txBody>
      <dsp:txXfrm>
        <a:off x="0" y="4306694"/>
        <a:ext cx="6652014" cy="391461"/>
      </dsp:txXfrm>
    </dsp:sp>
    <dsp:sp modelId="{5198A876-68DF-4C3B-B585-668AECB823BF}">
      <dsp:nvSpPr>
        <dsp:cNvPr id="0" name=""/>
        <dsp:cNvSpPr/>
      </dsp:nvSpPr>
      <dsp:spPr>
        <a:xfrm>
          <a:off x="0" y="4698155"/>
          <a:ext cx="6652014" cy="0"/>
        </a:xfrm>
        <a:prstGeom prst="line">
          <a:avLst/>
        </a:prstGeom>
        <a:solidFill>
          <a:schemeClr val="accent2">
            <a:hueOff val="-1323373"/>
            <a:satOff val="1492"/>
            <a:lumOff val="353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293A93-1691-4D52-8213-1EC7444717B3}">
      <dsp:nvSpPr>
        <dsp:cNvPr id="0" name=""/>
        <dsp:cNvSpPr/>
      </dsp:nvSpPr>
      <dsp:spPr>
        <a:xfrm>
          <a:off x="0" y="4698155"/>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Smoking_status</a:t>
          </a:r>
          <a:endParaRPr lang="en-US" sz="2400" kern="1200"/>
        </a:p>
      </dsp:txBody>
      <dsp:txXfrm>
        <a:off x="0" y="4698155"/>
        <a:ext cx="6652014" cy="3914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E9FC7-4CF7-45A4-B714-CDD93DE9A49E}">
      <dsp:nvSpPr>
        <dsp:cNvPr id="0" name=""/>
        <dsp:cNvSpPr/>
      </dsp:nvSpPr>
      <dsp:spPr>
        <a:xfrm>
          <a:off x="0" y="702"/>
          <a:ext cx="12191999" cy="1642774"/>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A18B111A-8CDC-4569-BA75-C4379F9CA4FE}">
      <dsp:nvSpPr>
        <dsp:cNvPr id="0" name=""/>
        <dsp:cNvSpPr/>
      </dsp:nvSpPr>
      <dsp:spPr>
        <a:xfrm>
          <a:off x="552352" y="351858"/>
          <a:ext cx="903526" cy="903526"/>
        </a:xfrm>
        <a:prstGeom prst="rect">
          <a:avLst/>
        </a:prstGeom>
        <a:blipFill>
          <a:blip xmlns:r="http://schemas.openxmlformats.org/officeDocument/2006/relationships" r:embed="rId1">
            <a:alphaModFix/>
            <a:duotone>
              <a:schemeClr val="accent5">
                <a:hueOff val="0"/>
                <a:satOff val="0"/>
                <a:lumOff val="0"/>
                <a:alphaOff val="0"/>
                <a:shade val="20000"/>
                <a:satMod val="200000"/>
              </a:schemeClr>
              <a:schemeClr val="accent5">
                <a:hueOff val="0"/>
                <a:satOff val="0"/>
                <a:lumOff val="0"/>
                <a:alphaOff val="0"/>
                <a:tint val="12000"/>
                <a:satMod val="190000"/>
              </a:schemeClr>
            </a:duotone>
            <a:extLst>
              <a:ext uri="{BEBA8EAE-BF5A-486C-A8C5-ECC9F3942E4B}">
                <a14:imgProps xmlns:a14="http://schemas.microsoft.com/office/drawing/2010/main">
                  <a14:imgLayer r:embed="rId2">
                    <a14:imgEffect>
                      <a14:artisticGlowEdges/>
                    </a14:imgEffect>
                  </a14:imgLayer>
                </a14:imgProps>
              </a:ext>
              <a:ext uri="{28A0092B-C50C-407E-A947-70E740481C1C}">
                <a14:useLocalDpi xmlns:a14="http://schemas.microsoft.com/office/drawing/2010/main" val="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28B99-D80A-45DB-9B7B-22E82C288ABD}">
      <dsp:nvSpPr>
        <dsp:cNvPr id="0" name=""/>
        <dsp:cNvSpPr/>
      </dsp:nvSpPr>
      <dsp:spPr>
        <a:xfrm>
          <a:off x="1897404" y="702"/>
          <a:ext cx="10294594" cy="164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860" tIns="173860" rIns="173860" bIns="17386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Power BI is a business analytics service by Microsoft. It aims to provide interactive visualizations and business intelligence capabilities with an interface simple enough for end users to create their own reports and dashboards.</a:t>
          </a:r>
        </a:p>
      </dsp:txBody>
      <dsp:txXfrm>
        <a:off x="1897404" y="702"/>
        <a:ext cx="10294594" cy="1642774"/>
      </dsp:txXfrm>
    </dsp:sp>
    <dsp:sp modelId="{7E14438B-7D5E-4B19-BA58-A9F2372E1EDD}">
      <dsp:nvSpPr>
        <dsp:cNvPr id="0" name=""/>
        <dsp:cNvSpPr/>
      </dsp:nvSpPr>
      <dsp:spPr>
        <a:xfrm>
          <a:off x="0" y="2054170"/>
          <a:ext cx="12191999" cy="1642774"/>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1230A077-38C3-4B23-986A-1031033DB803}">
      <dsp:nvSpPr>
        <dsp:cNvPr id="0" name=""/>
        <dsp:cNvSpPr/>
      </dsp:nvSpPr>
      <dsp:spPr>
        <a:xfrm>
          <a:off x="496939" y="2423794"/>
          <a:ext cx="903526" cy="903526"/>
        </a:xfrm>
        <a:prstGeom prst="rect">
          <a:avLst/>
        </a:prstGeom>
        <a:blipFill>
          <a:blip xmlns:r="http://schemas.openxmlformats.org/officeDocument/2006/relationships" r:embed="rId3">
            <a:duotone>
              <a:schemeClr val="accent5">
                <a:hueOff val="1178392"/>
                <a:satOff val="-5635"/>
                <a:lumOff val="6177"/>
                <a:alphaOff val="0"/>
                <a:shade val="20000"/>
                <a:satMod val="200000"/>
              </a:schemeClr>
              <a:schemeClr val="accent5">
                <a:hueOff val="1178392"/>
                <a:satOff val="-5635"/>
                <a:lumOff val="6177"/>
                <a:alphaOff val="0"/>
                <a:tint val="12000"/>
                <a:satMod val="190000"/>
              </a:schemeClr>
            </a:duotone>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DCEC6C-D50B-4B59-B35E-169CB6860391}">
      <dsp:nvSpPr>
        <dsp:cNvPr id="0" name=""/>
        <dsp:cNvSpPr/>
      </dsp:nvSpPr>
      <dsp:spPr>
        <a:xfrm>
          <a:off x="1897404" y="2054170"/>
          <a:ext cx="10294594" cy="1642774"/>
        </a:xfrm>
        <a:prstGeom prst="rect">
          <a:avLst/>
        </a:prstGeom>
        <a:solidFill>
          <a:srgbClr val="BFBC52"/>
        </a:solidFill>
        <a:ln>
          <a:noFill/>
        </a:ln>
        <a:effectLst/>
      </dsp:spPr>
      <dsp:style>
        <a:lnRef idx="0">
          <a:scrgbClr r="0" g="0" b="0"/>
        </a:lnRef>
        <a:fillRef idx="0">
          <a:scrgbClr r="0" g="0" b="0"/>
        </a:fillRef>
        <a:effectRef idx="0">
          <a:scrgbClr r="0" g="0" b="0"/>
        </a:effectRef>
        <a:fontRef idx="minor"/>
      </dsp:style>
      <dsp:txBody>
        <a:bodyPr spcFirstLastPara="0" vert="horz" wrap="square" lIns="173860" tIns="173860" rIns="173860" bIns="17386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Microsoft Power BI is a </a:t>
          </a:r>
          <a:r>
            <a:rPr lang="en-US" sz="2400" u="sng" kern="1200" dirty="0">
              <a:solidFill>
                <a:srgbClr val="00B0F0"/>
              </a:solidFill>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5">
                <a:extLst>
                  <a:ext uri="{A12FA001-AC4F-418D-AE19-62706E023703}">
                    <ahyp:hlinkClr xmlns:ahyp="http://schemas.microsoft.com/office/drawing/2018/hyperlinkcolor" val="tx"/>
                  </a:ext>
                </a:extLst>
              </a:hlinkClick>
            </a:rPr>
            <a:t>business intelligence</a:t>
          </a:r>
          <a:r>
            <a:rPr lang="en-US" sz="2400" kern="1200"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sz="2400" kern="1200" dirty="0">
              <a:latin typeface="Calibri" panose="020F0502020204030204" pitchFamily="34" charset="0"/>
              <a:ea typeface="Calibri" panose="020F0502020204030204" pitchFamily="34" charset="0"/>
              <a:cs typeface="Calibri" panose="020F0502020204030204" pitchFamily="34" charset="0"/>
            </a:rPr>
            <a:t>platform that provides nontechnical business users with tools for</a:t>
          </a:r>
          <a:r>
            <a:rPr lang="en-US" sz="2400" kern="1200"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sz="2400" u="sng" kern="1200" dirty="0">
              <a:solidFill>
                <a:srgbClr val="00B0F0"/>
              </a:solidFill>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6">
                <a:extLst>
                  <a:ext uri="{A12FA001-AC4F-418D-AE19-62706E023703}">
                    <ahyp:hlinkClr xmlns:ahyp="http://schemas.microsoft.com/office/drawing/2018/hyperlinkcolor" val="tx"/>
                  </a:ext>
                </a:extLst>
              </a:hlinkClick>
            </a:rPr>
            <a:t>aggregating</a:t>
          </a:r>
          <a:r>
            <a:rPr lang="en-US" sz="2400" kern="1200" dirty="0">
              <a:latin typeface="Calibri" panose="020F0502020204030204" pitchFamily="34" charset="0"/>
              <a:ea typeface="Calibri" panose="020F0502020204030204" pitchFamily="34" charset="0"/>
              <a:cs typeface="Calibri" panose="020F0502020204030204" pitchFamily="34" charset="0"/>
            </a:rPr>
            <a:t>, analyzing, visualizing and sharing data.</a:t>
          </a:r>
        </a:p>
      </dsp:txBody>
      <dsp:txXfrm>
        <a:off x="1897404" y="2054170"/>
        <a:ext cx="10294594" cy="1642774"/>
      </dsp:txXfrm>
    </dsp:sp>
    <dsp:sp modelId="{3829702B-CCE0-4A97-BC6F-C94FE395C137}">
      <dsp:nvSpPr>
        <dsp:cNvPr id="0" name=""/>
        <dsp:cNvSpPr/>
      </dsp:nvSpPr>
      <dsp:spPr>
        <a:xfrm>
          <a:off x="0" y="4070117"/>
          <a:ext cx="12191999" cy="1642774"/>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FE509C5A-3D3E-4620-8510-21972717934D}">
      <dsp:nvSpPr>
        <dsp:cNvPr id="0" name=""/>
        <dsp:cNvSpPr/>
      </dsp:nvSpPr>
      <dsp:spPr>
        <a:xfrm>
          <a:off x="496939" y="4477262"/>
          <a:ext cx="903526" cy="903526"/>
        </a:xfrm>
        <a:prstGeom prst="rect">
          <a:avLst/>
        </a:prstGeom>
        <a:blipFill>
          <a:blip xmlns:r="http://schemas.openxmlformats.org/officeDocument/2006/relationships" r:embed="rId7">
            <a:duotone>
              <a:schemeClr val="accent5">
                <a:hueOff val="2356783"/>
                <a:satOff val="-11270"/>
                <a:lumOff val="12353"/>
                <a:alphaOff val="0"/>
                <a:shade val="20000"/>
                <a:satMod val="200000"/>
              </a:schemeClr>
              <a:schemeClr val="accent5">
                <a:hueOff val="2356783"/>
                <a:satOff val="-11270"/>
                <a:lumOff val="12353"/>
                <a:alphaOff val="0"/>
                <a:tint val="12000"/>
                <a:satMod val="190000"/>
              </a:schemeClr>
            </a:duotone>
            <a:extLst>
              <a:ext uri="{BEBA8EAE-BF5A-486C-A8C5-ECC9F3942E4B}">
                <a14:imgProps xmlns:a14="http://schemas.microsoft.com/office/drawing/2010/main">
                  <a14:imgLayer r:embed="rId8">
                    <a14:imgEffect>
                      <a14:artisticGlowEdges/>
                    </a14:imgEffect>
                  </a14:imgLayer>
                </a14:imgProps>
              </a:ext>
              <a:ext uri="{28A0092B-C50C-407E-A947-70E740481C1C}">
                <a14:useLocalDpi xmlns:a14="http://schemas.microsoft.com/office/drawing/2010/main" val="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53DA0-3435-4ADF-BFE8-A528E1E84DC2}">
      <dsp:nvSpPr>
        <dsp:cNvPr id="0" name=""/>
        <dsp:cNvSpPr/>
      </dsp:nvSpPr>
      <dsp:spPr>
        <a:xfrm>
          <a:off x="1897404" y="4107638"/>
          <a:ext cx="10294594" cy="164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860" tIns="173860" rIns="173860" bIns="17386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It allows users to connect to various data sources, transform data, and create interactive visuals and reports to help organizations make data-driven decisions.</a:t>
          </a:r>
        </a:p>
      </dsp:txBody>
      <dsp:txXfrm>
        <a:off x="1897404" y="4107638"/>
        <a:ext cx="10294594" cy="16427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C318E-74E6-4F83-B8ED-E57FC2F139FB}">
      <dsp:nvSpPr>
        <dsp:cNvPr id="0" name=""/>
        <dsp:cNvSpPr/>
      </dsp:nvSpPr>
      <dsp:spPr>
        <a:xfrm>
          <a:off x="997" y="1463111"/>
          <a:ext cx="3500833" cy="222302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467383-641C-4DAD-A823-F10587477C2C}">
      <dsp:nvSpPr>
        <dsp:cNvPr id="0" name=""/>
        <dsp:cNvSpPr/>
      </dsp:nvSpPr>
      <dsp:spPr>
        <a:xfrm>
          <a:off x="389978" y="1832643"/>
          <a:ext cx="3500833" cy="222302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GB" sz="2400" b="0" i="0" kern="1200" dirty="0"/>
            <a:t>Demographic patterns in stroke, hypertension, and heart disease patients reveal age, gender, and urban-rural variations. </a:t>
          </a:r>
          <a:endParaRPr lang="en-US" sz="2400" kern="1200" dirty="0"/>
        </a:p>
      </dsp:txBody>
      <dsp:txXfrm>
        <a:off x="455088" y="1897753"/>
        <a:ext cx="3370613" cy="2092809"/>
      </dsp:txXfrm>
    </dsp:sp>
    <dsp:sp modelId="{F762DE93-7406-43EC-9EF1-97128FE3A636}">
      <dsp:nvSpPr>
        <dsp:cNvPr id="0" name=""/>
        <dsp:cNvSpPr/>
      </dsp:nvSpPr>
      <dsp:spPr>
        <a:xfrm>
          <a:off x="4279793" y="1463111"/>
          <a:ext cx="3500833" cy="222302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B339E7-0029-4190-AE59-5D820AE2A2B5}">
      <dsp:nvSpPr>
        <dsp:cNvPr id="0" name=""/>
        <dsp:cNvSpPr/>
      </dsp:nvSpPr>
      <dsp:spPr>
        <a:xfrm>
          <a:off x="4668775" y="1832643"/>
          <a:ext cx="3500833" cy="222302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GB" sz="2400" b="0" i="0" kern="1200" dirty="0"/>
            <a:t>Power BI enhances data accessibility and visualization for informed healthcare interventions and decision-making.</a:t>
          </a:r>
          <a:endParaRPr lang="en-US" sz="2400" kern="1200" dirty="0"/>
        </a:p>
      </dsp:txBody>
      <dsp:txXfrm>
        <a:off x="4733885" y="1897753"/>
        <a:ext cx="3370613" cy="20928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2023</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1T00:21:29.849"/>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GB" sz="1000" b="1" dirty="0">
                <a:solidFill>
                  <a:schemeClr val="tx1"/>
                </a:solidFill>
              </a:rPr>
              <a:t>Microsoft's Power BI is a business analytics service offering interactive visualizations and business intelligence tools tailored for end users to generate their reports and dashboards. It is a non-technical platform for aggregating, </a:t>
            </a:r>
            <a:r>
              <a:rPr lang="en-GB" sz="1000" b="1" dirty="0" err="1">
                <a:solidFill>
                  <a:schemeClr val="tx1"/>
                </a:solidFill>
              </a:rPr>
              <a:t>analyzing</a:t>
            </a:r>
            <a:r>
              <a:rPr lang="en-GB" sz="1000" b="1" dirty="0">
                <a:solidFill>
                  <a:schemeClr val="tx1"/>
                </a:solidFill>
              </a:rPr>
              <a:t>, visualizing, and sharing data. With the ability to connect to diverse data sources and create interactive visuals and reports, Power BI empowers organizations to make data-driven decisions and enhance their business intelligence capabilities.</a:t>
            </a:r>
            <a:endParaRPr lang="en-US" sz="1000" b="1" dirty="0">
              <a:solidFill>
                <a:schemeClr val="tx1"/>
              </a:solidFill>
            </a:endParaRPr>
          </a:p>
        </p:txBody>
      </p:sp>
    </p:spTree>
    <p:extLst>
      <p:ext uri="{BB962C8B-B14F-4D97-AF65-F5344CB8AC3E}">
        <p14:creationId xmlns:p14="http://schemas.microsoft.com/office/powerpoint/2010/main" val="2181048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rtl="0" fontAlgn="base">
              <a:spcBef>
                <a:spcPts val="0"/>
              </a:spcBef>
              <a:spcAft>
                <a:spcPts val="0"/>
              </a:spcAft>
              <a:buFont typeface="Arial" panose="020B0604020202020204" pitchFamily="34" charset="0"/>
              <a:buChar char="•"/>
            </a:pPr>
            <a:r>
              <a:rPr lang="en-GB" sz="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Power BI Desktop  is a free application you install on your local computer that lets you connect to, transform, and visualize your data. It is an integrated development tool for Power Query, Power Pivot, and Power View. </a:t>
            </a:r>
          </a:p>
          <a:p>
            <a:pPr rtl="0" fontAlgn="base">
              <a:spcBef>
                <a:spcPts val="0"/>
              </a:spcBef>
              <a:spcAft>
                <a:spcPts val="0"/>
              </a:spcAft>
              <a:buFont typeface="Arial" panose="020B0604020202020204" pitchFamily="34" charset="0"/>
              <a:buChar char="•"/>
            </a:pPr>
            <a:r>
              <a:rPr lang="en-GB" sz="800" b="1" i="0" u="none" strike="noStrike" dirty="0">
                <a:effectLst/>
                <a:latin typeface="Calibri" panose="020F0502020204030204" pitchFamily="34" charset="0"/>
                <a:ea typeface="Calibri" panose="020F0502020204030204" pitchFamily="34" charset="0"/>
                <a:cs typeface="Calibri" panose="020F0502020204030204" pitchFamily="34" charset="0"/>
              </a:rPr>
              <a:t>Report</a:t>
            </a:r>
            <a:r>
              <a:rPr lang="en-GB" sz="800" b="0" i="0" u="none" strike="noStrike" dirty="0">
                <a:effectLst/>
                <a:latin typeface="Calibri" panose="020F0502020204030204" pitchFamily="34" charset="0"/>
                <a:ea typeface="Calibri" panose="020F0502020204030204" pitchFamily="34" charset="0"/>
                <a:cs typeface="Calibri" panose="020F0502020204030204" pitchFamily="34" charset="0"/>
              </a:rPr>
              <a:t>: In this view, you create reports and visuals, where most of your creation time is spent.</a:t>
            </a:r>
            <a:r>
              <a:rPr lang="en-GB" sz="800" b="1" i="0" u="none" strike="noStrike" dirty="0">
                <a:effectLst/>
                <a:latin typeface="Calibri" panose="020F0502020204030204" pitchFamily="34" charset="0"/>
                <a:ea typeface="Calibri" panose="020F0502020204030204" pitchFamily="34" charset="0"/>
                <a:cs typeface="Calibri" panose="020F0502020204030204" pitchFamily="34" charset="0"/>
              </a:rPr>
              <a:t> Data</a:t>
            </a:r>
            <a:r>
              <a:rPr lang="en-GB" sz="800" b="0" i="0" u="none" strike="noStrike" dirty="0">
                <a:effectLst/>
                <a:latin typeface="Calibri" panose="020F0502020204030204" pitchFamily="34" charset="0"/>
                <a:ea typeface="Calibri" panose="020F0502020204030204" pitchFamily="34" charset="0"/>
                <a:cs typeface="Calibri" panose="020F0502020204030204" pitchFamily="34" charset="0"/>
              </a:rPr>
              <a:t>: It is a workspace or view that allows you to interact with the data within your dataset. You can use it to explore, transform, and prepare the data for creating reports and visualizations.</a:t>
            </a:r>
            <a:r>
              <a:rPr lang="en-GB" sz="800" b="1" i="0" u="none" strike="noStrike" dirty="0">
                <a:effectLst/>
                <a:latin typeface="Calibri" panose="020F0502020204030204" pitchFamily="34" charset="0"/>
                <a:ea typeface="Calibri" panose="020F0502020204030204" pitchFamily="34" charset="0"/>
                <a:cs typeface="Calibri" panose="020F0502020204030204" pitchFamily="34" charset="0"/>
              </a:rPr>
              <a:t> Model</a:t>
            </a:r>
            <a:r>
              <a:rPr lang="en-GB" sz="800" b="0" i="0" u="none" strike="noStrike" dirty="0">
                <a:effectLst/>
                <a:latin typeface="Calibri" panose="020F0502020204030204" pitchFamily="34" charset="0"/>
                <a:ea typeface="Calibri" panose="020F0502020204030204" pitchFamily="34" charset="0"/>
                <a:cs typeface="Calibri" panose="020F0502020204030204" pitchFamily="34" charset="0"/>
              </a:rPr>
              <a:t>: In this view, you see and manage the relationships among tables in your data model.</a:t>
            </a:r>
            <a:endParaRPr lang="en-GB" sz="800" b="1" i="0" u="none" strike="noStrike" dirty="0">
              <a:effectLst/>
              <a:latin typeface="Calibri" panose="020F0502020204030204" pitchFamily="34" charset="0"/>
              <a:ea typeface="Calibri" panose="020F0502020204030204" pitchFamily="34" charset="0"/>
              <a:cs typeface="Calibri" panose="020F0502020204030204" pitchFamily="34" charset="0"/>
            </a:endParaRPr>
          </a:p>
          <a:p>
            <a:endParaRPr lang="en-US" sz="800" b="1" dirty="0">
              <a:solidFill>
                <a:schemeClr val="tx1"/>
              </a:solidFill>
            </a:endParaRPr>
          </a:p>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93E8CA61-705A-5450-5933-4365EC882D8C}"/>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F7919238-14EB-9F94-CE39-0287F710016F}"/>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7597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1522148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91786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548640"/>
            <a:ext cx="6583680" cy="2286000"/>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926080"/>
            <a:ext cx="6583680"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41908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31519"/>
            <a:ext cx="10665089" cy="1371600"/>
          </a:xfrm>
        </p:spPr>
        <p:txBody>
          <a:bodyPr>
            <a:noAutofit/>
          </a:bodyPr>
          <a:lstStyle>
            <a:lvl1pPr>
              <a:lnSpc>
                <a:spcPct val="100000"/>
              </a:lnSpc>
              <a:defRPr/>
            </a:lvl1pPr>
          </a:lstStyle>
          <a:p>
            <a:r>
              <a:rPr lang="en-US" dirty="0"/>
              <a:t>Click to add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276272"/>
            <a:ext cx="11119104" cy="4261688"/>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2412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4 Member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31520"/>
            <a:ext cx="10671048" cy="1350200"/>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8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31520"/>
            <a:ext cx="10665089" cy="1349997"/>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573354"/>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7977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573354"/>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7977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573354"/>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7977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573354"/>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7977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31520"/>
            <a:ext cx="10671048" cy="1330744"/>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4" name="Content Placeholder 2">
            <a:extLst>
              <a:ext uri="{FF2B5EF4-FFF2-40B4-BE49-F238E27FC236}">
                <a16:creationId xmlns:a16="http://schemas.microsoft.com/office/drawing/2014/main" id="{16134FFA-9B8E-086F-2BFC-F91A91133381}"/>
              </a:ext>
            </a:extLst>
          </p:cNvPr>
          <p:cNvSpPr>
            <a:spLocks noGrp="1"/>
          </p:cNvSpPr>
          <p:nvPr>
            <p:ph sz="half" idx="1" hasCustomPrompt="1"/>
          </p:nvPr>
        </p:nvSpPr>
        <p:spPr>
          <a:xfrm>
            <a:off x="755904" y="2825495"/>
            <a:ext cx="10680192" cy="3575305"/>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90241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31520"/>
            <a:ext cx="7439243" cy="1828800"/>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4" name="Content Placeholder 3"/>
          <p:cNvSpPr>
            <a:spLocks noGrp="1"/>
          </p:cNvSpPr>
          <p:nvPr>
            <p:ph sz="half" idx="2" hasCustomPrompt="1"/>
          </p:nvPr>
        </p:nvSpPr>
        <p:spPr>
          <a:xfrm>
            <a:off x="3986784" y="2733473"/>
            <a:ext cx="3566160" cy="3655296"/>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7857877" y="2733473"/>
            <a:ext cx="3568150" cy="3655296"/>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9476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0D2E1F97-676C-E181-EBEF-297E62CC62C1}"/>
              </a:ext>
              <a:ext uri="{C183D7F6-B498-43B3-948B-1728B52AA6E4}">
                <adec:decorative xmlns:adec="http://schemas.microsoft.com/office/drawing/2017/decorative" val="1"/>
              </a:ext>
            </a:extLst>
          </p:cNvPr>
          <p:cNvSpPr/>
          <p:nvPr userDrawn="1"/>
        </p:nvSpPr>
        <p:spPr>
          <a:xfrm>
            <a:off x="760476" y="2882325"/>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630AC4AA-0F59-9C91-95FE-45704F1103EF}"/>
              </a:ext>
              <a:ext uri="{C183D7F6-B498-43B3-948B-1728B52AA6E4}">
                <adec:decorative xmlns:adec="http://schemas.microsoft.com/office/drawing/2017/decorative" val="1"/>
              </a:ext>
            </a:extLst>
          </p:cNvPr>
          <p:cNvSpPr/>
          <p:nvPr userDrawn="1"/>
        </p:nvSpPr>
        <p:spPr>
          <a:xfrm>
            <a:off x="6396827" y="2894358"/>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760476" y="731519"/>
            <a:ext cx="10671048" cy="1359927"/>
          </a:xfrm>
        </p:spPr>
        <p:txBody>
          <a:bodyPr anchor="ctr" anchorCtr="0">
            <a:noAutofit/>
          </a:bodyPr>
          <a:lstStyle>
            <a:lvl1pPr algn="ctr">
              <a:lnSpc>
                <a:spcPct val="100000"/>
              </a:lnSpc>
              <a:defRPr/>
            </a:lvl1pPr>
          </a:lstStyle>
          <a:p>
            <a:r>
              <a:rPr lang="en-US" dirty="0"/>
              <a:t>Click to add title</a:t>
            </a:r>
          </a:p>
        </p:txBody>
      </p:sp>
      <p:sp>
        <p:nvSpPr>
          <p:cNvPr id="2" name="Oval 1">
            <a:extLst>
              <a:ext uri="{FF2B5EF4-FFF2-40B4-BE49-F238E27FC236}">
                <a16:creationId xmlns:a16="http://schemas.microsoft.com/office/drawing/2014/main" id="{7EB7742C-48F4-604D-B4F6-29F2E02DED50}"/>
              </a:ext>
            </a:extLst>
          </p:cNvPr>
          <p:cNvSpPr/>
          <p:nvPr userDrawn="1"/>
        </p:nvSpPr>
        <p:spPr>
          <a:xfrm>
            <a:off x="2782396" y="2399324"/>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24" name="Picture Placeholder 62">
            <a:extLst>
              <a:ext uri="{FF2B5EF4-FFF2-40B4-BE49-F238E27FC236}">
                <a16:creationId xmlns:a16="http://schemas.microsoft.com/office/drawing/2014/main" id="{24E089EF-27C4-5E59-8D26-757D97055D86}"/>
              </a:ext>
            </a:extLst>
          </p:cNvPr>
          <p:cNvSpPr>
            <a:spLocks noGrp="1" noChangeAspect="1"/>
          </p:cNvSpPr>
          <p:nvPr>
            <p:ph type="pic" sz="quarter" idx="23" hasCustomPrompt="1"/>
          </p:nvPr>
        </p:nvSpPr>
        <p:spPr>
          <a:xfrm>
            <a:off x="2905653" y="2522581"/>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3" name="Text Placeholder 2"/>
          <p:cNvSpPr>
            <a:spLocks noGrp="1"/>
          </p:cNvSpPr>
          <p:nvPr>
            <p:ph type="body" idx="1" hasCustomPrompt="1"/>
          </p:nvPr>
        </p:nvSpPr>
        <p:spPr>
          <a:xfrm>
            <a:off x="949569" y="3351245"/>
            <a:ext cx="4665786" cy="1062257"/>
          </a:xfrm>
        </p:spPr>
        <p:txBody>
          <a:bodyPr tIns="137160" bIns="137160" anchor="ctr" anchorCtr="0">
            <a:noAutofit/>
          </a:bodyPr>
          <a:lstStyle>
            <a:lvl1pPr marL="0" indent="0" algn="ctr">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949569" y="4413503"/>
            <a:ext cx="4665786" cy="1801261"/>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Oval 6">
            <a:extLst>
              <a:ext uri="{FF2B5EF4-FFF2-40B4-BE49-F238E27FC236}">
                <a16:creationId xmlns:a16="http://schemas.microsoft.com/office/drawing/2014/main" id="{308BB25D-5CCA-620A-2750-93C5BB1CC3CC}"/>
              </a:ext>
            </a:extLst>
          </p:cNvPr>
          <p:cNvSpPr/>
          <p:nvPr userDrawn="1"/>
        </p:nvSpPr>
        <p:spPr>
          <a:xfrm>
            <a:off x="8422410" y="2399324"/>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62">
            <a:extLst>
              <a:ext uri="{FF2B5EF4-FFF2-40B4-BE49-F238E27FC236}">
                <a16:creationId xmlns:a16="http://schemas.microsoft.com/office/drawing/2014/main" id="{BF399CB2-F3BF-D7DD-376D-729F3E11C381}"/>
              </a:ext>
            </a:extLst>
          </p:cNvPr>
          <p:cNvSpPr>
            <a:spLocks noGrp="1" noChangeAspect="1"/>
          </p:cNvSpPr>
          <p:nvPr>
            <p:ph type="pic" sz="quarter" idx="24" hasCustomPrompt="1"/>
          </p:nvPr>
        </p:nvSpPr>
        <p:spPr>
          <a:xfrm>
            <a:off x="8545667" y="2522581"/>
            <a:ext cx="731520" cy="731520"/>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 name="Text Placeholder 4"/>
          <p:cNvSpPr>
            <a:spLocks noGrp="1"/>
          </p:cNvSpPr>
          <p:nvPr>
            <p:ph type="body" sz="quarter" idx="3" hasCustomPrompt="1"/>
          </p:nvPr>
        </p:nvSpPr>
        <p:spPr>
          <a:xfrm>
            <a:off x="6601278" y="3351245"/>
            <a:ext cx="4663440" cy="1062257"/>
          </a:xfrm>
        </p:spPr>
        <p:txBody>
          <a:bodyPr tIns="137160" bIns="137160" anchor="ctr" anchorCtr="0">
            <a:noAutofit/>
          </a:bodyPr>
          <a:lstStyle>
            <a:lvl1pPr marL="0" indent="0" algn="ctr">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6601278" y="4413503"/>
            <a:ext cx="4663440" cy="1801261"/>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7986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099708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2 Content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0D2E1F97-676C-E181-EBEF-297E62CC62C1}"/>
              </a:ext>
              <a:ext uri="{C183D7F6-B498-43B3-948B-1728B52AA6E4}">
                <adec:decorative xmlns:adec="http://schemas.microsoft.com/office/drawing/2017/decorative" val="1"/>
              </a:ext>
            </a:extLst>
          </p:cNvPr>
          <p:cNvSpPr/>
          <p:nvPr userDrawn="1"/>
        </p:nvSpPr>
        <p:spPr>
          <a:xfrm>
            <a:off x="760476" y="2882325"/>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630AC4AA-0F59-9C91-95FE-45704F1103EF}"/>
              </a:ext>
              <a:ext uri="{C183D7F6-B498-43B3-948B-1728B52AA6E4}">
                <adec:decorative xmlns:adec="http://schemas.microsoft.com/office/drawing/2017/decorative" val="1"/>
              </a:ext>
            </a:extLst>
          </p:cNvPr>
          <p:cNvSpPr/>
          <p:nvPr userDrawn="1"/>
        </p:nvSpPr>
        <p:spPr>
          <a:xfrm>
            <a:off x="6396827" y="2894358"/>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760476" y="731519"/>
            <a:ext cx="10671048" cy="1359927"/>
          </a:xfrm>
        </p:spPr>
        <p:txBody>
          <a:bodyPr anchor="ctr" anchorCtr="0">
            <a:noAutofit/>
          </a:bodyPr>
          <a:lstStyle>
            <a:lvl1pPr algn="ctr">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Oval 10">
            <a:extLst>
              <a:ext uri="{FF2B5EF4-FFF2-40B4-BE49-F238E27FC236}">
                <a16:creationId xmlns:a16="http://schemas.microsoft.com/office/drawing/2014/main" id="{382B4325-F06B-7391-5F34-3201F62CF27F}"/>
              </a:ext>
              <a:ext uri="{C183D7F6-B498-43B3-948B-1728B52AA6E4}">
                <adec:decorative xmlns:adec="http://schemas.microsoft.com/office/drawing/2017/decorative" val="1"/>
              </a:ext>
            </a:extLst>
          </p:cNvPr>
          <p:cNvSpPr/>
          <p:nvPr userDrawn="1"/>
        </p:nvSpPr>
        <p:spPr>
          <a:xfrm>
            <a:off x="2782396" y="2399324"/>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62">
            <a:extLst>
              <a:ext uri="{FF2B5EF4-FFF2-40B4-BE49-F238E27FC236}">
                <a16:creationId xmlns:a16="http://schemas.microsoft.com/office/drawing/2014/main" id="{F2CB1CF4-86FB-7FB0-49EB-C8D64A247A34}"/>
              </a:ext>
            </a:extLst>
          </p:cNvPr>
          <p:cNvSpPr>
            <a:spLocks noGrp="1" noChangeAspect="1"/>
          </p:cNvSpPr>
          <p:nvPr>
            <p:ph type="pic" sz="quarter" idx="23" hasCustomPrompt="1"/>
          </p:nvPr>
        </p:nvSpPr>
        <p:spPr>
          <a:xfrm>
            <a:off x="2905653" y="2522581"/>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 name="Content Placeholder 3"/>
          <p:cNvSpPr>
            <a:spLocks noGrp="1"/>
          </p:cNvSpPr>
          <p:nvPr>
            <p:ph sz="half" idx="2" hasCustomPrompt="1"/>
          </p:nvPr>
        </p:nvSpPr>
        <p:spPr>
          <a:xfrm>
            <a:off x="949569" y="3497299"/>
            <a:ext cx="4665786" cy="2717465"/>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Oval 12">
            <a:extLst>
              <a:ext uri="{FF2B5EF4-FFF2-40B4-BE49-F238E27FC236}">
                <a16:creationId xmlns:a16="http://schemas.microsoft.com/office/drawing/2014/main" id="{AEDF01E4-C723-34BC-F79C-FCFC0C31E84D}"/>
              </a:ext>
              <a:ext uri="{C183D7F6-B498-43B3-948B-1728B52AA6E4}">
                <adec:decorative xmlns:adec="http://schemas.microsoft.com/office/drawing/2017/decorative" val="1"/>
              </a:ext>
            </a:extLst>
          </p:cNvPr>
          <p:cNvSpPr/>
          <p:nvPr userDrawn="1"/>
        </p:nvSpPr>
        <p:spPr>
          <a:xfrm>
            <a:off x="8422410" y="2399324"/>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2">
            <a:extLst>
              <a:ext uri="{FF2B5EF4-FFF2-40B4-BE49-F238E27FC236}">
                <a16:creationId xmlns:a16="http://schemas.microsoft.com/office/drawing/2014/main" id="{187DB824-B402-9CDC-A5E9-0B8C7AF2AA19}"/>
              </a:ext>
            </a:extLst>
          </p:cNvPr>
          <p:cNvSpPr>
            <a:spLocks noGrp="1" noChangeAspect="1"/>
          </p:cNvSpPr>
          <p:nvPr>
            <p:ph type="pic" sz="quarter" idx="24" hasCustomPrompt="1"/>
          </p:nvPr>
        </p:nvSpPr>
        <p:spPr>
          <a:xfrm>
            <a:off x="8545667" y="2522581"/>
            <a:ext cx="731520" cy="731520"/>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6" name="Content Placeholder 5"/>
          <p:cNvSpPr>
            <a:spLocks noGrp="1"/>
          </p:cNvSpPr>
          <p:nvPr>
            <p:ph sz="quarter" idx="4" hasCustomPrompt="1"/>
          </p:nvPr>
        </p:nvSpPr>
        <p:spPr>
          <a:xfrm>
            <a:off x="6601278" y="3497299"/>
            <a:ext cx="4663440" cy="2717465"/>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61050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31520"/>
            <a:ext cx="10671048" cy="1371600"/>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4" name="Oval 3">
            <a:extLst>
              <a:ext uri="{FF2B5EF4-FFF2-40B4-BE49-F238E27FC236}">
                <a16:creationId xmlns:a16="http://schemas.microsoft.com/office/drawing/2014/main" id="{E394EA49-0B8F-F022-4960-91756D959FCC}"/>
              </a:ext>
              <a:ext uri="{C183D7F6-B498-43B3-948B-1728B52AA6E4}">
                <adec:decorative xmlns:adec="http://schemas.microsoft.com/office/drawing/2017/decorative" val="1"/>
              </a:ext>
            </a:extLst>
          </p:cNvPr>
          <p:cNvSpPr/>
          <p:nvPr userDrawn="1"/>
        </p:nvSpPr>
        <p:spPr>
          <a:xfrm>
            <a:off x="1874333" y="2396422"/>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62">
            <a:extLst>
              <a:ext uri="{FF2B5EF4-FFF2-40B4-BE49-F238E27FC236}">
                <a16:creationId xmlns:a16="http://schemas.microsoft.com/office/drawing/2014/main" id="{2225A37B-49E8-EEB3-BDA6-B11E6052FF3F}"/>
              </a:ext>
            </a:extLst>
          </p:cNvPr>
          <p:cNvSpPr>
            <a:spLocks noGrp="1" noChangeAspect="1"/>
          </p:cNvSpPr>
          <p:nvPr>
            <p:ph type="pic" sz="quarter" idx="26" hasCustomPrompt="1"/>
          </p:nvPr>
        </p:nvSpPr>
        <p:spPr>
          <a:xfrm>
            <a:off x="1997590" y="2519679"/>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
        <p:nvSpPr>
          <p:cNvPr id="9" name="Oval 8">
            <a:extLst>
              <a:ext uri="{FF2B5EF4-FFF2-40B4-BE49-F238E27FC236}">
                <a16:creationId xmlns:a16="http://schemas.microsoft.com/office/drawing/2014/main" id="{63DEA7C3-A1F3-E01C-3EC1-2EC9BB68E4B5}"/>
              </a:ext>
              <a:ext uri="{C183D7F6-B498-43B3-948B-1728B52AA6E4}">
                <adec:decorative xmlns:adec="http://schemas.microsoft.com/office/drawing/2017/decorative" val="1"/>
              </a:ext>
            </a:extLst>
          </p:cNvPr>
          <p:cNvSpPr/>
          <p:nvPr userDrawn="1"/>
        </p:nvSpPr>
        <p:spPr>
          <a:xfrm>
            <a:off x="5611431" y="2395603"/>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62">
            <a:extLst>
              <a:ext uri="{FF2B5EF4-FFF2-40B4-BE49-F238E27FC236}">
                <a16:creationId xmlns:a16="http://schemas.microsoft.com/office/drawing/2014/main" id="{BCD5E9C0-B95D-F859-64FB-F698BABC5247}"/>
              </a:ext>
            </a:extLst>
          </p:cNvPr>
          <p:cNvSpPr>
            <a:spLocks noGrp="1" noChangeAspect="1"/>
          </p:cNvSpPr>
          <p:nvPr>
            <p:ph type="pic" sz="quarter" idx="27" hasCustomPrompt="1"/>
          </p:nvPr>
        </p:nvSpPr>
        <p:spPr>
          <a:xfrm>
            <a:off x="5734688" y="2518860"/>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
        <p:nvSpPr>
          <p:cNvPr id="11" name="Oval 10">
            <a:extLst>
              <a:ext uri="{FF2B5EF4-FFF2-40B4-BE49-F238E27FC236}">
                <a16:creationId xmlns:a16="http://schemas.microsoft.com/office/drawing/2014/main" id="{7B661431-5411-8297-AE81-99A1A39E3A9F}"/>
              </a:ext>
              <a:ext uri="{C183D7F6-B498-43B3-948B-1728B52AA6E4}">
                <adec:decorative xmlns:adec="http://schemas.microsoft.com/office/drawing/2017/decorative" val="1"/>
              </a:ext>
            </a:extLst>
          </p:cNvPr>
          <p:cNvSpPr/>
          <p:nvPr userDrawn="1"/>
        </p:nvSpPr>
        <p:spPr>
          <a:xfrm>
            <a:off x="9249532" y="2395603"/>
            <a:ext cx="978034" cy="97803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62">
            <a:extLst>
              <a:ext uri="{FF2B5EF4-FFF2-40B4-BE49-F238E27FC236}">
                <a16:creationId xmlns:a16="http://schemas.microsoft.com/office/drawing/2014/main" id="{CD156755-E665-061F-FAF2-7F3F08A7B83D}"/>
              </a:ext>
            </a:extLst>
          </p:cNvPr>
          <p:cNvSpPr>
            <a:spLocks noGrp="1" noChangeAspect="1"/>
          </p:cNvSpPr>
          <p:nvPr>
            <p:ph type="pic" sz="quarter" idx="28" hasCustomPrompt="1"/>
          </p:nvPr>
        </p:nvSpPr>
        <p:spPr>
          <a:xfrm>
            <a:off x="9372789" y="2518860"/>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Tree>
    <p:extLst>
      <p:ext uri="{BB962C8B-B14F-4D97-AF65-F5344CB8AC3E}">
        <p14:creationId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9191"/>
            <a:ext cx="3741928" cy="4302404"/>
          </a:xfrm>
        </p:spPr>
        <p:txBody>
          <a:bodyPr lIns="45720" rIns="45720" bIns="45720">
            <a:normAutofit/>
          </a:bodyPr>
          <a:lstStyle>
            <a:lvl1pPr>
              <a:defRPr sz="1400"/>
            </a:lvl1pPr>
            <a:lvl2pPr>
              <a:defRPr sz="1200"/>
            </a:lvl2pPr>
            <a:lvl3pPr>
              <a:defRPr sz="1100"/>
            </a:lvl3pPr>
            <a:lvl4pPr>
              <a:defRPr sz="1100"/>
            </a:lvl4pPr>
            <a:lvl5pPr>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9191"/>
            <a:ext cx="3741928" cy="4302404"/>
          </a:xfrm>
        </p:spPr>
        <p:txBody>
          <a:bodyPr lIns="45720" rIns="45720" bIns="45720">
            <a:normAutofit/>
          </a:bodyPr>
          <a:lstStyle>
            <a:lvl1pPr>
              <a:defRPr sz="1400"/>
            </a:lvl1pPr>
            <a:lvl2pPr>
              <a:defRPr sz="1200"/>
            </a:lvl2pPr>
            <a:lvl3pPr>
              <a:defRPr sz="1100"/>
            </a:lvl3pPr>
            <a:lvl4pPr>
              <a:defRPr sz="1100"/>
            </a:lvl4pPr>
            <a:lvl5pPr>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F5471A61-DE8E-E87C-B874-914FA6A23446}"/>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B6C93606-BDAD-3E89-77A3-142C60A9DC42}"/>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F9830FF4-DD33-15AA-8484-C7E457E10012}"/>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9F7F8741-93F5-19C1-DC64-05EA984076E2}"/>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60BCC0EB-A6CA-CDB6-3FD6-6D31CF47536B}"/>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5" name="Freeform: Shape 14">
            <a:extLst>
              <a:ext uri="{FF2B5EF4-FFF2-40B4-BE49-F238E27FC236}">
                <a16:creationId xmlns:a16="http://schemas.microsoft.com/office/drawing/2014/main" id="{F5D09947-BD7C-B367-1402-278796613178}"/>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506251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7401074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8000563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62A32790-5B3A-C3AC-3D6F-50B6F09CF293}"/>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7E27F59A-A439-3068-532E-BE4A2AD679A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073701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01A5C3D4-AD32-5B62-9398-7FE926EAB829}"/>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F8F35845-150C-43D2-BD38-F114E156841A}"/>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1503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2" name="Freeform: Shape 1">
            <a:extLst>
              <a:ext uri="{FF2B5EF4-FFF2-40B4-BE49-F238E27FC236}">
                <a16:creationId xmlns:a16="http://schemas.microsoft.com/office/drawing/2014/main" id="{F193E645-2EB3-7B1B-10B5-0234B0594852}"/>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235814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Shape 8">
            <a:extLst>
              <a:ext uri="{FF2B5EF4-FFF2-40B4-BE49-F238E27FC236}">
                <a16:creationId xmlns:a16="http://schemas.microsoft.com/office/drawing/2014/main" id="{4B751ACD-4E25-9DE3-157A-CAE79511DE60}"/>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02101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11/23/2023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F63A3B-78C7-47BE-AE5E-E10140E04643}"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27524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68" r:id="rId14"/>
    <p:sldLayoutId id="2147483669" r:id="rId15"/>
    <p:sldLayoutId id="2147483673" r:id="rId16"/>
    <p:sldLayoutId id="2147483681" r:id="rId17"/>
    <p:sldLayoutId id="2147483682" r:id="rId18"/>
    <p:sldLayoutId id="2147483677" r:id="rId19"/>
    <p:sldLayoutId id="2147483683" r:id="rId20"/>
    <p:sldLayoutId id="2147483674" r:id="rId21"/>
    <p:sldLayoutId id="2147483654" r:id="rId22"/>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drlopezheras.com/2015/02/riesgo-cardiovascular-colesterol-SCORE-REGICOR.html" TargetMode="External"/><Relationship Id="rId5" Type="http://schemas.openxmlformats.org/officeDocument/2006/relationships/image" Target="../media/image8.jp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2.svg"/><Relationship Id="rId7" Type="http://schemas.openxmlformats.org/officeDocument/2006/relationships/diagramColors" Target="../diagrams/colors5.xml"/><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hyperlink" Target="https://www.linkedin.com/in/asiat2/"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github.com/asiat2/Cardiovascular-Healthcare-Analysi"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4.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D8CF7905-56DB-4950-ABDD-540F2F837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A0E0D8E-B442-45FE-887A-5103CCD2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0" y="1404594"/>
            <a:ext cx="7534656" cy="2270343"/>
          </a:xfrm>
          <a:solidFill>
            <a:srgbClr val="BFBC52"/>
          </a:solidFill>
        </p:spPr>
        <p:txBody>
          <a:bodyPr anchor="b">
            <a:normAutofit/>
          </a:bodyPr>
          <a:lstStyle/>
          <a:p>
            <a:pPr algn="l"/>
            <a:r>
              <a:rPr lang="en-US" b="1" dirty="0">
                <a:solidFill>
                  <a:schemeClr val="tx1"/>
                </a:solidFill>
                <a:ea typeface="Calibri Light" panose="020F0302020204030204" pitchFamily="34" charset="0"/>
                <a:cs typeface="Calibri Light" panose="020F0302020204030204" pitchFamily="34" charset="0"/>
              </a:rPr>
              <a:t>Cardiovascular patient analysis using power bi</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638921" y="3849539"/>
            <a:ext cx="6186752" cy="510025"/>
          </a:xfrm>
        </p:spPr>
        <p:txBody>
          <a:bodyPr anchor="t">
            <a:normAutofit/>
          </a:bodyPr>
          <a:lstStyle/>
          <a:p>
            <a:pPr lvl="0" algn="r">
              <a:spcBef>
                <a:spcPts val="0"/>
              </a:spcBef>
              <a:spcAft>
                <a:spcPts val="600"/>
              </a:spcAft>
            </a:pPr>
            <a:r>
              <a:rPr lang="en-US" b="1" dirty="0">
                <a:solidFill>
                  <a:schemeClr val="tx1"/>
                </a:solidFill>
                <a:latin typeface="Arial Black" panose="020B0A04020102020204" pitchFamily="34" charset="0"/>
                <a:ea typeface="Calibri"/>
                <a:cs typeface="Calibri"/>
              </a:rPr>
              <a:t>PRESENTED BY ASHIAT ADEOGUN </a:t>
            </a:r>
            <a:endParaRPr lang="en-US" b="1" dirty="0">
              <a:solidFill>
                <a:schemeClr val="tx1"/>
              </a:solidFill>
              <a:latin typeface="Arial Black" panose="020B0A04020102020204" pitchFamily="34" charset="0"/>
            </a:endParaRPr>
          </a:p>
        </p:txBody>
      </p:sp>
      <p:pic>
        <p:nvPicPr>
          <p:cNvPr id="42" name="Graphic 41" descr="Heartbeat">
            <a:extLst>
              <a:ext uri="{FF2B5EF4-FFF2-40B4-BE49-F238E27FC236}">
                <a16:creationId xmlns:a16="http://schemas.microsoft.com/office/drawing/2014/main" id="{67007483-A937-6F34-3C07-A295678A79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42707" y="484633"/>
            <a:ext cx="2783502" cy="2783502"/>
          </a:xfrm>
          <a:prstGeom prst="rect">
            <a:avLst/>
          </a:prstGeom>
        </p:spPr>
      </p:pic>
      <p:cxnSp>
        <p:nvCxnSpPr>
          <p:cNvPr id="64" name="Straight Connector 63">
            <a:extLst>
              <a:ext uri="{FF2B5EF4-FFF2-40B4-BE49-F238E27FC236}">
                <a16:creationId xmlns:a16="http://schemas.microsoft.com/office/drawing/2014/main" id="{2B5BB601-08A7-443A-BDC2-A0C7DA6694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59436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6" name="Picture 5" descr="A stethoscope and a heart&#10;&#10;Description automatically generated">
            <a:extLst>
              <a:ext uri="{FF2B5EF4-FFF2-40B4-BE49-F238E27FC236}">
                <a16:creationId xmlns:a16="http://schemas.microsoft.com/office/drawing/2014/main" id="{8E884EC3-ACA2-6700-4C13-7D03BFD1CA0D}"/>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966697" y="3589867"/>
            <a:ext cx="3737397" cy="2102285"/>
          </a:xfrm>
          <a:prstGeom prst="rect">
            <a:avLst/>
          </a:prstGeom>
        </p:spPr>
      </p:pic>
      <p:pic>
        <p:nvPicPr>
          <p:cNvPr id="4" name="Google Shape;60;p13">
            <a:extLst>
              <a:ext uri="{FF2B5EF4-FFF2-40B4-BE49-F238E27FC236}">
                <a16:creationId xmlns:a16="http://schemas.microsoft.com/office/drawing/2014/main" id="{EC49ED9D-5A0B-0720-16D2-B9EEE26D0451}"/>
              </a:ext>
            </a:extLst>
          </p:cNvPr>
          <p:cNvPicPr>
            <a:picLocks noChangeAspect="1"/>
          </p:cNvPicPr>
          <p:nvPr/>
        </p:nvPicPr>
        <p:blipFill>
          <a:blip r:embed="rId7"/>
          <a:stretch>
            <a:fillRect/>
          </a:stretch>
        </p:blipFill>
        <p:spPr>
          <a:xfrm>
            <a:off x="0" y="0"/>
            <a:ext cx="1377107" cy="857250"/>
          </a:xfrm>
          <a:prstGeom prst="rect">
            <a:avLst/>
          </a:prstGeom>
          <a:noFill/>
          <a:ln cap="flat">
            <a:noFill/>
          </a:ln>
        </p:spPr>
      </p:pic>
    </p:spTree>
    <p:extLst>
      <p:ext uri="{BB962C8B-B14F-4D97-AF65-F5344CB8AC3E}">
        <p14:creationId xmlns:p14="http://schemas.microsoft.com/office/powerpoint/2010/main" val="2131568492"/>
      </p:ext>
    </p:extLst>
  </p:cSld>
  <p:clrMapOvr>
    <a:masterClrMapping/>
  </p:clrMapOvr>
  <mc:AlternateContent xmlns:mc="http://schemas.openxmlformats.org/markup-compatibility/2006">
    <mc:Choice xmlns:p14="http://schemas.microsoft.com/office/powerpoint/2010/main" Requires="p14">
      <p:transition spd="slow" p14:dur="2000" advTm="8908"/>
    </mc:Choice>
    <mc:Fallback>
      <p:transition spd="slow" advTm="890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6B94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A3678-85F7-1939-122A-B5FC88510479}"/>
              </a:ext>
            </a:extLst>
          </p:cNvPr>
          <p:cNvSpPr>
            <a:spLocks noGrp="1"/>
          </p:cNvSpPr>
          <p:nvPr>
            <p:ph type="title"/>
          </p:nvPr>
        </p:nvSpPr>
        <p:spPr>
          <a:xfrm>
            <a:off x="0" y="1"/>
            <a:ext cx="12192000" cy="2018291"/>
          </a:xfrm>
          <a:solidFill>
            <a:schemeClr val="accent1"/>
          </a:solidFill>
        </p:spPr>
        <p:txBody>
          <a:bodyPr>
            <a:normAutofit fontScale="90000"/>
          </a:bodyPr>
          <a:lstStyle/>
          <a:p>
            <a:pPr algn="ctr"/>
            <a:r>
              <a:rPr lang="en-GB" sz="5400" b="1" i="0" u="none" strike="noStrike" dirty="0">
                <a:solidFill>
                  <a:schemeClr val="tx1"/>
                </a:solidFill>
                <a:effectLst/>
              </a:rPr>
              <a:t>CALCULATED COLUMN AND MEASURE IN DAX</a:t>
            </a:r>
            <a:br>
              <a:rPr lang="en-GB" sz="5400" b="1" dirty="0">
                <a:solidFill>
                  <a:schemeClr val="tx1"/>
                </a:solidFill>
                <a:effectLst/>
              </a:rPr>
            </a:br>
            <a:br>
              <a:rPr lang="en-GB" sz="5400" b="1" dirty="0">
                <a:solidFill>
                  <a:schemeClr val="tx1"/>
                </a:solidFill>
              </a:rPr>
            </a:br>
            <a:endParaRPr lang="en-US" dirty="0"/>
          </a:p>
        </p:txBody>
      </p:sp>
      <p:sp>
        <p:nvSpPr>
          <p:cNvPr id="3" name="Text Placeholder 2">
            <a:extLst>
              <a:ext uri="{FF2B5EF4-FFF2-40B4-BE49-F238E27FC236}">
                <a16:creationId xmlns:a16="http://schemas.microsoft.com/office/drawing/2014/main" id="{7E056678-96B1-1FBD-8DF9-0F8F75336A4B}"/>
              </a:ext>
            </a:extLst>
          </p:cNvPr>
          <p:cNvSpPr>
            <a:spLocks noGrp="1"/>
          </p:cNvSpPr>
          <p:nvPr>
            <p:ph type="body" idx="1"/>
          </p:nvPr>
        </p:nvSpPr>
        <p:spPr>
          <a:xfrm>
            <a:off x="176983" y="2420557"/>
            <a:ext cx="5736137" cy="294571"/>
          </a:xfrm>
        </p:spPr>
        <p:txBody>
          <a:bodyPr>
            <a:noAutofit/>
          </a:bodyPr>
          <a:lstStyle/>
          <a:p>
            <a:pPr algn="ctr"/>
            <a:r>
              <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Calculated column</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FD3A136F-EDA5-D441-9DD9-B54A89F8290F}"/>
              </a:ext>
            </a:extLst>
          </p:cNvPr>
          <p:cNvSpPr>
            <a:spLocks noGrp="1"/>
          </p:cNvSpPr>
          <p:nvPr>
            <p:ph sz="half" idx="2"/>
          </p:nvPr>
        </p:nvSpPr>
        <p:spPr>
          <a:xfrm>
            <a:off x="98325" y="2664542"/>
            <a:ext cx="6204152" cy="3500441"/>
          </a:xfrm>
        </p:spPr>
        <p:txBody>
          <a:bodyPr>
            <a:normAutofit/>
          </a:bodyPr>
          <a:lstStyle/>
          <a:p>
            <a:r>
              <a:rPr lang="en-GB" sz="2800" dirty="0">
                <a:latin typeface="Calibri" panose="020F0502020204030204" pitchFamily="34" charset="0"/>
                <a:ea typeface="Calibri" panose="020F0502020204030204" pitchFamily="34" charset="0"/>
                <a:cs typeface="Calibri" panose="020F0502020204030204" pitchFamily="34" charset="0"/>
              </a:rPr>
              <a:t>A static column is added to a table in the data model, computed row by row. Created using DAX expressions for new column generation based on existing data, valid for text concatenation or calculations.</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 Placeholder 4">
            <a:extLst>
              <a:ext uri="{FF2B5EF4-FFF2-40B4-BE49-F238E27FC236}">
                <a16:creationId xmlns:a16="http://schemas.microsoft.com/office/drawing/2014/main" id="{CD0FA532-9686-1A95-D306-1CF9E56D40D3}"/>
              </a:ext>
            </a:extLst>
          </p:cNvPr>
          <p:cNvSpPr>
            <a:spLocks noGrp="1"/>
          </p:cNvSpPr>
          <p:nvPr>
            <p:ph type="body" sz="quarter" idx="3"/>
          </p:nvPr>
        </p:nvSpPr>
        <p:spPr>
          <a:xfrm>
            <a:off x="6626942" y="2560935"/>
            <a:ext cx="5565058" cy="294179"/>
          </a:xfrm>
        </p:spPr>
        <p:txBody>
          <a:bodyPr>
            <a:noAutofit/>
          </a:bodyPr>
          <a:lstStyle/>
          <a:p>
            <a:pPr algn="ctr" rtl="0">
              <a:spcBef>
                <a:spcPts val="0"/>
              </a:spcBef>
              <a:spcAft>
                <a:spcPts val="0"/>
              </a:spcAft>
            </a:pP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ctr" rtl="0">
              <a:spcBef>
                <a:spcPts val="0"/>
              </a:spcBef>
              <a:spcAft>
                <a:spcPts val="0"/>
              </a:spcAft>
            </a:pP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M</a:t>
            </a:r>
            <a:r>
              <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easure</a:t>
            </a:r>
            <a:endParaRPr lang="en-US" sz="24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ctr"/>
            <a:b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sz="2400" dirty="0">
              <a:solidFill>
                <a:schemeClr val="tx1"/>
              </a:solidFill>
            </a:endParaRPr>
          </a:p>
        </p:txBody>
      </p:sp>
      <p:sp>
        <p:nvSpPr>
          <p:cNvPr id="6" name="Content Placeholder 5">
            <a:extLst>
              <a:ext uri="{FF2B5EF4-FFF2-40B4-BE49-F238E27FC236}">
                <a16:creationId xmlns:a16="http://schemas.microsoft.com/office/drawing/2014/main" id="{A9627364-B072-7B70-D21F-CEEA1C7FC0E5}"/>
              </a:ext>
            </a:extLst>
          </p:cNvPr>
          <p:cNvSpPr>
            <a:spLocks noGrp="1"/>
          </p:cNvSpPr>
          <p:nvPr>
            <p:ph sz="quarter" idx="4"/>
          </p:nvPr>
        </p:nvSpPr>
        <p:spPr>
          <a:xfrm>
            <a:off x="6489290" y="2664542"/>
            <a:ext cx="5604386" cy="3644818"/>
          </a:xfrm>
        </p:spPr>
        <p:txBody>
          <a:bodyPr>
            <a:normAutofit/>
          </a:bodyPr>
          <a:lstStyle/>
          <a:p>
            <a:r>
              <a:rPr lang="en-GB" sz="2800" dirty="0">
                <a:latin typeface="Calibri" panose="020F0502020204030204" pitchFamily="34" charset="0"/>
                <a:ea typeface="Calibri" panose="020F0502020204030204" pitchFamily="34" charset="0"/>
                <a:cs typeface="Calibri" panose="020F0502020204030204" pitchFamily="34" charset="0"/>
              </a:rPr>
              <a:t>Measures in Power BI are dynamic calculations applied at the aggregate level, responding to the data context. Created using DAX language, they are essential for visualizations, providing functions and aggregations for calculations like sums, averages, or percentages in reports.</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9" name="Slide Number Placeholder 8">
            <a:extLst>
              <a:ext uri="{FF2B5EF4-FFF2-40B4-BE49-F238E27FC236}">
                <a16:creationId xmlns:a16="http://schemas.microsoft.com/office/drawing/2014/main" id="{88C922E6-CBE7-57E7-B1B1-7C6DD7374519}"/>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11" name="TextBox 10">
            <a:extLst>
              <a:ext uri="{FF2B5EF4-FFF2-40B4-BE49-F238E27FC236}">
                <a16:creationId xmlns:a16="http://schemas.microsoft.com/office/drawing/2014/main" id="{355DE587-BE72-873D-4308-D42759C25127}"/>
              </a:ext>
            </a:extLst>
          </p:cNvPr>
          <p:cNvSpPr txBox="1"/>
          <p:nvPr/>
        </p:nvSpPr>
        <p:spPr>
          <a:xfrm>
            <a:off x="0" y="6396335"/>
            <a:ext cx="11860052"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Ashiat Adeogun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pic>
        <p:nvPicPr>
          <p:cNvPr id="12" name="Google Shape;60;p13">
            <a:extLst>
              <a:ext uri="{FF2B5EF4-FFF2-40B4-BE49-F238E27FC236}">
                <a16:creationId xmlns:a16="http://schemas.microsoft.com/office/drawing/2014/main" id="{BE34765E-A81D-B745-0C4B-D1EED97AD509}"/>
              </a:ext>
            </a:extLst>
          </p:cNvPr>
          <p:cNvPicPr>
            <a:picLocks noChangeAspect="1"/>
          </p:cNvPicPr>
          <p:nvPr/>
        </p:nvPicPr>
        <p:blipFill>
          <a:blip r:embed="rId2"/>
          <a:stretch>
            <a:fillRect/>
          </a:stretch>
        </p:blipFill>
        <p:spPr>
          <a:xfrm>
            <a:off x="-12573" y="1"/>
            <a:ext cx="1060712" cy="660294"/>
          </a:xfrm>
          <a:prstGeom prst="rect">
            <a:avLst/>
          </a:prstGeom>
          <a:noFill/>
          <a:ln cap="flat">
            <a:noFill/>
          </a:ln>
        </p:spPr>
      </p:pic>
    </p:spTree>
    <p:extLst>
      <p:ext uri="{BB962C8B-B14F-4D97-AF65-F5344CB8AC3E}">
        <p14:creationId xmlns:p14="http://schemas.microsoft.com/office/powerpoint/2010/main" val="722847408"/>
      </p:ext>
    </p:extLst>
  </p:cSld>
  <p:clrMapOvr>
    <a:masterClrMapping/>
  </p:clrMapOvr>
  <mc:AlternateContent xmlns:mc="http://schemas.openxmlformats.org/markup-compatibility/2006">
    <mc:Choice xmlns:p14="http://schemas.microsoft.com/office/powerpoint/2010/main" Requires="p14">
      <p:transition spd="slow" p14:dur="2000" advTm="64631"/>
    </mc:Choice>
    <mc:Fallback>
      <p:transition spd="slow" advTm="6463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FB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E6E5-E8E1-250A-3868-D59C60B775C9}"/>
              </a:ext>
            </a:extLst>
          </p:cNvPr>
          <p:cNvSpPr>
            <a:spLocks noGrp="1"/>
          </p:cNvSpPr>
          <p:nvPr>
            <p:ph type="title"/>
          </p:nvPr>
        </p:nvSpPr>
        <p:spPr>
          <a:xfrm>
            <a:off x="-12573" y="17379"/>
            <a:ext cx="12204573" cy="773134"/>
          </a:xfrm>
          <a:solidFill>
            <a:schemeClr val="accent1"/>
          </a:solidFill>
        </p:spPr>
        <p:txBody>
          <a:bodyPr>
            <a:noAutofit/>
          </a:bodyPr>
          <a:lstStyle/>
          <a:p>
            <a:pPr algn="ctr"/>
            <a:r>
              <a:rPr lang="en-GB" sz="3600" b="1" i="0" dirty="0">
                <a:effectLst/>
                <a:latin typeface="Calibri" panose="020F0502020204030204" pitchFamily="34" charset="0"/>
                <a:ea typeface="Calibri" panose="020F0502020204030204" pitchFamily="34" charset="0"/>
                <a:cs typeface="Calibri" panose="020F0502020204030204" pitchFamily="34" charset="0"/>
              </a:rPr>
              <a:t>Stroke patients</a:t>
            </a:r>
            <a:br>
              <a:rPr lang="en-GB" sz="3600" b="1" dirty="0">
                <a:latin typeface="Calibri" panose="020F0502020204030204" pitchFamily="34" charset="0"/>
                <a:ea typeface="Calibri" panose="020F0502020204030204" pitchFamily="34" charset="0"/>
                <a:cs typeface="Calibri" panose="020F0502020204030204" pitchFamily="34" charset="0"/>
              </a:rPr>
            </a:br>
            <a:endParaRPr lang="en-US" sz="3600" dirty="0"/>
          </a:p>
        </p:txBody>
      </p:sp>
      <p:sp>
        <p:nvSpPr>
          <p:cNvPr id="4" name="Content Placeholder 3">
            <a:extLst>
              <a:ext uri="{FF2B5EF4-FFF2-40B4-BE49-F238E27FC236}">
                <a16:creationId xmlns:a16="http://schemas.microsoft.com/office/drawing/2014/main" id="{CE7130EE-93B2-EE9B-78A4-05774770769F}"/>
              </a:ext>
            </a:extLst>
          </p:cNvPr>
          <p:cNvSpPr>
            <a:spLocks noGrp="1"/>
          </p:cNvSpPr>
          <p:nvPr>
            <p:ph sz="half" idx="2"/>
          </p:nvPr>
        </p:nvSpPr>
        <p:spPr>
          <a:xfrm>
            <a:off x="7437876" y="790513"/>
            <a:ext cx="4650658" cy="5610287"/>
          </a:xfrm>
        </p:spPr>
        <p:txBody>
          <a:bodyPr>
            <a:noAutofit/>
          </a:bodyPr>
          <a:lstStyle/>
          <a:p>
            <a:r>
              <a:rPr lang="en-GB" sz="1700" b="1" i="0" dirty="0">
                <a:effectLst/>
                <a:latin typeface="Calibri" panose="020F0502020204030204" pitchFamily="34" charset="0"/>
                <a:ea typeface="Calibri" panose="020F0502020204030204" pitchFamily="34" charset="0"/>
                <a:cs typeface="Calibri" panose="020F0502020204030204" pitchFamily="34" charset="0"/>
              </a:rPr>
              <a:t>Key findings are:</a:t>
            </a:r>
          </a:p>
          <a:p>
            <a:pPr>
              <a:buClr>
                <a:schemeClr val="tx1"/>
              </a:buClr>
              <a:buFont typeface="Wingdings" panose="05000000000000000000" pitchFamily="2" charset="2"/>
              <a:buChar char="Ø"/>
            </a:pPr>
            <a:r>
              <a:rPr lang="en-GB" sz="1700" b="0" i="0" dirty="0">
                <a:effectLst/>
                <a:latin typeface="Calibri" panose="020F0502020204030204" pitchFamily="34" charset="0"/>
                <a:ea typeface="Calibri" panose="020F0502020204030204" pitchFamily="34" charset="0"/>
                <a:cs typeface="Calibri" panose="020F0502020204030204" pitchFamily="34" charset="0"/>
              </a:rPr>
              <a:t>The average age of stroke patients is 68, with a 4.87% prevalence and a slight female predominance.</a:t>
            </a:r>
          </a:p>
          <a:p>
            <a:pPr>
              <a:buClr>
                <a:schemeClr val="tx1"/>
              </a:buClr>
              <a:buFont typeface="Wingdings" panose="05000000000000000000" pitchFamily="2" charset="2"/>
              <a:buChar char="Ø"/>
            </a:pPr>
            <a:r>
              <a:rPr lang="en-GB" sz="1700" b="0" i="0" dirty="0">
                <a:effectLst/>
                <a:latin typeface="Calibri" panose="020F0502020204030204" pitchFamily="34" charset="0"/>
                <a:ea typeface="Calibri" panose="020F0502020204030204" pitchFamily="34" charset="0"/>
                <a:cs typeface="Calibri" panose="020F0502020204030204" pitchFamily="34" charset="0"/>
              </a:rPr>
              <a:t> Most (88.35%) are married, and 61.85% are aged 61–80. Smoking habits include 28.11% of former smokers and 16.87% of current smokers.</a:t>
            </a:r>
          </a:p>
          <a:p>
            <a:pPr>
              <a:buClr>
                <a:schemeClr val="tx1"/>
              </a:buClr>
              <a:buFont typeface="Wingdings" panose="05000000000000000000" pitchFamily="2" charset="2"/>
              <a:buChar char="Ø"/>
            </a:pPr>
            <a:r>
              <a:rPr lang="en-GB" sz="1700" b="0" i="0" dirty="0">
                <a:effectLst/>
                <a:latin typeface="Calibri" panose="020F0502020204030204" pitchFamily="34" charset="0"/>
                <a:ea typeface="Calibri" panose="020F0502020204030204" pitchFamily="34" charset="0"/>
                <a:cs typeface="Calibri" panose="020F0502020204030204" pitchFamily="34" charset="0"/>
              </a:rPr>
              <a:t>No significant difference exists between urban (54.22%) and rural (45.78%) distributions, with private sector dominance in work types evident among stroke patients.</a:t>
            </a:r>
          </a:p>
          <a:p>
            <a:pPr marL="0" indent="0">
              <a:buClr>
                <a:schemeClr val="tx1"/>
              </a:buClr>
              <a:buNone/>
            </a:pPr>
            <a:r>
              <a:rPr lang="da-DK" sz="1700" b="1" i="0" dirty="0">
                <a:effectLst/>
                <a:latin typeface="Calibri" panose="020F0502020204030204" pitchFamily="34" charset="0"/>
                <a:ea typeface="Calibri" panose="020F0502020204030204" pitchFamily="34" charset="0"/>
                <a:cs typeface="Calibri" panose="020F0502020204030204" pitchFamily="34" charset="0"/>
              </a:rPr>
              <a:t>Recommendations:</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Tailor stroke prevention for ages 61–80, emphasizing smoking cessation and lifestyle changes. </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Provide marital and occupational support, implement comprehensive strategies in both urban and rural areas, and foster an integrated healthcare approach for effective stroke reduction.</a:t>
            </a:r>
            <a:endParaRPr lang="da-DK" sz="170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id="{D41639E2-0175-C7A4-0CD4-7D2B75794BED}"/>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13" name="Content Placeholder 12" descr="A screenshot of a computer&#10;&#10;Description automatically generated">
            <a:extLst>
              <a:ext uri="{FF2B5EF4-FFF2-40B4-BE49-F238E27FC236}">
                <a16:creationId xmlns:a16="http://schemas.microsoft.com/office/drawing/2014/main" id="{5498CB2E-F628-1DC7-C9DE-67540CF22024}"/>
              </a:ext>
            </a:extLst>
          </p:cNvPr>
          <p:cNvPicPr>
            <a:picLocks noGrp="1" noChangeAspect="1"/>
          </p:cNvPicPr>
          <p:nvPr>
            <p:ph sz="half" idx="1"/>
          </p:nvPr>
        </p:nvPicPr>
        <p:blipFill>
          <a:blip r:embed="rId2"/>
          <a:stretch>
            <a:fillRect/>
          </a:stretch>
        </p:blipFill>
        <p:spPr>
          <a:xfrm>
            <a:off x="-1" y="790513"/>
            <a:ext cx="7437877" cy="5816764"/>
          </a:xfrm>
        </p:spPr>
      </p:pic>
      <p:sp>
        <p:nvSpPr>
          <p:cNvPr id="17" name="TextBox 16">
            <a:extLst>
              <a:ext uri="{FF2B5EF4-FFF2-40B4-BE49-F238E27FC236}">
                <a16:creationId xmlns:a16="http://schemas.microsoft.com/office/drawing/2014/main" id="{4CA7DAA1-39F3-0728-6E66-BA468CEFAFA6}"/>
              </a:ext>
            </a:extLst>
          </p:cNvPr>
          <p:cNvSpPr txBox="1"/>
          <p:nvPr/>
        </p:nvSpPr>
        <p:spPr>
          <a:xfrm>
            <a:off x="-2" y="6510130"/>
            <a:ext cx="12191999"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Ashiat</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Adeogun</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pic>
        <p:nvPicPr>
          <p:cNvPr id="18" name="Google Shape;60;p13">
            <a:extLst>
              <a:ext uri="{FF2B5EF4-FFF2-40B4-BE49-F238E27FC236}">
                <a16:creationId xmlns:a16="http://schemas.microsoft.com/office/drawing/2014/main" id="{2835B847-3B2E-0F86-D566-60ABF4540E26}"/>
              </a:ext>
            </a:extLst>
          </p:cNvPr>
          <p:cNvPicPr>
            <a:picLocks noChangeAspect="1"/>
          </p:cNvPicPr>
          <p:nvPr/>
        </p:nvPicPr>
        <p:blipFill>
          <a:blip r:embed="rId3"/>
          <a:stretch>
            <a:fillRect/>
          </a:stretch>
        </p:blipFill>
        <p:spPr>
          <a:xfrm>
            <a:off x="-12573" y="1"/>
            <a:ext cx="1060712" cy="660294"/>
          </a:xfrm>
          <a:prstGeom prst="rect">
            <a:avLst/>
          </a:prstGeom>
          <a:noFill/>
          <a:ln cap="flat">
            <a:noFill/>
          </a:ln>
        </p:spPr>
      </p:pic>
    </p:spTree>
    <p:extLst>
      <p:ext uri="{BB962C8B-B14F-4D97-AF65-F5344CB8AC3E}">
        <p14:creationId xmlns:p14="http://schemas.microsoft.com/office/powerpoint/2010/main" val="3431153698"/>
      </p:ext>
    </p:extLst>
  </p:cSld>
  <p:clrMapOvr>
    <a:masterClrMapping/>
  </p:clrMapOvr>
  <mc:AlternateContent xmlns:mc="http://schemas.openxmlformats.org/markup-compatibility/2006">
    <mc:Choice xmlns:p14="http://schemas.microsoft.com/office/powerpoint/2010/main" Requires="p14">
      <p:transition spd="slow" p14:dur="2000" advTm="398"/>
    </mc:Choice>
    <mc:Fallback>
      <p:transition spd="slow" advTm="39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FB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E6E5-E8E1-250A-3868-D59C60B775C9}"/>
              </a:ext>
            </a:extLst>
          </p:cNvPr>
          <p:cNvSpPr>
            <a:spLocks noGrp="1"/>
          </p:cNvSpPr>
          <p:nvPr>
            <p:ph type="title"/>
          </p:nvPr>
        </p:nvSpPr>
        <p:spPr>
          <a:xfrm>
            <a:off x="-12573" y="17379"/>
            <a:ext cx="12204573" cy="773134"/>
          </a:xfrm>
          <a:solidFill>
            <a:schemeClr val="accent1"/>
          </a:solidFill>
        </p:spPr>
        <p:txBody>
          <a:bodyPr>
            <a:noAutofit/>
          </a:bodyPr>
          <a:lstStyle/>
          <a:p>
            <a:pPr algn="ctr"/>
            <a:r>
              <a:rPr lang="en-GB" sz="3600" b="1" dirty="0">
                <a:latin typeface="Calibri" panose="020F0502020204030204" pitchFamily="34" charset="0"/>
                <a:ea typeface="Calibri" panose="020F0502020204030204" pitchFamily="34" charset="0"/>
                <a:cs typeface="Calibri" panose="020F0502020204030204" pitchFamily="34" charset="0"/>
              </a:rPr>
              <a:t>Hypertensive</a:t>
            </a:r>
            <a:r>
              <a:rPr lang="en-GB" sz="3600" b="1" i="0" dirty="0">
                <a:effectLst/>
                <a:latin typeface="Calibri" panose="020F0502020204030204" pitchFamily="34" charset="0"/>
                <a:ea typeface="Calibri" panose="020F0502020204030204" pitchFamily="34" charset="0"/>
                <a:cs typeface="Calibri" panose="020F0502020204030204" pitchFamily="34" charset="0"/>
              </a:rPr>
              <a:t> patients</a:t>
            </a:r>
            <a:br>
              <a:rPr lang="en-GB" sz="3600" b="1" dirty="0">
                <a:latin typeface="Calibri" panose="020F0502020204030204" pitchFamily="34" charset="0"/>
                <a:ea typeface="Calibri" panose="020F0502020204030204" pitchFamily="34" charset="0"/>
                <a:cs typeface="Calibri" panose="020F0502020204030204" pitchFamily="34" charset="0"/>
              </a:rPr>
            </a:br>
            <a:endParaRPr lang="en-US" sz="3600" dirty="0"/>
          </a:p>
        </p:txBody>
      </p:sp>
      <p:sp>
        <p:nvSpPr>
          <p:cNvPr id="4" name="Content Placeholder 3">
            <a:extLst>
              <a:ext uri="{FF2B5EF4-FFF2-40B4-BE49-F238E27FC236}">
                <a16:creationId xmlns:a16="http://schemas.microsoft.com/office/drawing/2014/main" id="{CE7130EE-93B2-EE9B-78A4-05774770769F}"/>
              </a:ext>
            </a:extLst>
          </p:cNvPr>
          <p:cNvSpPr>
            <a:spLocks noGrp="1"/>
          </p:cNvSpPr>
          <p:nvPr>
            <p:ph sz="half" idx="2"/>
          </p:nvPr>
        </p:nvSpPr>
        <p:spPr>
          <a:xfrm>
            <a:off x="7437876" y="790513"/>
            <a:ext cx="4650658" cy="5610287"/>
          </a:xfrm>
        </p:spPr>
        <p:txBody>
          <a:bodyPr>
            <a:noAutofit/>
          </a:bodyPr>
          <a:lstStyle/>
          <a:p>
            <a:r>
              <a:rPr lang="en-GB" sz="1700" b="1" i="0" dirty="0">
                <a:effectLst/>
                <a:latin typeface="Calibri" panose="020F0502020204030204" pitchFamily="34" charset="0"/>
                <a:ea typeface="Calibri" panose="020F0502020204030204" pitchFamily="34" charset="0"/>
                <a:cs typeface="Calibri" panose="020F0502020204030204" pitchFamily="34" charset="0"/>
              </a:rPr>
              <a:t>Key findings are:</a:t>
            </a:r>
          </a:p>
          <a:p>
            <a:pPr>
              <a:buClr>
                <a:schemeClr val="tx1"/>
              </a:buClr>
              <a:buFont typeface="Wingdings" panose="05000000000000000000" pitchFamily="2" charset="2"/>
              <a:buChar char="Ø"/>
            </a:pPr>
            <a:r>
              <a:rPr lang="en-GB" sz="1700" b="0" i="0" dirty="0">
                <a:effectLst/>
                <a:latin typeface="Calibri" panose="020F0502020204030204" pitchFamily="34" charset="0"/>
                <a:ea typeface="Calibri" panose="020F0502020204030204" pitchFamily="34" charset="0"/>
                <a:cs typeface="Calibri" panose="020F0502020204030204" pitchFamily="34" charset="0"/>
              </a:rPr>
              <a:t>Hypertensive patients, with an average age of 62, are slightly younger, comprising of 9.74% cases.</a:t>
            </a:r>
          </a:p>
          <a:p>
            <a:pPr>
              <a:buClr>
                <a:schemeClr val="tx1"/>
              </a:buClr>
              <a:buFont typeface="Wingdings" panose="05000000000000000000" pitchFamily="2" charset="2"/>
              <a:buChar char="Ø"/>
            </a:pPr>
            <a:r>
              <a:rPr lang="en-GB" sz="1700" b="0" i="0" dirty="0">
                <a:effectLst/>
                <a:latin typeface="Calibri" panose="020F0502020204030204" pitchFamily="34" charset="0"/>
                <a:ea typeface="Calibri" panose="020F0502020204030204" pitchFamily="34" charset="0"/>
                <a:cs typeface="Calibri" panose="020F0502020204030204" pitchFamily="34" charset="0"/>
              </a:rPr>
              <a:t> Females account for 55.42%, and 50.80% fall within the 61-80 age group.</a:t>
            </a:r>
          </a:p>
          <a:p>
            <a:pPr>
              <a:buClr>
                <a:schemeClr val="tx1"/>
              </a:buClr>
              <a:buFont typeface="Wingdings" panose="05000000000000000000" pitchFamily="2" charset="2"/>
              <a:buChar char="Ø"/>
            </a:pPr>
            <a:r>
              <a:rPr lang="en-GB" sz="1700" b="0" i="0" dirty="0">
                <a:effectLst/>
                <a:latin typeface="Calibri" panose="020F0502020204030204" pitchFamily="34" charset="0"/>
                <a:ea typeface="Calibri" panose="020F0502020204030204" pitchFamily="34" charset="0"/>
                <a:cs typeface="Calibri" panose="020F0502020204030204" pitchFamily="34" charset="0"/>
              </a:rPr>
              <a:t>Most are married, residing evenly in urban and rural areas, with a significant prevalence of private sector occupations.</a:t>
            </a:r>
          </a:p>
          <a:p>
            <a:pPr>
              <a:buClr>
                <a:schemeClr val="tx1"/>
              </a:buClr>
              <a:buFont typeface="Wingdings" panose="05000000000000000000" pitchFamily="2" charset="2"/>
              <a:buChar char="Ø"/>
            </a:pPr>
            <a:r>
              <a:rPr lang="da-DK" sz="1700" b="1" i="0" dirty="0">
                <a:effectLst/>
                <a:latin typeface="Calibri" panose="020F0502020204030204" pitchFamily="34" charset="0"/>
                <a:ea typeface="Calibri" panose="020F0502020204030204" pitchFamily="34" charset="0"/>
                <a:cs typeface="Calibri" panose="020F0502020204030204" pitchFamily="34" charset="0"/>
              </a:rPr>
              <a:t>Recommendations:</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Tailor hypertension interventions for ages 61-80, focusing on females, offering regular screenings and community workshops. </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Enhance accessibility through telehealth, cultural sensitivity, and family-based initiatives. </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Advocate for policies supporting healthier lifestyles and foster collaborative research for continuous improvement.</a:t>
            </a:r>
            <a:endParaRPr lang="da-DK" sz="170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id="{D41639E2-0175-C7A4-0CD4-7D2B75794BED}"/>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17" name="TextBox 16">
            <a:extLst>
              <a:ext uri="{FF2B5EF4-FFF2-40B4-BE49-F238E27FC236}">
                <a16:creationId xmlns:a16="http://schemas.microsoft.com/office/drawing/2014/main" id="{4CA7DAA1-39F3-0728-6E66-BA468CEFAFA6}"/>
              </a:ext>
            </a:extLst>
          </p:cNvPr>
          <p:cNvSpPr txBox="1"/>
          <p:nvPr/>
        </p:nvSpPr>
        <p:spPr>
          <a:xfrm>
            <a:off x="-2" y="6510130"/>
            <a:ext cx="12191999"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Ashiat</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Adeogun</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pic>
        <p:nvPicPr>
          <p:cNvPr id="18" name="Google Shape;60;p13">
            <a:extLst>
              <a:ext uri="{FF2B5EF4-FFF2-40B4-BE49-F238E27FC236}">
                <a16:creationId xmlns:a16="http://schemas.microsoft.com/office/drawing/2014/main" id="{2835B847-3B2E-0F86-D566-60ABF4540E26}"/>
              </a:ext>
            </a:extLst>
          </p:cNvPr>
          <p:cNvPicPr>
            <a:picLocks noChangeAspect="1"/>
          </p:cNvPicPr>
          <p:nvPr/>
        </p:nvPicPr>
        <p:blipFill>
          <a:blip r:embed="rId2"/>
          <a:stretch>
            <a:fillRect/>
          </a:stretch>
        </p:blipFill>
        <p:spPr>
          <a:xfrm>
            <a:off x="-12573" y="1"/>
            <a:ext cx="1060712" cy="660294"/>
          </a:xfrm>
          <a:prstGeom prst="rect">
            <a:avLst/>
          </a:prstGeom>
          <a:noFill/>
          <a:ln cap="flat">
            <a:noFill/>
          </a:ln>
        </p:spPr>
      </p:pic>
      <p:pic>
        <p:nvPicPr>
          <p:cNvPr id="8" name="Content Placeholder 7" descr="A screenshot of a computer screen">
            <a:extLst>
              <a:ext uri="{FF2B5EF4-FFF2-40B4-BE49-F238E27FC236}">
                <a16:creationId xmlns:a16="http://schemas.microsoft.com/office/drawing/2014/main" id="{A27737DD-2A02-6E84-BD36-AB55AE4535B3}"/>
              </a:ext>
            </a:extLst>
          </p:cNvPr>
          <p:cNvPicPr>
            <a:picLocks noGrp="1" noChangeAspect="1"/>
          </p:cNvPicPr>
          <p:nvPr>
            <p:ph sz="half" idx="1"/>
          </p:nvPr>
        </p:nvPicPr>
        <p:blipFill>
          <a:blip r:embed="rId3"/>
          <a:stretch>
            <a:fillRect/>
          </a:stretch>
        </p:blipFill>
        <p:spPr>
          <a:xfrm>
            <a:off x="-12573" y="769625"/>
            <a:ext cx="7534250" cy="5805073"/>
          </a:xfrm>
        </p:spPr>
      </p:pic>
    </p:spTree>
    <p:extLst>
      <p:ext uri="{BB962C8B-B14F-4D97-AF65-F5344CB8AC3E}">
        <p14:creationId xmlns:p14="http://schemas.microsoft.com/office/powerpoint/2010/main" val="325851001"/>
      </p:ext>
    </p:extLst>
  </p:cSld>
  <p:clrMapOvr>
    <a:masterClrMapping/>
  </p:clrMapOvr>
  <mc:AlternateContent xmlns:mc="http://schemas.openxmlformats.org/markup-compatibility/2006">
    <mc:Choice xmlns:p14="http://schemas.microsoft.com/office/powerpoint/2010/main" Requires="p14">
      <p:transition spd="slow" p14:dur="2000" advTm="141307"/>
    </mc:Choice>
    <mc:Fallback>
      <p:transition spd="slow" advTm="14130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FB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E6E5-E8E1-250A-3868-D59C60B775C9}"/>
              </a:ext>
            </a:extLst>
          </p:cNvPr>
          <p:cNvSpPr>
            <a:spLocks noGrp="1"/>
          </p:cNvSpPr>
          <p:nvPr>
            <p:ph type="title"/>
          </p:nvPr>
        </p:nvSpPr>
        <p:spPr>
          <a:xfrm>
            <a:off x="-12573" y="17379"/>
            <a:ext cx="12204573" cy="773134"/>
          </a:xfrm>
          <a:solidFill>
            <a:schemeClr val="accent1"/>
          </a:solidFill>
        </p:spPr>
        <p:txBody>
          <a:bodyPr>
            <a:noAutofit/>
          </a:bodyPr>
          <a:lstStyle/>
          <a:p>
            <a:pPr algn="ctr"/>
            <a:r>
              <a:rPr lang="en-GB" sz="3600" b="1">
                <a:latin typeface="Calibri" panose="020F0502020204030204" pitchFamily="34" charset="0"/>
                <a:ea typeface="Calibri" panose="020F0502020204030204" pitchFamily="34" charset="0"/>
                <a:cs typeface="Calibri" panose="020F0502020204030204" pitchFamily="34" charset="0"/>
              </a:rPr>
              <a:t>Heart_disease</a:t>
            </a:r>
            <a:r>
              <a:rPr lang="en-GB" sz="3600" b="1" i="0" dirty="0">
                <a:effectLst/>
                <a:latin typeface="Calibri" panose="020F0502020204030204" pitchFamily="34" charset="0"/>
                <a:ea typeface="Calibri" panose="020F0502020204030204" pitchFamily="34" charset="0"/>
                <a:cs typeface="Calibri" panose="020F0502020204030204" pitchFamily="34" charset="0"/>
              </a:rPr>
              <a:t> patients</a:t>
            </a:r>
            <a:br>
              <a:rPr lang="en-GB" sz="3600" b="1" dirty="0">
                <a:latin typeface="Calibri" panose="020F0502020204030204" pitchFamily="34" charset="0"/>
                <a:ea typeface="Calibri" panose="020F0502020204030204" pitchFamily="34" charset="0"/>
                <a:cs typeface="Calibri" panose="020F0502020204030204" pitchFamily="34" charset="0"/>
              </a:rPr>
            </a:br>
            <a:endParaRPr lang="en-US" sz="3600" dirty="0"/>
          </a:p>
        </p:txBody>
      </p:sp>
      <p:sp>
        <p:nvSpPr>
          <p:cNvPr id="4" name="Content Placeholder 3">
            <a:extLst>
              <a:ext uri="{FF2B5EF4-FFF2-40B4-BE49-F238E27FC236}">
                <a16:creationId xmlns:a16="http://schemas.microsoft.com/office/drawing/2014/main" id="{CE7130EE-93B2-EE9B-78A4-05774770769F}"/>
              </a:ext>
            </a:extLst>
          </p:cNvPr>
          <p:cNvSpPr>
            <a:spLocks noGrp="1"/>
          </p:cNvSpPr>
          <p:nvPr>
            <p:ph sz="half" idx="2"/>
          </p:nvPr>
        </p:nvSpPr>
        <p:spPr>
          <a:xfrm>
            <a:off x="7437876" y="790513"/>
            <a:ext cx="4650658" cy="5610287"/>
          </a:xfrm>
        </p:spPr>
        <p:txBody>
          <a:bodyPr>
            <a:noAutofit/>
          </a:bodyPr>
          <a:lstStyle/>
          <a:p>
            <a:r>
              <a:rPr lang="en-GB" sz="1700" b="1" i="0" dirty="0">
                <a:effectLst/>
                <a:latin typeface="Calibri" panose="020F0502020204030204" pitchFamily="34" charset="0"/>
                <a:ea typeface="Calibri" panose="020F0502020204030204" pitchFamily="34" charset="0"/>
                <a:cs typeface="Calibri" panose="020F0502020204030204" pitchFamily="34" charset="0"/>
              </a:rPr>
              <a:t>Key findings are:</a:t>
            </a:r>
          </a:p>
          <a:p>
            <a:pPr>
              <a:buClr>
                <a:schemeClr val="tx1"/>
              </a:buClr>
              <a:buFont typeface="Wingdings" panose="05000000000000000000" pitchFamily="2" charset="2"/>
              <a:buChar char="Ø"/>
            </a:pPr>
            <a:r>
              <a:rPr lang="en-GB" sz="1700" b="0" i="0" dirty="0">
                <a:effectLst/>
                <a:latin typeface="Calibri" panose="020F0502020204030204" pitchFamily="34" charset="0"/>
                <a:ea typeface="Calibri" panose="020F0502020204030204" pitchFamily="34" charset="0"/>
                <a:cs typeface="Calibri" panose="020F0502020204030204" pitchFamily="34" charset="0"/>
              </a:rPr>
              <a:t>Patients with heart disease average 68 years, comprising 5.40% of cases, with a higher male proportion of 59%. Like hypertensive patients,</a:t>
            </a:r>
          </a:p>
          <a:p>
            <a:pPr>
              <a:buClr>
                <a:schemeClr val="tx1"/>
              </a:buClr>
              <a:buFont typeface="Wingdings" panose="05000000000000000000" pitchFamily="2" charset="2"/>
              <a:buChar char="Ø"/>
            </a:pPr>
            <a:r>
              <a:rPr lang="en-GB" sz="1700" dirty="0">
                <a:latin typeface="Calibri" panose="020F0502020204030204" pitchFamily="34" charset="0"/>
                <a:ea typeface="Calibri" panose="020F0502020204030204" pitchFamily="34" charset="0"/>
                <a:cs typeface="Calibri" panose="020F0502020204030204" pitchFamily="34" charset="0"/>
              </a:rPr>
              <a:t>M</a:t>
            </a:r>
            <a:r>
              <a:rPr lang="en-GB" sz="1700" b="0" i="0" dirty="0">
                <a:effectLst/>
                <a:latin typeface="Calibri" panose="020F0502020204030204" pitchFamily="34" charset="0"/>
                <a:ea typeface="Calibri" panose="020F0502020204030204" pitchFamily="34" charset="0"/>
                <a:cs typeface="Calibri" panose="020F0502020204030204" pitchFamily="34" charset="0"/>
              </a:rPr>
              <a:t>ost are married, and 66.30% fall within the 61-80 age group. Slightly more reside in urban areas, constituting 51.45%, with private sector dominance in work types evident among the patients.</a:t>
            </a:r>
          </a:p>
          <a:p>
            <a:pPr>
              <a:buClr>
                <a:schemeClr val="tx1"/>
              </a:buClr>
              <a:buFont typeface="Wingdings" panose="05000000000000000000" pitchFamily="2" charset="2"/>
              <a:buChar char="Ø"/>
            </a:pPr>
            <a:r>
              <a:rPr lang="da-DK" sz="1700" b="1" i="0" dirty="0">
                <a:effectLst/>
                <a:latin typeface="Calibri" panose="020F0502020204030204" pitchFamily="34" charset="0"/>
                <a:ea typeface="Calibri" panose="020F0502020204030204" pitchFamily="34" charset="0"/>
                <a:cs typeface="Calibri" panose="020F0502020204030204" pitchFamily="34" charset="0"/>
              </a:rPr>
              <a:t>Recommendations:</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Tailor cardiac care for ages 61-80, emphasizing male-specific initiatives. </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Implement family support programs, conduct urban health campaigns, and collaborate with the private sector.</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 Integrate mental health support, encourage regular physical activity, and use technology for monitoring.</a:t>
            </a:r>
            <a:endParaRPr lang="da-DK" sz="170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id="{D41639E2-0175-C7A4-0CD4-7D2B75794BED}"/>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17" name="TextBox 16">
            <a:extLst>
              <a:ext uri="{FF2B5EF4-FFF2-40B4-BE49-F238E27FC236}">
                <a16:creationId xmlns:a16="http://schemas.microsoft.com/office/drawing/2014/main" id="{4CA7DAA1-39F3-0728-6E66-BA468CEFAFA6}"/>
              </a:ext>
            </a:extLst>
          </p:cNvPr>
          <p:cNvSpPr txBox="1"/>
          <p:nvPr/>
        </p:nvSpPr>
        <p:spPr>
          <a:xfrm>
            <a:off x="-2" y="6510130"/>
            <a:ext cx="12191999"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Ashiat</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Adeogun</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pic>
        <p:nvPicPr>
          <p:cNvPr id="18" name="Google Shape;60;p13">
            <a:extLst>
              <a:ext uri="{FF2B5EF4-FFF2-40B4-BE49-F238E27FC236}">
                <a16:creationId xmlns:a16="http://schemas.microsoft.com/office/drawing/2014/main" id="{2835B847-3B2E-0F86-D566-60ABF4540E26}"/>
              </a:ext>
            </a:extLst>
          </p:cNvPr>
          <p:cNvPicPr>
            <a:picLocks noChangeAspect="1"/>
          </p:cNvPicPr>
          <p:nvPr/>
        </p:nvPicPr>
        <p:blipFill>
          <a:blip r:embed="rId2"/>
          <a:stretch>
            <a:fillRect/>
          </a:stretch>
        </p:blipFill>
        <p:spPr>
          <a:xfrm>
            <a:off x="-12573" y="1"/>
            <a:ext cx="1060712" cy="660294"/>
          </a:xfrm>
          <a:prstGeom prst="rect">
            <a:avLst/>
          </a:prstGeom>
          <a:noFill/>
          <a:ln cap="flat">
            <a:noFill/>
          </a:ln>
        </p:spPr>
      </p:pic>
      <p:pic>
        <p:nvPicPr>
          <p:cNvPr id="8" name="Content Placeholder 7" descr="A screenshot of a computer">
            <a:extLst>
              <a:ext uri="{FF2B5EF4-FFF2-40B4-BE49-F238E27FC236}">
                <a16:creationId xmlns:a16="http://schemas.microsoft.com/office/drawing/2014/main" id="{1275987E-E1CF-1CDF-FBC5-A5D457596BBE}"/>
              </a:ext>
            </a:extLst>
          </p:cNvPr>
          <p:cNvPicPr>
            <a:picLocks noGrp="1" noChangeAspect="1"/>
          </p:cNvPicPr>
          <p:nvPr>
            <p:ph sz="half" idx="1"/>
          </p:nvPr>
        </p:nvPicPr>
        <p:blipFill>
          <a:blip r:embed="rId3"/>
          <a:stretch>
            <a:fillRect/>
          </a:stretch>
        </p:blipFill>
        <p:spPr>
          <a:xfrm>
            <a:off x="-12573" y="769624"/>
            <a:ext cx="7450449" cy="5740505"/>
          </a:xfrm>
        </p:spPr>
      </p:pic>
    </p:spTree>
    <p:extLst>
      <p:ext uri="{BB962C8B-B14F-4D97-AF65-F5344CB8AC3E}">
        <p14:creationId xmlns:p14="http://schemas.microsoft.com/office/powerpoint/2010/main" val="3644238790"/>
      </p:ext>
    </p:extLst>
  </p:cSld>
  <p:clrMapOvr>
    <a:masterClrMapping/>
  </p:clrMapOvr>
  <mc:AlternateContent xmlns:mc="http://schemas.openxmlformats.org/markup-compatibility/2006">
    <mc:Choice xmlns:p14="http://schemas.microsoft.com/office/powerpoint/2010/main" Requires="p14">
      <p:transition spd="slow" p14:dur="2000" advTm="3286"/>
    </mc:Choice>
    <mc:Fallback>
      <p:transition spd="slow" advTm="328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FB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E6E5-E8E1-250A-3868-D59C60B775C9}"/>
              </a:ext>
            </a:extLst>
          </p:cNvPr>
          <p:cNvSpPr>
            <a:spLocks noGrp="1"/>
          </p:cNvSpPr>
          <p:nvPr>
            <p:ph type="title"/>
          </p:nvPr>
        </p:nvSpPr>
        <p:spPr>
          <a:xfrm>
            <a:off x="-12576" y="0"/>
            <a:ext cx="12096421" cy="769623"/>
          </a:xfrm>
          <a:solidFill>
            <a:schemeClr val="accent1"/>
          </a:solidFill>
        </p:spPr>
        <p:txBody>
          <a:bodyPr>
            <a:noAutofit/>
          </a:bodyPr>
          <a:lstStyle/>
          <a:p>
            <a:pPr algn="ctr"/>
            <a:r>
              <a:rPr lang="en-GB" sz="3600" b="1" i="0" dirty="0">
                <a:effectLst/>
                <a:latin typeface="Calibri" panose="020F0502020204030204" pitchFamily="34" charset="0"/>
                <a:ea typeface="Calibri" panose="020F0502020204030204" pitchFamily="34" charset="0"/>
                <a:cs typeface="Calibri" panose="020F0502020204030204" pitchFamily="34" charset="0"/>
              </a:rPr>
              <a:t> patients with multiple conditions</a:t>
            </a:r>
            <a:br>
              <a:rPr lang="en-GB" sz="3600" b="1" dirty="0">
                <a:latin typeface="Calibri" panose="020F0502020204030204" pitchFamily="34" charset="0"/>
                <a:ea typeface="Calibri" panose="020F0502020204030204" pitchFamily="34" charset="0"/>
                <a:cs typeface="Calibri" panose="020F0502020204030204" pitchFamily="34" charset="0"/>
              </a:rPr>
            </a:br>
            <a:endParaRPr lang="en-US" sz="3600" dirty="0"/>
          </a:p>
        </p:txBody>
      </p:sp>
      <p:sp>
        <p:nvSpPr>
          <p:cNvPr id="4" name="Content Placeholder 3">
            <a:extLst>
              <a:ext uri="{FF2B5EF4-FFF2-40B4-BE49-F238E27FC236}">
                <a16:creationId xmlns:a16="http://schemas.microsoft.com/office/drawing/2014/main" id="{CE7130EE-93B2-EE9B-78A4-05774770769F}"/>
              </a:ext>
            </a:extLst>
          </p:cNvPr>
          <p:cNvSpPr>
            <a:spLocks noGrp="1"/>
          </p:cNvSpPr>
          <p:nvPr>
            <p:ph sz="half" idx="2"/>
          </p:nvPr>
        </p:nvSpPr>
        <p:spPr>
          <a:xfrm>
            <a:off x="7437876" y="769625"/>
            <a:ext cx="4754124" cy="5810408"/>
          </a:xfrm>
        </p:spPr>
        <p:txBody>
          <a:bodyPr>
            <a:noAutofit/>
          </a:bodyPr>
          <a:lstStyle/>
          <a:p>
            <a:r>
              <a:rPr lang="en-GB" sz="1500" b="1" i="0" dirty="0">
                <a:effectLst/>
                <a:latin typeface="Calibri" panose="020F0502020204030204" pitchFamily="34" charset="0"/>
                <a:ea typeface="Calibri" panose="020F0502020204030204" pitchFamily="34" charset="0"/>
                <a:cs typeface="Calibri" panose="020F0502020204030204" pitchFamily="34" charset="0"/>
              </a:rPr>
              <a:t>Key findings are:</a:t>
            </a:r>
          </a:p>
          <a:p>
            <a:pPr>
              <a:buClr>
                <a:schemeClr val="tx1"/>
              </a:buClr>
              <a:buFont typeface="Wingdings" panose="05000000000000000000" pitchFamily="2" charset="2"/>
              <a:buChar char="Ø"/>
            </a:pPr>
            <a:r>
              <a:rPr lang="en-GB" sz="1500" b="0" i="0" dirty="0">
                <a:effectLst/>
                <a:latin typeface="Calibri" panose="020F0502020204030204" pitchFamily="34" charset="0"/>
                <a:ea typeface="Calibri" panose="020F0502020204030204" pitchFamily="34" charset="0"/>
                <a:cs typeface="Calibri" panose="020F0502020204030204" pitchFamily="34" charset="0"/>
              </a:rPr>
              <a:t>Individuals managing multiple conditions, averaging 73 years, comprise 0.25% of cases, with 38.46% smokers and 30.77% former smokers.</a:t>
            </a:r>
          </a:p>
          <a:p>
            <a:pPr>
              <a:buClr>
                <a:schemeClr val="tx1"/>
              </a:buClr>
              <a:buFont typeface="Wingdings" panose="05000000000000000000" pitchFamily="2" charset="2"/>
              <a:buChar char="Ø"/>
            </a:pPr>
            <a:r>
              <a:rPr lang="en-GB" sz="1500" b="0" i="0" dirty="0">
                <a:effectLst/>
                <a:latin typeface="Calibri" panose="020F0502020204030204" pitchFamily="34" charset="0"/>
                <a:ea typeface="Calibri" panose="020F0502020204030204" pitchFamily="34" charset="0"/>
                <a:cs typeface="Calibri" panose="020F0502020204030204" pitchFamily="34" charset="0"/>
              </a:rPr>
              <a:t>Approximately 61.54% reside in urban areas, and 69.23% are aged 61-80. </a:t>
            </a:r>
          </a:p>
          <a:p>
            <a:pPr>
              <a:buClr>
                <a:schemeClr val="tx1"/>
              </a:buClr>
              <a:buFont typeface="Wingdings" panose="05000000000000000000" pitchFamily="2" charset="2"/>
              <a:buChar char="Ø"/>
            </a:pPr>
            <a:r>
              <a:rPr lang="en-GB" sz="1500" b="0" i="0" dirty="0">
                <a:effectLst/>
                <a:latin typeface="Calibri" panose="020F0502020204030204" pitchFamily="34" charset="0"/>
                <a:ea typeface="Calibri" panose="020F0502020204030204" pitchFamily="34" charset="0"/>
                <a:cs typeface="Calibri" panose="020F0502020204030204" pitchFamily="34" charset="0"/>
              </a:rPr>
              <a:t>Those with heart disease and hypertension, hypertension and stroke, or heart disease and stroke tend to be older. </a:t>
            </a:r>
          </a:p>
          <a:p>
            <a:pPr>
              <a:buClr>
                <a:schemeClr val="tx1"/>
              </a:buClr>
              <a:buFont typeface="Wingdings" panose="05000000000000000000" pitchFamily="2" charset="2"/>
              <a:buChar char="Ø"/>
            </a:pPr>
            <a:r>
              <a:rPr lang="en-GB" sz="1500" b="0" i="0" dirty="0">
                <a:effectLst/>
                <a:latin typeface="Calibri" panose="020F0502020204030204" pitchFamily="34" charset="0"/>
                <a:ea typeface="Calibri" panose="020F0502020204030204" pitchFamily="34" charset="0"/>
                <a:cs typeface="Calibri" panose="020F0502020204030204" pitchFamily="34" charset="0"/>
              </a:rPr>
              <a:t>While heart disease and hypertension cases show an even urban-rural distribution, hypertension, and stroke cases have a higher percentage of females. </a:t>
            </a:r>
          </a:p>
          <a:p>
            <a:pPr>
              <a:buClr>
                <a:schemeClr val="tx1"/>
              </a:buClr>
              <a:buFont typeface="Wingdings" panose="05000000000000000000" pitchFamily="2" charset="2"/>
              <a:buChar char="Ø"/>
            </a:pPr>
            <a:r>
              <a:rPr lang="en-GB" sz="1500" b="0" i="0" dirty="0">
                <a:effectLst/>
                <a:latin typeface="Calibri" panose="020F0502020204030204" pitchFamily="34" charset="0"/>
                <a:ea typeface="Calibri" panose="020F0502020204030204" pitchFamily="34" charset="0"/>
                <a:cs typeface="Calibri" panose="020F0502020204030204" pitchFamily="34" charset="0"/>
              </a:rPr>
              <a:t>Those simultaneously managing heart disease, hypertension, and stroke are older and predominantly urban residents.</a:t>
            </a:r>
          </a:p>
          <a:p>
            <a:pPr marL="0" indent="0">
              <a:buClr>
                <a:schemeClr val="tx1"/>
              </a:buClr>
              <a:buNone/>
            </a:pPr>
            <a:r>
              <a:rPr lang="da-DK" sz="1500" b="1" i="0" dirty="0">
                <a:effectLst/>
                <a:latin typeface="Calibri" panose="020F0502020204030204" pitchFamily="34" charset="0"/>
                <a:ea typeface="Calibri" panose="020F0502020204030204" pitchFamily="34" charset="0"/>
                <a:cs typeface="Calibri" panose="020F0502020204030204" pitchFamily="34" charset="0"/>
              </a:rPr>
              <a:t>Recommendations:</a:t>
            </a:r>
          </a:p>
          <a:p>
            <a:pPr>
              <a:buClr>
                <a:schemeClr val="tx1"/>
              </a:buClr>
              <a:buFont typeface="Wingdings" panose="05000000000000000000" pitchFamily="2" charset="2"/>
              <a:buChar char="Ø"/>
            </a:pPr>
            <a:r>
              <a:rPr lang="en-GB" sz="15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Tailor integrated care for individuals managing multiple conditions, focusing on smokers aged 61-80 in urban areas.</a:t>
            </a:r>
          </a:p>
          <a:p>
            <a:pPr>
              <a:buClr>
                <a:schemeClr val="tx1"/>
              </a:buClr>
              <a:buFont typeface="Wingdings" panose="05000000000000000000" pitchFamily="2" charset="2"/>
              <a:buChar char="Ø"/>
            </a:pPr>
            <a:r>
              <a:rPr lang="en-GB" sz="15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 Implement age-specific interventions for various conditions, address varied demographics, and promote comprehensive healthcare.</a:t>
            </a:r>
            <a:endParaRPr lang="da-DK" sz="1500" b="1"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id="{D41639E2-0175-C7A4-0CD4-7D2B75794BED}"/>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17" name="TextBox 16">
            <a:extLst>
              <a:ext uri="{FF2B5EF4-FFF2-40B4-BE49-F238E27FC236}">
                <a16:creationId xmlns:a16="http://schemas.microsoft.com/office/drawing/2014/main" id="{4CA7DAA1-39F3-0728-6E66-BA468CEFAFA6}"/>
              </a:ext>
            </a:extLst>
          </p:cNvPr>
          <p:cNvSpPr txBox="1"/>
          <p:nvPr/>
        </p:nvSpPr>
        <p:spPr>
          <a:xfrm>
            <a:off x="-2" y="6510130"/>
            <a:ext cx="12191999"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Ashiat</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Adeogun</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pic>
        <p:nvPicPr>
          <p:cNvPr id="18" name="Google Shape;60;p13">
            <a:extLst>
              <a:ext uri="{FF2B5EF4-FFF2-40B4-BE49-F238E27FC236}">
                <a16:creationId xmlns:a16="http://schemas.microsoft.com/office/drawing/2014/main" id="{2835B847-3B2E-0F86-D566-60ABF4540E26}"/>
              </a:ext>
            </a:extLst>
          </p:cNvPr>
          <p:cNvPicPr>
            <a:picLocks noChangeAspect="1"/>
          </p:cNvPicPr>
          <p:nvPr/>
        </p:nvPicPr>
        <p:blipFill>
          <a:blip r:embed="rId2"/>
          <a:stretch>
            <a:fillRect/>
          </a:stretch>
        </p:blipFill>
        <p:spPr>
          <a:xfrm>
            <a:off x="-12573" y="1"/>
            <a:ext cx="1060712" cy="660294"/>
          </a:xfrm>
          <a:prstGeom prst="rect">
            <a:avLst/>
          </a:prstGeom>
          <a:noFill/>
          <a:ln cap="flat">
            <a:noFill/>
          </a:ln>
        </p:spPr>
      </p:pic>
      <p:pic>
        <p:nvPicPr>
          <p:cNvPr id="9" name="Content Placeholder 8" descr="A screenshot of a computer screen&#10;&#10;Description automatically generated">
            <a:extLst>
              <a:ext uri="{FF2B5EF4-FFF2-40B4-BE49-F238E27FC236}">
                <a16:creationId xmlns:a16="http://schemas.microsoft.com/office/drawing/2014/main" id="{0F738C49-05D6-7464-AD84-5FCEA2F4F7E0}"/>
              </a:ext>
            </a:extLst>
          </p:cNvPr>
          <p:cNvPicPr>
            <a:picLocks noGrp="1" noChangeAspect="1"/>
          </p:cNvPicPr>
          <p:nvPr>
            <p:ph sz="half" idx="1"/>
          </p:nvPr>
        </p:nvPicPr>
        <p:blipFill>
          <a:blip r:embed="rId3"/>
          <a:stretch>
            <a:fillRect/>
          </a:stretch>
        </p:blipFill>
        <p:spPr>
          <a:xfrm>
            <a:off x="-12574" y="769624"/>
            <a:ext cx="7450449" cy="5810408"/>
          </a:xfrm>
        </p:spPr>
      </p:pic>
    </p:spTree>
    <p:extLst>
      <p:ext uri="{BB962C8B-B14F-4D97-AF65-F5344CB8AC3E}">
        <p14:creationId xmlns:p14="http://schemas.microsoft.com/office/powerpoint/2010/main" val="3621265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6B94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2F2D5-93D2-843E-B882-69C148C8D280}"/>
              </a:ext>
            </a:extLst>
          </p:cNvPr>
          <p:cNvSpPr>
            <a:spLocks noGrp="1"/>
          </p:cNvSpPr>
          <p:nvPr>
            <p:ph type="title"/>
          </p:nvPr>
        </p:nvSpPr>
        <p:spPr>
          <a:xfrm>
            <a:off x="1203031" y="2"/>
            <a:ext cx="10974022" cy="790574"/>
          </a:xfrm>
          <a:solidFill>
            <a:schemeClr val="accent1"/>
          </a:solidFill>
        </p:spPr>
        <p:txBody>
          <a:bodyPr>
            <a:normAutofit/>
          </a:bodyPr>
          <a:lstStyle/>
          <a:p>
            <a:pPr algn="ctr"/>
            <a:r>
              <a:rPr lang="da-DK" dirty="0"/>
              <a:t>CONCLUSIONS</a:t>
            </a:r>
            <a:endParaRPr lang="en-US" dirty="0"/>
          </a:p>
        </p:txBody>
      </p:sp>
      <p:pic>
        <p:nvPicPr>
          <p:cNvPr id="10" name="Graphic 9" descr="Heart Organ">
            <a:extLst>
              <a:ext uri="{FF2B5EF4-FFF2-40B4-BE49-F238E27FC236}">
                <a16:creationId xmlns:a16="http://schemas.microsoft.com/office/drawing/2014/main" id="{A3E95C3D-290E-10C8-34E3-A33E73F6FA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769" y="1825542"/>
            <a:ext cx="3448851" cy="3448851"/>
          </a:xfrm>
          <a:prstGeom prst="rect">
            <a:avLst/>
          </a:prstGeom>
        </p:spPr>
      </p:pic>
      <p:graphicFrame>
        <p:nvGraphicFramePr>
          <p:cNvPr id="12" name="Content Placeholder 2">
            <a:extLst>
              <a:ext uri="{FF2B5EF4-FFF2-40B4-BE49-F238E27FC236}">
                <a16:creationId xmlns:a16="http://schemas.microsoft.com/office/drawing/2014/main" id="{D8689895-C170-0E47-5C87-FB0EB4BB4D05}"/>
              </a:ext>
            </a:extLst>
          </p:cNvPr>
          <p:cNvGraphicFramePr>
            <a:graphicFrameLocks noGrp="1"/>
          </p:cNvGraphicFramePr>
          <p:nvPr>
            <p:ph idx="1"/>
            <p:extLst>
              <p:ext uri="{D42A27DB-BD31-4B8C-83A1-F6EECF244321}">
                <p14:modId xmlns:p14="http://schemas.microsoft.com/office/powerpoint/2010/main" val="168890805"/>
              </p:ext>
            </p:extLst>
          </p:nvPr>
        </p:nvGraphicFramePr>
        <p:xfrm>
          <a:off x="3923071" y="790576"/>
          <a:ext cx="8170606" cy="55187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Slide Number Placeholder 5">
            <a:extLst>
              <a:ext uri="{FF2B5EF4-FFF2-40B4-BE49-F238E27FC236}">
                <a16:creationId xmlns:a16="http://schemas.microsoft.com/office/drawing/2014/main" id="{961631A9-470C-2CB7-CE17-29746393FFB0}"/>
              </a:ext>
            </a:extLst>
          </p:cNvPr>
          <p:cNvSpPr>
            <a:spLocks noGrp="1"/>
          </p:cNvSpPr>
          <p:nvPr>
            <p:ph type="sldNum" sz="quarter" idx="12"/>
          </p:nvPr>
        </p:nvSpPr>
        <p:spPr>
          <a:xfrm>
            <a:off x="10837333" y="6470704"/>
            <a:ext cx="973667" cy="274320"/>
          </a:xfrm>
        </p:spPr>
        <p:txBody>
          <a:bodyPr>
            <a:normAutofit/>
          </a:bodyPr>
          <a:lstStyle/>
          <a:p>
            <a:pPr>
              <a:spcAft>
                <a:spcPts val="600"/>
              </a:spcAft>
            </a:pPr>
            <a:fld id="{48F63A3B-78C7-47BE-AE5E-E10140E04643}" type="slidenum">
              <a:rPr lang="en-US" smtClean="0"/>
              <a:pPr>
                <a:spcAft>
                  <a:spcPts val="600"/>
                </a:spcAft>
              </a:pPr>
              <a:t>15</a:t>
            </a:fld>
            <a:endParaRPr lang="en-US"/>
          </a:p>
        </p:txBody>
      </p:sp>
      <p:pic>
        <p:nvPicPr>
          <p:cNvPr id="7" name="Google Shape;60;p13" descr="A yellow and black logo&#10;&#10;Description automatically generated">
            <a:extLst>
              <a:ext uri="{FF2B5EF4-FFF2-40B4-BE49-F238E27FC236}">
                <a16:creationId xmlns:a16="http://schemas.microsoft.com/office/drawing/2014/main" id="{BE53D2F4-B12A-0EBE-AAFD-AF2803A5917E}"/>
              </a:ext>
            </a:extLst>
          </p:cNvPr>
          <p:cNvPicPr>
            <a:picLocks noChangeAspect="1"/>
          </p:cNvPicPr>
          <p:nvPr/>
        </p:nvPicPr>
        <p:blipFill>
          <a:blip r:embed="rId9"/>
          <a:stretch>
            <a:fillRect/>
          </a:stretch>
        </p:blipFill>
        <p:spPr>
          <a:xfrm>
            <a:off x="-12574" y="1"/>
            <a:ext cx="1215605" cy="790574"/>
          </a:xfrm>
          <a:prstGeom prst="rect">
            <a:avLst/>
          </a:prstGeom>
          <a:noFill/>
          <a:ln cap="flat">
            <a:noFill/>
          </a:ln>
        </p:spPr>
      </p:pic>
      <p:sp>
        <p:nvSpPr>
          <p:cNvPr id="9" name="TextBox 8">
            <a:extLst>
              <a:ext uri="{FF2B5EF4-FFF2-40B4-BE49-F238E27FC236}">
                <a16:creationId xmlns:a16="http://schemas.microsoft.com/office/drawing/2014/main" id="{A4207A6C-0F65-9491-FE46-B737D11BAF56}"/>
              </a:ext>
            </a:extLst>
          </p:cNvPr>
          <p:cNvSpPr txBox="1"/>
          <p:nvPr/>
        </p:nvSpPr>
        <p:spPr>
          <a:xfrm>
            <a:off x="91581" y="6432031"/>
            <a:ext cx="2026483" cy="369332"/>
          </a:xfrm>
          <a:prstGeom prst="rect">
            <a:avLst/>
          </a:prstGeom>
          <a:noFill/>
        </p:spPr>
        <p:txBody>
          <a:bodyPr wrap="square">
            <a:spAutoFit/>
          </a:bodyPr>
          <a:lstStyle/>
          <a:p>
            <a:pPr marL="0" marR="0" lvl="0" indent="0" algn="ctr"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da-DK" b="1" dirty="0">
                <a:latin typeface="Calibri" panose="020F0502020204030204" pitchFamily="34" charset="0"/>
                <a:ea typeface="Calibri" panose="020F0502020204030204" pitchFamily="34" charset="0"/>
                <a:cs typeface="Calibri" panose="020F0502020204030204" pitchFamily="34" charset="0"/>
              </a:rPr>
              <a:t>1</a:t>
            </a:r>
            <a:r>
              <a:rPr lang="en-US" b="1" dirty="0">
                <a:latin typeface="Calibri" panose="020F0502020204030204" pitchFamily="34" charset="0"/>
                <a:ea typeface="Calibri" panose="020F0502020204030204" pitchFamily="34" charset="0"/>
                <a:cs typeface="Calibri" panose="020F0502020204030204" pitchFamily="34" charset="0"/>
              </a:rPr>
              <a:t>1/27/2023</a:t>
            </a:r>
            <a:endPar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140AC160-CFFD-2DE0-9C86-D5077E6AD510}"/>
              </a:ext>
            </a:extLst>
          </p:cNvPr>
          <p:cNvSpPr txBox="1"/>
          <p:nvPr/>
        </p:nvSpPr>
        <p:spPr>
          <a:xfrm>
            <a:off x="3923071" y="6470704"/>
            <a:ext cx="2356338" cy="369332"/>
          </a:xfrm>
          <a:prstGeom prst="rect">
            <a:avLst/>
          </a:prstGeom>
          <a:noFill/>
        </p:spPr>
        <p:txBody>
          <a:bodyPr wrap="square">
            <a:spAutoFit/>
          </a:bodyPr>
          <a:lstStyle/>
          <a:p>
            <a:pPr marL="0" marR="0" lvl="0" indent="0" algn="ctr"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Ashiat Adeogun</a:t>
            </a:r>
          </a:p>
        </p:txBody>
      </p:sp>
      <p:sp>
        <p:nvSpPr>
          <p:cNvPr id="16" name="TextBox 15">
            <a:extLst>
              <a:ext uri="{FF2B5EF4-FFF2-40B4-BE49-F238E27FC236}">
                <a16:creationId xmlns:a16="http://schemas.microsoft.com/office/drawing/2014/main" id="{34C7DBA7-A944-8B2C-09A9-69A6A927CFEC}"/>
              </a:ext>
            </a:extLst>
          </p:cNvPr>
          <p:cNvSpPr txBox="1"/>
          <p:nvPr/>
        </p:nvSpPr>
        <p:spPr>
          <a:xfrm>
            <a:off x="7416357" y="6498580"/>
            <a:ext cx="3420976"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Cardiovascular Patient Analysis</a:t>
            </a:r>
          </a:p>
        </p:txBody>
      </p:sp>
    </p:spTree>
    <p:extLst>
      <p:ext uri="{BB962C8B-B14F-4D97-AF65-F5344CB8AC3E}">
        <p14:creationId xmlns:p14="http://schemas.microsoft.com/office/powerpoint/2010/main" val="1843418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FB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3195484" y="88490"/>
            <a:ext cx="5869858" cy="3864077"/>
          </a:xfrm>
          <a:solidFill>
            <a:srgbClr val="BFBC52"/>
          </a:solidFill>
        </p:spPr>
        <p:txBody>
          <a:bodyPr>
            <a:normAutofit/>
          </a:bodyPr>
          <a:lstStyle/>
          <a:p>
            <a:pPr algn="ctr"/>
            <a:r>
              <a:rPr lang="en-US" dirty="0"/>
              <a:t>Thank you.</a:t>
            </a:r>
            <a:br>
              <a:rPr lang="en-US" dirty="0"/>
            </a:br>
            <a:r>
              <a:rPr lang="en-US" dirty="0"/>
              <a:t>Any questions!</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3195484" y="3952566"/>
            <a:ext cx="5869858" cy="1455175"/>
          </a:xfrm>
          <a:solidFill>
            <a:schemeClr val="accent1"/>
          </a:solidFill>
        </p:spPr>
        <p:txBody>
          <a:bodyPr>
            <a:normAutofit/>
          </a:bodyPr>
          <a:lstStyle/>
          <a:p>
            <a:r>
              <a:rPr lang="da-DK" dirty="0">
                <a:solidFill>
                  <a:schemeClr val="tx1"/>
                </a:solidFill>
              </a:rPr>
              <a:t>aaa2ev@mtmail.mtsu.edu</a:t>
            </a:r>
          </a:p>
          <a:p>
            <a:r>
              <a:rPr lang="en-US" dirty="0">
                <a:solidFill>
                  <a:schemeClr val="tx1"/>
                </a:solidFill>
                <a:hlinkClick r:id="rId3">
                  <a:extLst>
                    <a:ext uri="{A12FA001-AC4F-418D-AE19-62706E023703}">
                      <ahyp:hlinkClr xmlns:ahyp="http://schemas.microsoft.com/office/drawing/2018/hyperlinkcolor" val="tx"/>
                    </a:ext>
                  </a:extLst>
                </a:hlinkClick>
              </a:rPr>
              <a:t>https://www.linkedin.com/in/asiat2/</a:t>
            </a:r>
            <a:endParaRPr lang="en-US" dirty="0">
              <a:solidFill>
                <a:schemeClr val="tx1"/>
              </a:solidFill>
            </a:endParaRPr>
          </a:p>
          <a:p>
            <a:r>
              <a:rPr lang="en-US" dirty="0">
                <a:solidFill>
                  <a:schemeClr val="tx1"/>
                </a:solidFill>
                <a:hlinkClick r:id="rId4">
                  <a:extLst>
                    <a:ext uri="{A12FA001-AC4F-418D-AE19-62706E023703}">
                      <ahyp:hlinkClr xmlns:ahyp="http://schemas.microsoft.com/office/drawing/2018/hyperlinkcolor" val="tx"/>
                    </a:ext>
                  </a:extLst>
                </a:hlinkClick>
              </a:rPr>
              <a:t>https://github.com/asiat2/Cardiovascular-Healthcare-Analysi</a:t>
            </a:r>
            <a:endParaRPr lang="en-US" dirty="0">
              <a:solidFill>
                <a:schemeClr val="tx1"/>
              </a:solidFill>
            </a:endParaRPr>
          </a:p>
          <a:p>
            <a:endParaRPr lang="en-US" dirty="0">
              <a:solidFill>
                <a:schemeClr val="tx1"/>
              </a:solidFill>
            </a:endParaRPr>
          </a:p>
        </p:txBody>
      </p:sp>
      <p:sp>
        <p:nvSpPr>
          <p:cNvPr id="5" name="TextBox 4">
            <a:extLst>
              <a:ext uri="{FF2B5EF4-FFF2-40B4-BE49-F238E27FC236}">
                <a16:creationId xmlns:a16="http://schemas.microsoft.com/office/drawing/2014/main" id="{34AF5E52-AAE4-52EE-DAAF-601B4F15D3BE}"/>
              </a:ext>
            </a:extLst>
          </p:cNvPr>
          <p:cNvSpPr txBox="1"/>
          <p:nvPr/>
        </p:nvSpPr>
        <p:spPr>
          <a:xfrm>
            <a:off x="1" y="6401966"/>
            <a:ext cx="12192000"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Ashiat</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Adeogun</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0" y="1928191"/>
            <a:ext cx="4664334" cy="1868557"/>
          </a:xfrm>
          <a:solidFill>
            <a:srgbClr val="BFBC52"/>
          </a:solidFill>
        </p:spPr>
        <p:txBody>
          <a:bodyPr vert="horz" lIns="91440" tIns="45720" rIns="91440" bIns="45720" rtlCol="0" anchor="ctr">
            <a:normAutofit/>
          </a:bodyPr>
          <a:lstStyle/>
          <a:p>
            <a:pPr algn="ctr">
              <a:lnSpc>
                <a:spcPct val="80000"/>
              </a:lnSpc>
            </a:pPr>
            <a:r>
              <a:rPr lang="en-US" kern="1200" cap="all" spc="100" baseline="0" dirty="0">
                <a:solidFill>
                  <a:schemeClr val="tx1"/>
                </a:solidFill>
                <a:latin typeface="+mj-lt"/>
                <a:ea typeface="+mj-ea"/>
                <a:cs typeface="+mj-cs"/>
              </a:rPr>
              <a:t>agenda</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837333" y="6470704"/>
            <a:ext cx="973667" cy="274320"/>
          </a:xfrm>
        </p:spPr>
        <p:txBody>
          <a:bodyPr vert="horz" lIns="91440" tIns="45720" rIns="91440" bIns="45720" rtlCol="0" anchor="ctr">
            <a:normAutofit/>
          </a:bodyPr>
          <a:lstStyle/>
          <a:p>
            <a:pPr>
              <a:spcAft>
                <a:spcPts val="600"/>
              </a:spcAft>
            </a:pPr>
            <a:fld id="{48F63A3B-78C7-47BE-AE5E-E10140E04643}" type="slidenum">
              <a:rPr lang="en-US" kern="1200" dirty="0">
                <a:solidFill>
                  <a:schemeClr val="tx1">
                    <a:lumMod val="95000"/>
                    <a:lumOff val="5000"/>
                  </a:schemeClr>
                </a:solidFill>
                <a:latin typeface="+mj-lt"/>
                <a:ea typeface="+mn-ea"/>
                <a:cs typeface="+mn-cs"/>
              </a:rPr>
              <a:pPr>
                <a:spcAft>
                  <a:spcPts val="600"/>
                </a:spcAft>
              </a:pPr>
              <a:t>2</a:t>
            </a:fld>
            <a:endParaRPr lang="en-US" kern="1200" dirty="0">
              <a:solidFill>
                <a:schemeClr val="tx1">
                  <a:lumMod val="95000"/>
                  <a:lumOff val="5000"/>
                </a:schemeClr>
              </a:solidFill>
              <a:latin typeface="+mj-lt"/>
              <a:ea typeface="+mn-ea"/>
              <a:cs typeface="+mn-cs"/>
            </a:endParaRPr>
          </a:p>
        </p:txBody>
      </p:sp>
      <p:pic>
        <p:nvPicPr>
          <p:cNvPr id="5" name="Google Shape;60;p13">
            <a:extLst>
              <a:ext uri="{FF2B5EF4-FFF2-40B4-BE49-F238E27FC236}">
                <a16:creationId xmlns:a16="http://schemas.microsoft.com/office/drawing/2014/main" id="{08A6CD08-FAF6-DECB-D991-22C140D7722B}"/>
              </a:ext>
            </a:extLst>
          </p:cNvPr>
          <p:cNvPicPr>
            <a:picLocks noChangeAspect="1"/>
          </p:cNvPicPr>
          <p:nvPr/>
        </p:nvPicPr>
        <p:blipFill>
          <a:blip r:embed="rId3"/>
          <a:stretch>
            <a:fillRect/>
          </a:stretch>
        </p:blipFill>
        <p:spPr>
          <a:xfrm>
            <a:off x="0" y="0"/>
            <a:ext cx="1377107" cy="857250"/>
          </a:xfrm>
          <a:prstGeom prst="rect">
            <a:avLst/>
          </a:prstGeom>
          <a:noFill/>
          <a:ln cap="flat">
            <a:noFill/>
          </a:ln>
        </p:spPr>
      </p:pic>
      <p:graphicFrame>
        <p:nvGraphicFramePr>
          <p:cNvPr id="7" name="Content Placeholder 2">
            <a:extLst>
              <a:ext uri="{FF2B5EF4-FFF2-40B4-BE49-F238E27FC236}">
                <a16:creationId xmlns:a16="http://schemas.microsoft.com/office/drawing/2014/main" id="{CB4F5823-DDC9-6684-8864-443754201469}"/>
              </a:ext>
            </a:extLst>
          </p:cNvPr>
          <p:cNvGraphicFramePr>
            <a:graphicFrameLocks noGrp="1"/>
          </p:cNvGraphicFramePr>
          <p:nvPr>
            <p:ph idx="1"/>
            <p:extLst>
              <p:ext uri="{D42A27DB-BD31-4B8C-83A1-F6EECF244321}">
                <p14:modId xmlns:p14="http://schemas.microsoft.com/office/powerpoint/2010/main" val="1229603765"/>
              </p:ext>
            </p:extLst>
          </p:nvPr>
        </p:nvGraphicFramePr>
        <p:xfrm>
          <a:off x="4766731" y="180975"/>
          <a:ext cx="7320494" cy="64865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Arrow: Pentagon 13">
            <a:extLst>
              <a:ext uri="{FF2B5EF4-FFF2-40B4-BE49-F238E27FC236}">
                <a16:creationId xmlns:a16="http://schemas.microsoft.com/office/drawing/2014/main" id="{000AABE7-D617-58BF-48DD-5E6E0A6EF5D4}"/>
              </a:ext>
            </a:extLst>
          </p:cNvPr>
          <p:cNvSpPr/>
          <p:nvPr/>
        </p:nvSpPr>
        <p:spPr>
          <a:xfrm>
            <a:off x="7295090" y="428625"/>
            <a:ext cx="643998" cy="5715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Pentagon 14">
            <a:extLst>
              <a:ext uri="{FF2B5EF4-FFF2-40B4-BE49-F238E27FC236}">
                <a16:creationId xmlns:a16="http://schemas.microsoft.com/office/drawing/2014/main" id="{635C2B97-47CC-F19E-4F84-7BC1312F5E87}"/>
              </a:ext>
            </a:extLst>
          </p:cNvPr>
          <p:cNvSpPr/>
          <p:nvPr/>
        </p:nvSpPr>
        <p:spPr>
          <a:xfrm>
            <a:off x="7708367" y="1740724"/>
            <a:ext cx="643998" cy="5715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Pentagon 15">
            <a:extLst>
              <a:ext uri="{FF2B5EF4-FFF2-40B4-BE49-F238E27FC236}">
                <a16:creationId xmlns:a16="http://schemas.microsoft.com/office/drawing/2014/main" id="{597157F9-2776-4C4D-AA5E-F50CE372F668}"/>
              </a:ext>
            </a:extLst>
          </p:cNvPr>
          <p:cNvSpPr/>
          <p:nvPr/>
        </p:nvSpPr>
        <p:spPr>
          <a:xfrm>
            <a:off x="8399194" y="4474399"/>
            <a:ext cx="643998" cy="5715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Pentagon 16">
            <a:extLst>
              <a:ext uri="{FF2B5EF4-FFF2-40B4-BE49-F238E27FC236}">
                <a16:creationId xmlns:a16="http://schemas.microsoft.com/office/drawing/2014/main" id="{A380A635-8D80-FF42-9092-BCB2580B28B5}"/>
              </a:ext>
            </a:extLst>
          </p:cNvPr>
          <p:cNvSpPr/>
          <p:nvPr/>
        </p:nvSpPr>
        <p:spPr>
          <a:xfrm>
            <a:off x="7691168" y="5865049"/>
            <a:ext cx="643998" cy="5715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Pentagon 17">
            <a:extLst>
              <a:ext uri="{FF2B5EF4-FFF2-40B4-BE49-F238E27FC236}">
                <a16:creationId xmlns:a16="http://schemas.microsoft.com/office/drawing/2014/main" id="{26B03716-BED2-773B-C686-7FC80764EF98}"/>
              </a:ext>
            </a:extLst>
          </p:cNvPr>
          <p:cNvSpPr/>
          <p:nvPr/>
        </p:nvSpPr>
        <p:spPr>
          <a:xfrm>
            <a:off x="7860767" y="3138487"/>
            <a:ext cx="643998" cy="5715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DDB7F3A-BDC5-6760-0164-5AAD3B2CA86D}"/>
              </a:ext>
            </a:extLst>
          </p:cNvPr>
          <p:cNvSpPr txBox="1"/>
          <p:nvPr/>
        </p:nvSpPr>
        <p:spPr>
          <a:xfrm>
            <a:off x="2924435" y="6488891"/>
            <a:ext cx="1871484" cy="369332"/>
          </a:xfrm>
          <a:prstGeom prst="rect">
            <a:avLst/>
          </a:prstGeom>
          <a:noFill/>
        </p:spPr>
        <p:txBody>
          <a:bodyPr wrap="square">
            <a:spAutoFit/>
          </a:bodyPr>
          <a:lstStyle/>
          <a:p>
            <a:pPr marL="0" marR="0" lvl="0" indent="0" algn="ctr"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Ashiat Adeogun</a:t>
            </a:r>
          </a:p>
        </p:txBody>
      </p:sp>
      <p:sp>
        <p:nvSpPr>
          <p:cNvPr id="3" name="Footer Placeholder 4">
            <a:extLst>
              <a:ext uri="{FF2B5EF4-FFF2-40B4-BE49-F238E27FC236}">
                <a16:creationId xmlns:a16="http://schemas.microsoft.com/office/drawing/2014/main" id="{F3E8BC0D-1581-7160-9677-FDB87843B65A}"/>
              </a:ext>
            </a:extLst>
          </p:cNvPr>
          <p:cNvSpPr txBox="1">
            <a:spLocks/>
          </p:cNvSpPr>
          <p:nvPr/>
        </p:nvSpPr>
        <p:spPr>
          <a:xfrm>
            <a:off x="7158605" y="6548390"/>
            <a:ext cx="3597142" cy="366760"/>
          </a:xfrm>
          <a:prstGeom prst="rect">
            <a:avLst/>
          </a:prstGeom>
        </p:spPr>
        <p:txBody>
          <a:bodyP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latin typeface="Calibri" panose="020F0502020204030204" pitchFamily="34" charset="0"/>
                <a:ea typeface="Calibri" panose="020F0502020204030204" pitchFamily="34" charset="0"/>
                <a:cs typeface="Calibri" panose="020F0502020204030204" pitchFamily="34" charset="0"/>
              </a:rPr>
              <a:t>Cardiovascular Patient Analysis</a:t>
            </a:r>
          </a:p>
        </p:txBody>
      </p:sp>
      <p:sp>
        <p:nvSpPr>
          <p:cNvPr id="6" name="TextBox 5">
            <a:extLst>
              <a:ext uri="{FF2B5EF4-FFF2-40B4-BE49-F238E27FC236}">
                <a16:creationId xmlns:a16="http://schemas.microsoft.com/office/drawing/2014/main" id="{C0A299CD-64D4-D849-81DF-0D4D2E2CEDE0}"/>
              </a:ext>
            </a:extLst>
          </p:cNvPr>
          <p:cNvSpPr txBox="1"/>
          <p:nvPr/>
        </p:nvSpPr>
        <p:spPr>
          <a:xfrm>
            <a:off x="104775" y="6415451"/>
            <a:ext cx="2115755" cy="369332"/>
          </a:xfrm>
          <a:prstGeom prst="rect">
            <a:avLst/>
          </a:prstGeom>
          <a:noFill/>
        </p:spPr>
        <p:txBody>
          <a:bodyPr wrap="square">
            <a:spAutoFit/>
          </a:bodyPr>
          <a:lstStyle/>
          <a:p>
            <a:r>
              <a:rPr lang="en-US" sz="1800" b="1" cap="none" dirty="0">
                <a:latin typeface="Calibri" panose="020F0502020204030204" pitchFamily="34" charset="0"/>
                <a:ea typeface="Calibri" panose="020F0502020204030204" pitchFamily="34" charset="0"/>
                <a:cs typeface="Calibri" panose="020F0502020204030204" pitchFamily="34" charset="0"/>
              </a:rPr>
              <a:t>11/27/2023</a:t>
            </a:r>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mc:Choice xmlns:p14="http://schemas.microsoft.com/office/powerpoint/2010/main" Requires="p14">
      <p:transition spd="slow" p14:dur="2000" advTm="13777"/>
    </mc:Choice>
    <mc:Fallback>
      <p:transition spd="slow" advTm="1377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DD44D-7AA8-5CAC-AE8D-7AF68F2D4E23}"/>
              </a:ext>
            </a:extLst>
          </p:cNvPr>
          <p:cNvSpPr>
            <a:spLocks noGrp="1"/>
          </p:cNvSpPr>
          <p:nvPr>
            <p:ph type="title"/>
          </p:nvPr>
        </p:nvSpPr>
        <p:spPr>
          <a:xfrm>
            <a:off x="0" y="1"/>
            <a:ext cx="7552266" cy="953824"/>
          </a:xfrm>
          <a:solidFill>
            <a:schemeClr val="accent1"/>
          </a:solidFill>
        </p:spPr>
        <p:txBody>
          <a:bodyPr>
            <a:normAutofit/>
          </a:bodyPr>
          <a:lstStyle/>
          <a:p>
            <a:pPr algn="ctr"/>
            <a:r>
              <a:rPr lang="da-DK" b="1" dirty="0">
                <a:solidFill>
                  <a:schemeClr val="tx1"/>
                </a:solidFill>
                <a:ea typeface="Calibri" panose="020F0502020204030204" pitchFamily="34" charset="0"/>
                <a:cs typeface="Calibri" panose="020F0502020204030204" pitchFamily="34" charset="0"/>
              </a:rPr>
              <a:t>Objectives</a:t>
            </a:r>
            <a:endParaRPr lang="en-US" b="1" dirty="0">
              <a:solidFill>
                <a:schemeClr val="tx1"/>
              </a:solidFill>
              <a:ea typeface="Calibri" panose="020F0502020204030204" pitchFamily="34" charset="0"/>
              <a:cs typeface="Calibri" panose="020F0502020204030204" pitchFamily="34" charset="0"/>
            </a:endParaRPr>
          </a:p>
        </p:txBody>
      </p:sp>
      <p:cxnSp>
        <p:nvCxnSpPr>
          <p:cNvPr id="32" name="Straight Connector 31">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D54FA954-F089-E0B7-2434-4771A5EC3776}"/>
              </a:ext>
            </a:extLst>
          </p:cNvPr>
          <p:cNvSpPr>
            <a:spLocks noGrp="1"/>
          </p:cNvSpPr>
          <p:nvPr>
            <p:ph type="dt" sz="half" idx="10"/>
          </p:nvPr>
        </p:nvSpPr>
        <p:spPr>
          <a:xfrm>
            <a:off x="0" y="6560358"/>
            <a:ext cx="1828800" cy="274320"/>
          </a:xfrm>
        </p:spPr>
        <p:txBody>
          <a:bodyPr>
            <a:noAutofit/>
          </a:bodyPr>
          <a:lstStyle/>
          <a:p>
            <a:pPr>
              <a:spcAft>
                <a:spcPts val="600"/>
              </a:spcAft>
            </a:pPr>
            <a:r>
              <a:rPr lang="en-US" sz="1800" b="1" dirty="0">
                <a:solidFill>
                  <a:schemeClr val="tx1"/>
                </a:solidFill>
              </a:rPr>
              <a:t>11/27/2023</a:t>
            </a:r>
          </a:p>
        </p:txBody>
      </p:sp>
      <p:sp>
        <p:nvSpPr>
          <p:cNvPr id="5" name="Footer Placeholder 4">
            <a:extLst>
              <a:ext uri="{FF2B5EF4-FFF2-40B4-BE49-F238E27FC236}">
                <a16:creationId xmlns:a16="http://schemas.microsoft.com/office/drawing/2014/main" id="{C310D1D0-E8C9-4983-3AE6-EC8F30A8DFFF}"/>
              </a:ext>
            </a:extLst>
          </p:cNvPr>
          <p:cNvSpPr>
            <a:spLocks noGrp="1"/>
          </p:cNvSpPr>
          <p:nvPr>
            <p:ph type="ftr" sz="quarter" idx="11"/>
          </p:nvPr>
        </p:nvSpPr>
        <p:spPr>
          <a:xfrm>
            <a:off x="5094514" y="6470704"/>
            <a:ext cx="1936640" cy="274320"/>
          </a:xfrm>
        </p:spPr>
        <p:txBody>
          <a:bodyPr>
            <a:noAutofit/>
          </a:bodyPr>
          <a:lstStyle/>
          <a:p>
            <a:r>
              <a:rPr lang="da-DK" sz="1800" b="1" cap="none" dirty="0">
                <a:solidFill>
                  <a:schemeClr val="tx1"/>
                </a:solidFill>
                <a:latin typeface="Calibri" panose="020F0502020204030204" pitchFamily="34" charset="0"/>
                <a:ea typeface="Calibri" panose="020F0502020204030204" pitchFamily="34" charset="0"/>
                <a:cs typeface="Calibri" panose="020F0502020204030204" pitchFamily="34" charset="0"/>
              </a:rPr>
              <a:t>Ashiat Adeogun</a:t>
            </a:r>
            <a:endParaRPr lang="en-US" sz="1800" b="1"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descr="Stethoscope">
            <a:extLst>
              <a:ext uri="{FF2B5EF4-FFF2-40B4-BE49-F238E27FC236}">
                <a16:creationId xmlns:a16="http://schemas.microsoft.com/office/drawing/2014/main" id="{B7B850BC-CE3E-DBD7-4B29-54072AB0E813}"/>
              </a:ext>
            </a:extLst>
          </p:cNvPr>
          <p:cNvPicPr>
            <a:picLocks noChangeAspect="1"/>
          </p:cNvPicPr>
          <p:nvPr/>
        </p:nvPicPr>
        <p:blipFill rotWithShape="1">
          <a:blip r:embed="rId2"/>
          <a:srcRect l="34193" r="20647" b="-1"/>
          <a:stretch/>
        </p:blipFill>
        <p:spPr>
          <a:xfrm>
            <a:off x="7552266" y="10"/>
            <a:ext cx="4639733" cy="6276965"/>
          </a:xfrm>
          <a:prstGeom prst="rect">
            <a:avLst/>
          </a:prstGeom>
        </p:spPr>
      </p:pic>
      <p:sp>
        <p:nvSpPr>
          <p:cNvPr id="6" name="Slide Number Placeholder 5">
            <a:extLst>
              <a:ext uri="{FF2B5EF4-FFF2-40B4-BE49-F238E27FC236}">
                <a16:creationId xmlns:a16="http://schemas.microsoft.com/office/drawing/2014/main" id="{2017AE7D-5563-B22E-B39C-4BA1E39F3B7F}"/>
              </a:ext>
            </a:extLst>
          </p:cNvPr>
          <p:cNvSpPr>
            <a:spLocks noGrp="1"/>
          </p:cNvSpPr>
          <p:nvPr>
            <p:ph type="sldNum" sz="quarter" idx="12"/>
          </p:nvPr>
        </p:nvSpPr>
        <p:spPr>
          <a:xfrm>
            <a:off x="10837333" y="6470704"/>
            <a:ext cx="973667" cy="274320"/>
          </a:xfrm>
        </p:spPr>
        <p:txBody>
          <a:bodyPr>
            <a:normAutofit/>
          </a:bodyPr>
          <a:lstStyle/>
          <a:p>
            <a:pPr>
              <a:spcAft>
                <a:spcPts val="600"/>
              </a:spcAft>
            </a:pPr>
            <a:fld id="{48F63A3B-78C7-47BE-AE5E-E10140E04643}" type="slidenum">
              <a:rPr lang="en-US">
                <a:solidFill>
                  <a:srgbClr val="FFFFFF"/>
                </a:solidFill>
              </a:rPr>
              <a:pPr>
                <a:spcAft>
                  <a:spcPts val="600"/>
                </a:spcAft>
              </a:pPr>
              <a:t>3</a:t>
            </a:fld>
            <a:endParaRPr lang="en-US">
              <a:solidFill>
                <a:srgbClr val="FFFFFF"/>
              </a:solidFill>
            </a:endParaRPr>
          </a:p>
        </p:txBody>
      </p:sp>
      <p:graphicFrame>
        <p:nvGraphicFramePr>
          <p:cNvPr id="19" name="Content Placeholder 2">
            <a:extLst>
              <a:ext uri="{FF2B5EF4-FFF2-40B4-BE49-F238E27FC236}">
                <a16:creationId xmlns:a16="http://schemas.microsoft.com/office/drawing/2014/main" id="{09F1F1C4-738E-45B5-40F9-6F1EEE9D8348}"/>
              </a:ext>
            </a:extLst>
          </p:cNvPr>
          <p:cNvGraphicFramePr/>
          <p:nvPr>
            <p:extLst>
              <p:ext uri="{D42A27DB-BD31-4B8C-83A1-F6EECF244321}">
                <p14:modId xmlns:p14="http://schemas.microsoft.com/office/powerpoint/2010/main" val="266190515"/>
              </p:ext>
            </p:extLst>
          </p:nvPr>
        </p:nvGraphicFramePr>
        <p:xfrm>
          <a:off x="161928" y="1066800"/>
          <a:ext cx="7297896" cy="5403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oogle Shape;60;p13">
            <a:extLst>
              <a:ext uri="{FF2B5EF4-FFF2-40B4-BE49-F238E27FC236}">
                <a16:creationId xmlns:a16="http://schemas.microsoft.com/office/drawing/2014/main" id="{5D76595D-FCE3-6F12-D44C-FBEE739B7D45}"/>
              </a:ext>
            </a:extLst>
          </p:cNvPr>
          <p:cNvPicPr>
            <a:picLocks noChangeAspect="1"/>
          </p:cNvPicPr>
          <p:nvPr/>
        </p:nvPicPr>
        <p:blipFill>
          <a:blip r:embed="rId8"/>
          <a:stretch>
            <a:fillRect/>
          </a:stretch>
        </p:blipFill>
        <p:spPr>
          <a:xfrm>
            <a:off x="0" y="0"/>
            <a:ext cx="1377107" cy="857250"/>
          </a:xfrm>
          <a:prstGeom prst="rect">
            <a:avLst/>
          </a:prstGeom>
          <a:noFill/>
          <a:ln cap="flat">
            <a:noFill/>
          </a:ln>
        </p:spPr>
      </p:pic>
      <p:sp>
        <p:nvSpPr>
          <p:cNvPr id="9" name="TextBox 8">
            <a:extLst>
              <a:ext uri="{FF2B5EF4-FFF2-40B4-BE49-F238E27FC236}">
                <a16:creationId xmlns:a16="http://schemas.microsoft.com/office/drawing/2014/main" id="{1ADA049C-A74B-19A8-A05F-C73456FE2DC6}"/>
              </a:ext>
            </a:extLst>
          </p:cNvPr>
          <p:cNvSpPr txBox="1"/>
          <p:nvPr/>
        </p:nvSpPr>
        <p:spPr>
          <a:xfrm>
            <a:off x="8058907" y="6375692"/>
            <a:ext cx="3287117"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Cardiovascular Patient Analysis</a:t>
            </a:r>
          </a:p>
        </p:txBody>
      </p:sp>
    </p:spTree>
    <p:extLst>
      <p:ext uri="{BB962C8B-B14F-4D97-AF65-F5344CB8AC3E}">
        <p14:creationId xmlns:p14="http://schemas.microsoft.com/office/powerpoint/2010/main" val="827341834"/>
      </p:ext>
    </p:extLst>
  </p:cSld>
  <p:clrMapOvr>
    <a:masterClrMapping/>
  </p:clrMapOvr>
  <mc:AlternateContent xmlns:mc="http://schemas.openxmlformats.org/markup-compatibility/2006">
    <mc:Choice xmlns:p14="http://schemas.microsoft.com/office/powerpoint/2010/main" Requires="p14">
      <p:transition spd="slow" p14:dur="2000" advTm="27631"/>
    </mc:Choice>
    <mc:Fallback>
      <p:transition spd="slow" advTm="2763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5068B1C-1A28-475A-A0E0-4C23200D8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8A385-F60B-5957-E231-04C7CE8FF81D}"/>
              </a:ext>
            </a:extLst>
          </p:cNvPr>
          <p:cNvSpPr>
            <a:spLocks noGrp="1"/>
          </p:cNvSpPr>
          <p:nvPr>
            <p:ph type="title"/>
          </p:nvPr>
        </p:nvSpPr>
        <p:spPr>
          <a:xfrm>
            <a:off x="0" y="1133475"/>
            <a:ext cx="5848349" cy="4920192"/>
          </a:xfrm>
        </p:spPr>
        <p:txBody>
          <a:bodyPr>
            <a:normAutofit/>
          </a:bodyPr>
          <a:lstStyle/>
          <a:p>
            <a:pPr algn="ctr"/>
            <a:r>
              <a:rPr lang="en-US" b="1" dirty="0" err="1">
                <a:solidFill>
                  <a:schemeClr val="bg1"/>
                </a:solidFill>
              </a:rPr>
              <a:t>WhO</a:t>
            </a:r>
            <a:r>
              <a:rPr lang="en-US" b="1" dirty="0">
                <a:solidFill>
                  <a:schemeClr val="bg1"/>
                </a:solidFill>
              </a:rPr>
              <a:t> is cardiovascular patient</a:t>
            </a:r>
          </a:p>
        </p:txBody>
      </p:sp>
      <p:sp>
        <p:nvSpPr>
          <p:cNvPr id="14" name="Rectangle 13">
            <a:extLst>
              <a:ext uri="{FF2B5EF4-FFF2-40B4-BE49-F238E27FC236}">
                <a16:creationId xmlns:a16="http://schemas.microsoft.com/office/drawing/2014/main" id="{6D428773-F789-43B7-B5FD-AE49E5BD2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E25C25-1151-AC77-6A95-448272A106E6}"/>
              </a:ext>
            </a:extLst>
          </p:cNvPr>
          <p:cNvSpPr>
            <a:spLocks noGrp="1"/>
          </p:cNvSpPr>
          <p:nvPr>
            <p:ph idx="1"/>
          </p:nvPr>
        </p:nvSpPr>
        <p:spPr>
          <a:xfrm>
            <a:off x="6096000" y="723900"/>
            <a:ext cx="6096000" cy="5329767"/>
          </a:xfrm>
          <a:solidFill>
            <a:srgbClr val="BFBC52"/>
          </a:solidFill>
        </p:spPr>
        <p:txBody>
          <a:bodyPr anchor="ctr">
            <a:normAutofit/>
          </a:bodyPr>
          <a:lstStyle/>
          <a:p>
            <a:r>
              <a:rPr lang="en-GB" sz="3200" dirty="0">
                <a:solidFill>
                  <a:schemeClr val="bg1"/>
                </a:solidFill>
              </a:rPr>
              <a:t>A </a:t>
            </a:r>
            <a:r>
              <a:rPr lang="en-GB" sz="3200" b="1" dirty="0">
                <a:solidFill>
                  <a:schemeClr val="bg1"/>
                </a:solidFill>
              </a:rPr>
              <a:t>"cardiovascular patient" </a:t>
            </a:r>
            <a:r>
              <a:rPr lang="en-GB" sz="3200" dirty="0">
                <a:solidFill>
                  <a:schemeClr val="bg1"/>
                </a:solidFill>
              </a:rPr>
              <a:t>is a broad term that refers to an individual who has a medical condition or health issue related to the cardiovascular system, which includes heart, stroke, and blood vessels. Cardiovascular patients may have various heart and vascular problems, and they often require medical care and attention to manage their condition.</a:t>
            </a:r>
            <a:endParaRPr lang="en-US" sz="3200" dirty="0">
              <a:solidFill>
                <a:schemeClr val="bg1"/>
              </a:solidFill>
            </a:endParaRPr>
          </a:p>
        </p:txBody>
      </p:sp>
      <p:sp>
        <p:nvSpPr>
          <p:cNvPr id="5" name="Footer Placeholder 4">
            <a:extLst>
              <a:ext uri="{FF2B5EF4-FFF2-40B4-BE49-F238E27FC236}">
                <a16:creationId xmlns:a16="http://schemas.microsoft.com/office/drawing/2014/main" id="{842313D7-07C8-9663-AC01-2996284A5FDC}"/>
              </a:ext>
            </a:extLst>
          </p:cNvPr>
          <p:cNvSpPr>
            <a:spLocks noGrp="1"/>
          </p:cNvSpPr>
          <p:nvPr>
            <p:ph type="ftr" sz="quarter" idx="11"/>
          </p:nvPr>
        </p:nvSpPr>
        <p:spPr>
          <a:xfrm>
            <a:off x="7158605" y="6548390"/>
            <a:ext cx="3597142" cy="254200"/>
          </a:xfrm>
        </p:spPr>
        <p:txBody>
          <a:bodyPr>
            <a:noAutofit/>
          </a:bodyPr>
          <a:lstStyle/>
          <a:p>
            <a:r>
              <a:rPr lang="en-US" sz="1800" b="1" dirty="0">
                <a:solidFill>
                  <a:schemeClr val="bg1"/>
                </a:solidFill>
              </a:rPr>
              <a:t>Cardiovascular patient analysis</a:t>
            </a:r>
          </a:p>
        </p:txBody>
      </p:sp>
      <p:sp>
        <p:nvSpPr>
          <p:cNvPr id="6" name="Slide Number Placeholder 5">
            <a:extLst>
              <a:ext uri="{FF2B5EF4-FFF2-40B4-BE49-F238E27FC236}">
                <a16:creationId xmlns:a16="http://schemas.microsoft.com/office/drawing/2014/main" id="{ED20AC02-6708-D083-F654-77059B2015D6}"/>
              </a:ext>
            </a:extLst>
          </p:cNvPr>
          <p:cNvSpPr>
            <a:spLocks noGrp="1"/>
          </p:cNvSpPr>
          <p:nvPr>
            <p:ph type="sldNum" sz="quarter" idx="12"/>
          </p:nvPr>
        </p:nvSpPr>
        <p:spPr>
          <a:xfrm>
            <a:off x="10837333" y="6470704"/>
            <a:ext cx="973667" cy="274320"/>
          </a:xfrm>
        </p:spPr>
        <p:txBody>
          <a:bodyPr>
            <a:normAutofit/>
          </a:bodyPr>
          <a:lstStyle/>
          <a:p>
            <a:pPr>
              <a:spcAft>
                <a:spcPts val="600"/>
              </a:spcAft>
            </a:pPr>
            <a:fld id="{48F63A3B-78C7-47BE-AE5E-E10140E04643}" type="slidenum">
              <a:rPr lang="en-US">
                <a:solidFill>
                  <a:srgbClr val="FFFFFF"/>
                </a:solidFill>
              </a:rPr>
              <a:pPr>
                <a:spcAft>
                  <a:spcPts val="600"/>
                </a:spcAft>
              </a:pPr>
              <a:t>4</a:t>
            </a:fld>
            <a:endParaRPr lang="en-US">
              <a:solidFill>
                <a:srgbClr val="FFFFFF"/>
              </a:solidFill>
            </a:endParaRPr>
          </a:p>
        </p:txBody>
      </p:sp>
      <p:pic>
        <p:nvPicPr>
          <p:cNvPr id="7" name="Google Shape;60;p13">
            <a:extLst>
              <a:ext uri="{FF2B5EF4-FFF2-40B4-BE49-F238E27FC236}">
                <a16:creationId xmlns:a16="http://schemas.microsoft.com/office/drawing/2014/main" id="{DA5DC214-A0E5-9306-9B7A-1C0E1A8F5227}"/>
              </a:ext>
            </a:extLst>
          </p:cNvPr>
          <p:cNvPicPr>
            <a:picLocks noChangeAspect="1"/>
          </p:cNvPicPr>
          <p:nvPr/>
        </p:nvPicPr>
        <p:blipFill>
          <a:blip r:embed="rId2"/>
          <a:stretch>
            <a:fillRect/>
          </a:stretch>
        </p:blipFill>
        <p:spPr>
          <a:xfrm>
            <a:off x="0" y="0"/>
            <a:ext cx="1377107" cy="857250"/>
          </a:xfrm>
          <a:prstGeom prst="rect">
            <a:avLst/>
          </a:prstGeom>
          <a:noFill/>
          <a:ln cap="flat">
            <a:noFill/>
          </a:ln>
        </p:spPr>
      </p:pic>
      <p:sp>
        <p:nvSpPr>
          <p:cNvPr id="9" name="TextBox 8">
            <a:extLst>
              <a:ext uri="{FF2B5EF4-FFF2-40B4-BE49-F238E27FC236}">
                <a16:creationId xmlns:a16="http://schemas.microsoft.com/office/drawing/2014/main" id="{7101F3D3-8FC8-C3AC-4F0F-21D314E33EDF}"/>
              </a:ext>
            </a:extLst>
          </p:cNvPr>
          <p:cNvSpPr txBox="1"/>
          <p:nvPr/>
        </p:nvSpPr>
        <p:spPr>
          <a:xfrm>
            <a:off x="3902907" y="6490824"/>
            <a:ext cx="2115755" cy="369332"/>
          </a:xfrm>
          <a:prstGeom prst="rect">
            <a:avLst/>
          </a:prstGeom>
          <a:noFill/>
        </p:spPr>
        <p:txBody>
          <a:bodyPr wrap="square">
            <a:spAutoFit/>
          </a:bodyPr>
          <a:lstStyle/>
          <a:p>
            <a:r>
              <a:rPr lang="da-DK" sz="1800" b="1" cap="none" dirty="0">
                <a:solidFill>
                  <a:schemeClr val="bg1"/>
                </a:solidFill>
                <a:latin typeface="Calibri" panose="020F0502020204030204" pitchFamily="34" charset="0"/>
                <a:ea typeface="Calibri" panose="020F0502020204030204" pitchFamily="34" charset="0"/>
                <a:cs typeface="Calibri" panose="020F0502020204030204" pitchFamily="34" charset="0"/>
              </a:rPr>
              <a:t>Ashiat Adeogun</a:t>
            </a:r>
            <a:endParaRPr lang="en-US" sz="1800" b="1"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CD6822A3-38D2-EAB5-9814-F4BF030FDA6C}"/>
              </a:ext>
            </a:extLst>
          </p:cNvPr>
          <p:cNvSpPr txBox="1"/>
          <p:nvPr/>
        </p:nvSpPr>
        <p:spPr>
          <a:xfrm>
            <a:off x="0" y="6414872"/>
            <a:ext cx="1436253" cy="369332"/>
          </a:xfrm>
          <a:prstGeom prst="rect">
            <a:avLst/>
          </a:prstGeom>
          <a:noFill/>
        </p:spPr>
        <p:txBody>
          <a:bodyPr wrap="square">
            <a:spAutoFit/>
          </a:bodyPr>
          <a:lstStyle/>
          <a:p>
            <a:pPr>
              <a:spcAft>
                <a:spcPts val="600"/>
              </a:spcAft>
            </a:pPr>
            <a:r>
              <a:rPr lang="en-US" sz="1800" b="1" dirty="0">
                <a:solidFill>
                  <a:schemeClr val="bg1"/>
                </a:solidFill>
              </a:rPr>
              <a:t>11/27/2023</a:t>
            </a:r>
          </a:p>
        </p:txBody>
      </p:sp>
    </p:spTree>
    <p:extLst>
      <p:ext uri="{BB962C8B-B14F-4D97-AF65-F5344CB8AC3E}">
        <p14:creationId xmlns:p14="http://schemas.microsoft.com/office/powerpoint/2010/main" val="12118396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27570"/>
    </mc:Choice>
    <mc:Fallback>
      <p:transition spd="slow" advTm="275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2F2C9-F917-00C4-2446-8720CFB67F44}"/>
              </a:ext>
            </a:extLst>
          </p:cNvPr>
          <p:cNvSpPr>
            <a:spLocks noGrp="1"/>
          </p:cNvSpPr>
          <p:nvPr>
            <p:ph type="title"/>
          </p:nvPr>
        </p:nvSpPr>
        <p:spPr>
          <a:xfrm>
            <a:off x="333597" y="1332045"/>
            <a:ext cx="3986476" cy="4663864"/>
          </a:xfrm>
          <a:solidFill>
            <a:srgbClr val="BFBC52"/>
          </a:solidFill>
        </p:spPr>
        <p:txBody>
          <a:bodyPr>
            <a:normAutofit/>
          </a:bodyPr>
          <a:lstStyle/>
          <a:p>
            <a:pPr algn="ctr"/>
            <a:r>
              <a:rPr lang="da-DK" dirty="0">
                <a:solidFill>
                  <a:schemeClr val="tx1"/>
                </a:solidFill>
              </a:rPr>
              <a:t>About the ANALYZED DATASET</a:t>
            </a:r>
            <a:endParaRPr lang="en-US" dirty="0">
              <a:solidFill>
                <a:schemeClr val="tx1"/>
              </a:solidFill>
            </a:endParaRPr>
          </a:p>
        </p:txBody>
      </p:sp>
      <p:sp>
        <p:nvSpPr>
          <p:cNvPr id="3" name="Content Placeholder 2">
            <a:extLst>
              <a:ext uri="{FF2B5EF4-FFF2-40B4-BE49-F238E27FC236}">
                <a16:creationId xmlns:a16="http://schemas.microsoft.com/office/drawing/2014/main" id="{43452883-B63C-1A97-EA89-296B89CE68DC}"/>
              </a:ext>
            </a:extLst>
          </p:cNvPr>
          <p:cNvSpPr>
            <a:spLocks noGrp="1"/>
          </p:cNvSpPr>
          <p:nvPr>
            <p:ph idx="4294967295"/>
          </p:nvPr>
        </p:nvSpPr>
        <p:spPr>
          <a:xfrm>
            <a:off x="6096000" y="666750"/>
            <a:ext cx="6096000" cy="5386388"/>
          </a:xfrm>
        </p:spPr>
        <p:txBody>
          <a:bodyPr anchor="ctr">
            <a:normAutofit/>
          </a:bodyPr>
          <a:lstStyle/>
          <a:p>
            <a:r>
              <a:rPr lang="en-US" sz="1500" dirty="0">
                <a:solidFill>
                  <a:srgbClr val="FFFFFF"/>
                </a:solidFill>
              </a:rPr>
              <a:t>The dataset consists of the following variables</a:t>
            </a:r>
            <a:r>
              <a:rPr lang="da-DK" sz="1500" dirty="0">
                <a:solidFill>
                  <a:srgbClr val="FFFFFF"/>
                </a:solidFill>
              </a:rPr>
              <a:t>:</a:t>
            </a:r>
          </a:p>
          <a:p>
            <a:r>
              <a:rPr lang="da-DK" sz="1500" dirty="0">
                <a:solidFill>
                  <a:srgbClr val="FFFFFF"/>
                </a:solidFill>
              </a:rPr>
              <a:t>Patient id</a:t>
            </a:r>
          </a:p>
          <a:p>
            <a:r>
              <a:rPr lang="da-DK" sz="1500" dirty="0">
                <a:solidFill>
                  <a:srgbClr val="FFFFFF"/>
                </a:solidFill>
              </a:rPr>
              <a:t>Gender</a:t>
            </a:r>
          </a:p>
          <a:p>
            <a:r>
              <a:rPr lang="da-DK" sz="1500" dirty="0">
                <a:solidFill>
                  <a:srgbClr val="FFFFFF"/>
                </a:solidFill>
              </a:rPr>
              <a:t>Age</a:t>
            </a:r>
          </a:p>
          <a:p>
            <a:r>
              <a:rPr lang="da-DK" sz="1500" dirty="0">
                <a:solidFill>
                  <a:srgbClr val="FFFFFF"/>
                </a:solidFill>
              </a:rPr>
              <a:t>Hypertension</a:t>
            </a:r>
          </a:p>
          <a:p>
            <a:r>
              <a:rPr lang="da-DK" sz="1500" dirty="0">
                <a:solidFill>
                  <a:srgbClr val="FFFFFF"/>
                </a:solidFill>
              </a:rPr>
              <a:t>Heart_disease</a:t>
            </a:r>
          </a:p>
          <a:p>
            <a:r>
              <a:rPr lang="da-DK" sz="1500" dirty="0">
                <a:solidFill>
                  <a:srgbClr val="FFFFFF"/>
                </a:solidFill>
              </a:rPr>
              <a:t>Stroke</a:t>
            </a:r>
          </a:p>
          <a:p>
            <a:r>
              <a:rPr lang="da-DK" sz="1500" dirty="0">
                <a:solidFill>
                  <a:srgbClr val="FFFFFF"/>
                </a:solidFill>
              </a:rPr>
              <a:t>Ever_married</a:t>
            </a:r>
          </a:p>
          <a:p>
            <a:r>
              <a:rPr lang="da-DK" sz="1500" dirty="0">
                <a:solidFill>
                  <a:srgbClr val="FFFFFF"/>
                </a:solidFill>
              </a:rPr>
              <a:t>Work_type</a:t>
            </a:r>
          </a:p>
          <a:p>
            <a:r>
              <a:rPr lang="da-DK" sz="1500" dirty="0">
                <a:solidFill>
                  <a:srgbClr val="FFFFFF"/>
                </a:solidFill>
              </a:rPr>
              <a:t>Residence_type</a:t>
            </a:r>
          </a:p>
          <a:p>
            <a:r>
              <a:rPr lang="da-DK" sz="1500" dirty="0">
                <a:solidFill>
                  <a:srgbClr val="FFFFFF"/>
                </a:solidFill>
              </a:rPr>
              <a:t>Avg_glucose_level</a:t>
            </a:r>
          </a:p>
          <a:p>
            <a:r>
              <a:rPr lang="da-DK" sz="1500" dirty="0">
                <a:solidFill>
                  <a:srgbClr val="FFFFFF"/>
                </a:solidFill>
              </a:rPr>
              <a:t>Body mass index(BMI)</a:t>
            </a:r>
          </a:p>
          <a:p>
            <a:r>
              <a:rPr lang="da-DK" sz="1500" dirty="0">
                <a:solidFill>
                  <a:srgbClr val="FFFFFF"/>
                </a:solidFill>
              </a:rPr>
              <a:t>Smoking_status</a:t>
            </a:r>
            <a:endParaRPr lang="en-US" sz="1500" dirty="0">
              <a:solidFill>
                <a:srgbClr val="FFFFFF"/>
              </a:solidFill>
            </a:endParaRPr>
          </a:p>
          <a:p>
            <a:pPr marL="0" indent="0">
              <a:buNone/>
            </a:pPr>
            <a:endParaRPr lang="en-US" sz="1500" dirty="0">
              <a:solidFill>
                <a:srgbClr val="FFFFFF"/>
              </a:solidFill>
            </a:endParaRPr>
          </a:p>
        </p:txBody>
      </p:sp>
      <p:sp>
        <p:nvSpPr>
          <p:cNvPr id="6" name="Slide Number Placeholder 5">
            <a:extLst>
              <a:ext uri="{FF2B5EF4-FFF2-40B4-BE49-F238E27FC236}">
                <a16:creationId xmlns:a16="http://schemas.microsoft.com/office/drawing/2014/main" id="{9DD9BD4E-82D1-8493-6A75-013084E6AFE1}"/>
              </a:ext>
            </a:extLst>
          </p:cNvPr>
          <p:cNvSpPr>
            <a:spLocks noGrp="1"/>
          </p:cNvSpPr>
          <p:nvPr>
            <p:ph type="sldNum" sz="quarter" idx="12"/>
          </p:nvPr>
        </p:nvSpPr>
        <p:spPr>
          <a:xfrm>
            <a:off x="10837333" y="6470704"/>
            <a:ext cx="973667" cy="274320"/>
          </a:xfrm>
        </p:spPr>
        <p:txBody>
          <a:bodyPr>
            <a:normAutofit/>
          </a:bodyPr>
          <a:lstStyle/>
          <a:p>
            <a:pPr>
              <a:spcAft>
                <a:spcPts val="600"/>
              </a:spcAft>
            </a:pPr>
            <a:fld id="{48F63A3B-78C7-47BE-AE5E-E10140E04643}" type="slidenum">
              <a:rPr lang="en-US"/>
              <a:pPr>
                <a:spcAft>
                  <a:spcPts val="600"/>
                </a:spcAft>
              </a:pPr>
              <a:t>5</a:t>
            </a:fld>
            <a:endParaRPr lang="en-US"/>
          </a:p>
        </p:txBody>
      </p:sp>
      <p:pic>
        <p:nvPicPr>
          <p:cNvPr id="7" name="Google Shape;60;p13">
            <a:extLst>
              <a:ext uri="{FF2B5EF4-FFF2-40B4-BE49-F238E27FC236}">
                <a16:creationId xmlns:a16="http://schemas.microsoft.com/office/drawing/2014/main" id="{E26CCA7C-B5DB-27CF-CF86-E422EB4632E7}"/>
              </a:ext>
            </a:extLst>
          </p:cNvPr>
          <p:cNvPicPr>
            <a:picLocks noChangeAspect="1"/>
          </p:cNvPicPr>
          <p:nvPr/>
        </p:nvPicPr>
        <p:blipFill>
          <a:blip r:embed="rId2"/>
          <a:stretch>
            <a:fillRect/>
          </a:stretch>
        </p:blipFill>
        <p:spPr>
          <a:xfrm>
            <a:off x="0" y="0"/>
            <a:ext cx="1377107" cy="857250"/>
          </a:xfrm>
          <a:prstGeom prst="rect">
            <a:avLst/>
          </a:prstGeom>
          <a:noFill/>
          <a:ln cap="flat">
            <a:noFill/>
          </a:ln>
        </p:spPr>
      </p:pic>
      <p:graphicFrame>
        <p:nvGraphicFramePr>
          <p:cNvPr id="16" name="Content Placeholder 2">
            <a:extLst>
              <a:ext uri="{FF2B5EF4-FFF2-40B4-BE49-F238E27FC236}">
                <a16:creationId xmlns:a16="http://schemas.microsoft.com/office/drawing/2014/main" id="{AFFED300-ED89-8773-F1B0-CD49E9258F05}"/>
              </a:ext>
            </a:extLst>
          </p:cNvPr>
          <p:cNvGraphicFramePr>
            <a:graphicFrameLocks noGrp="1"/>
          </p:cNvGraphicFramePr>
          <p:nvPr>
            <p:ph idx="1"/>
            <p:extLst>
              <p:ext uri="{D42A27DB-BD31-4B8C-83A1-F6EECF244321}">
                <p14:modId xmlns:p14="http://schemas.microsoft.com/office/powerpoint/2010/main" val="8532330"/>
              </p:ext>
            </p:extLst>
          </p:nvPr>
        </p:nvGraphicFramePr>
        <p:xfrm>
          <a:off x="5047862" y="666750"/>
          <a:ext cx="6652014" cy="5090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BD5F7816-E57A-1805-51A5-AF1D41B4CD64}"/>
              </a:ext>
            </a:extLst>
          </p:cNvPr>
          <p:cNvSpPr txBox="1"/>
          <p:nvPr/>
        </p:nvSpPr>
        <p:spPr>
          <a:xfrm>
            <a:off x="98323" y="6470704"/>
            <a:ext cx="1436253" cy="369332"/>
          </a:xfrm>
          <a:prstGeom prst="rect">
            <a:avLst/>
          </a:prstGeom>
          <a:noFill/>
        </p:spPr>
        <p:txBody>
          <a:bodyPr wrap="square">
            <a:spAutoFit/>
          </a:bodyPr>
          <a:lstStyle/>
          <a:p>
            <a:pPr>
              <a:spcAft>
                <a:spcPts val="600"/>
              </a:spcAft>
            </a:pPr>
            <a:r>
              <a:rPr lang="en-US" sz="1800" b="1" dirty="0"/>
              <a:t>11/27/2023</a:t>
            </a:r>
          </a:p>
        </p:txBody>
      </p:sp>
      <p:sp>
        <p:nvSpPr>
          <p:cNvPr id="5" name="TextBox 4">
            <a:extLst>
              <a:ext uri="{FF2B5EF4-FFF2-40B4-BE49-F238E27FC236}">
                <a16:creationId xmlns:a16="http://schemas.microsoft.com/office/drawing/2014/main" id="{086925ED-F606-B75D-2485-B1BC54AD1C6A}"/>
              </a:ext>
            </a:extLst>
          </p:cNvPr>
          <p:cNvSpPr txBox="1"/>
          <p:nvPr/>
        </p:nvSpPr>
        <p:spPr>
          <a:xfrm>
            <a:off x="3668289" y="6541399"/>
            <a:ext cx="2115755" cy="369332"/>
          </a:xfrm>
          <a:prstGeom prst="rect">
            <a:avLst/>
          </a:prstGeom>
          <a:noFill/>
        </p:spPr>
        <p:txBody>
          <a:bodyPr wrap="square">
            <a:spAutoFit/>
          </a:bodyPr>
          <a:lstStyle/>
          <a:p>
            <a:r>
              <a:rPr lang="da-DK" sz="1800" b="1" cap="none" dirty="0">
                <a:latin typeface="Calibri" panose="020F0502020204030204" pitchFamily="34" charset="0"/>
                <a:ea typeface="Calibri" panose="020F0502020204030204" pitchFamily="34" charset="0"/>
                <a:cs typeface="Calibri" panose="020F0502020204030204" pitchFamily="34" charset="0"/>
              </a:rPr>
              <a:t>Ashiat Adeogun</a:t>
            </a:r>
            <a:endParaRPr lang="en-US" sz="1800" b="1" cap="none"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15A13829-5E37-B598-819B-CB46BB6915C9}"/>
              </a:ext>
            </a:extLst>
          </p:cNvPr>
          <p:cNvSpPr txBox="1"/>
          <p:nvPr/>
        </p:nvSpPr>
        <p:spPr>
          <a:xfrm>
            <a:off x="7364362" y="6488668"/>
            <a:ext cx="3317036" cy="369332"/>
          </a:xfrm>
          <a:prstGeom prst="rect">
            <a:avLst/>
          </a:prstGeom>
          <a:noFill/>
        </p:spPr>
        <p:txBody>
          <a:bodyPr wrap="square">
            <a:spAutoFit/>
          </a:bodyPr>
          <a:lstStyle/>
          <a:p>
            <a:r>
              <a:rPr lang="en-US" sz="1800" b="1" dirty="0"/>
              <a:t>Cardiovascular Patient </a:t>
            </a:r>
            <a:r>
              <a:rPr lang="en-US" b="1" dirty="0"/>
              <a:t>A</a:t>
            </a:r>
            <a:r>
              <a:rPr lang="en-US" sz="1800" b="1" dirty="0"/>
              <a:t>nalysis</a:t>
            </a:r>
          </a:p>
        </p:txBody>
      </p:sp>
    </p:spTree>
    <p:extLst>
      <p:ext uri="{BB962C8B-B14F-4D97-AF65-F5344CB8AC3E}">
        <p14:creationId xmlns:p14="http://schemas.microsoft.com/office/powerpoint/2010/main" val="3713026098"/>
      </p:ext>
    </p:extLst>
  </p:cSld>
  <p:clrMapOvr>
    <a:masterClrMapping/>
  </p:clrMapOvr>
  <mc:AlternateContent xmlns:mc="http://schemas.openxmlformats.org/markup-compatibility/2006">
    <mc:Choice xmlns:p14="http://schemas.microsoft.com/office/powerpoint/2010/main" Requires="p14">
      <p:transition spd="slow" p14:dur="2000" advTm="43126"/>
    </mc:Choice>
    <mc:Fallback>
      <p:transition spd="slow" advTm="4312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1251432" y="0"/>
            <a:ext cx="10940567" cy="786845"/>
          </a:xfrm>
          <a:solidFill>
            <a:srgbClr val="00B0F0"/>
          </a:solidFill>
        </p:spPr>
        <p:txBody>
          <a:bodyPr anchor="b">
            <a:normAutofit fontScale="90000"/>
          </a:bodyPr>
          <a:lstStyle/>
          <a:p>
            <a:pPr algn="ctr"/>
            <a:r>
              <a:rPr lang="en-US" b="1" dirty="0">
                <a:solidFill>
                  <a:schemeClr val="tx1"/>
                </a:solidFill>
              </a:rPr>
              <a:t>WHAT IS POWER BI?</a:t>
            </a:r>
            <a:endParaRPr lang="en-US" dirty="0">
              <a:solidFill>
                <a:schemeClr val="tx1"/>
              </a:solidFill>
            </a:endParaRP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2"/>
          </p:nvPr>
        </p:nvSpPr>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6</a:t>
            </a:fld>
            <a:endParaRPr lang="en-US" sz="1100"/>
          </a:p>
        </p:txBody>
      </p:sp>
      <p:graphicFrame>
        <p:nvGraphicFramePr>
          <p:cNvPr id="6" name="Content Placeholder 2">
            <a:extLst>
              <a:ext uri="{FF2B5EF4-FFF2-40B4-BE49-F238E27FC236}">
                <a16:creationId xmlns:a16="http://schemas.microsoft.com/office/drawing/2014/main" id="{F6230D98-4FB1-090E-0C31-3169BBB24A6B}"/>
              </a:ext>
            </a:extLst>
          </p:cNvPr>
          <p:cNvGraphicFramePr>
            <a:graphicFrameLocks noGrp="1"/>
          </p:cNvGraphicFramePr>
          <p:nvPr>
            <p:ph sz="half" idx="1"/>
            <p:extLst>
              <p:ext uri="{D42A27DB-BD31-4B8C-83A1-F6EECF244321}">
                <p14:modId xmlns:p14="http://schemas.microsoft.com/office/powerpoint/2010/main" val="938399459"/>
              </p:ext>
            </p:extLst>
          </p:nvPr>
        </p:nvGraphicFramePr>
        <p:xfrm>
          <a:off x="-1" y="786845"/>
          <a:ext cx="12191999" cy="57511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oogle Shape;60;p13">
            <a:extLst>
              <a:ext uri="{FF2B5EF4-FFF2-40B4-BE49-F238E27FC236}">
                <a16:creationId xmlns:a16="http://schemas.microsoft.com/office/drawing/2014/main" id="{280F7D9F-FF39-2EAC-8F31-3E751A8DBEEB}"/>
              </a:ext>
            </a:extLst>
          </p:cNvPr>
          <p:cNvPicPr>
            <a:picLocks noChangeAspect="1"/>
          </p:cNvPicPr>
          <p:nvPr/>
        </p:nvPicPr>
        <p:blipFill>
          <a:blip r:embed="rId8"/>
          <a:stretch>
            <a:fillRect/>
          </a:stretch>
        </p:blipFill>
        <p:spPr>
          <a:xfrm>
            <a:off x="-12573" y="0"/>
            <a:ext cx="1264006" cy="786845"/>
          </a:xfrm>
          <a:prstGeom prst="rect">
            <a:avLst/>
          </a:prstGeom>
          <a:noFill/>
          <a:ln cap="flat">
            <a:noFill/>
          </a:ln>
        </p:spPr>
      </p:pic>
      <p:sp>
        <p:nvSpPr>
          <p:cNvPr id="18" name="Footer Placeholder 14">
            <a:extLst>
              <a:ext uri="{FF2B5EF4-FFF2-40B4-BE49-F238E27FC236}">
                <a16:creationId xmlns:a16="http://schemas.microsoft.com/office/drawing/2014/main" id="{7892B370-2B31-FE75-891F-A3C9FEC6EC14}"/>
              </a:ext>
            </a:extLst>
          </p:cNvPr>
          <p:cNvSpPr txBox="1"/>
          <p:nvPr/>
        </p:nvSpPr>
        <p:spPr>
          <a:xfrm>
            <a:off x="4219290" y="6464012"/>
            <a:ext cx="1968683" cy="431804"/>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Ashiat Adeogun</a:t>
            </a:r>
          </a:p>
        </p:txBody>
      </p:sp>
      <p:sp>
        <p:nvSpPr>
          <p:cNvPr id="7" name="TextBox 6">
            <a:extLst>
              <a:ext uri="{FF2B5EF4-FFF2-40B4-BE49-F238E27FC236}">
                <a16:creationId xmlns:a16="http://schemas.microsoft.com/office/drawing/2014/main" id="{BB4A3C98-4D23-EF87-4E34-7B40FFFD09A9}"/>
              </a:ext>
            </a:extLst>
          </p:cNvPr>
          <p:cNvSpPr txBox="1"/>
          <p:nvPr/>
        </p:nvSpPr>
        <p:spPr>
          <a:xfrm>
            <a:off x="7849378" y="6499730"/>
            <a:ext cx="3254051"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Cardiovascular Patient Analysis</a:t>
            </a:r>
          </a:p>
        </p:txBody>
      </p:sp>
      <p:sp>
        <p:nvSpPr>
          <p:cNvPr id="3" name="TextBox 2">
            <a:extLst>
              <a:ext uri="{FF2B5EF4-FFF2-40B4-BE49-F238E27FC236}">
                <a16:creationId xmlns:a16="http://schemas.microsoft.com/office/drawing/2014/main" id="{F9FE72B1-2451-BB1D-8881-B7828CCC6599}"/>
              </a:ext>
            </a:extLst>
          </p:cNvPr>
          <p:cNvSpPr txBox="1"/>
          <p:nvPr/>
        </p:nvSpPr>
        <p:spPr>
          <a:xfrm>
            <a:off x="193554" y="6461950"/>
            <a:ext cx="2115755" cy="369332"/>
          </a:xfrm>
          <a:prstGeom prst="rect">
            <a:avLst/>
          </a:prstGeom>
          <a:noFill/>
        </p:spPr>
        <p:txBody>
          <a:bodyPr wrap="square">
            <a:spAutoFit/>
          </a:bodyPr>
          <a:lstStyle/>
          <a:p>
            <a:r>
              <a:rPr lang="en-US" sz="1800" b="1" cap="none" dirty="0">
                <a:latin typeface="Calibri" panose="020F0502020204030204" pitchFamily="34" charset="0"/>
                <a:ea typeface="Calibri" panose="020F0502020204030204" pitchFamily="34" charset="0"/>
                <a:cs typeface="Calibri" panose="020F0502020204030204" pitchFamily="34" charset="0"/>
              </a:rPr>
              <a:t>11/27/2023</a:t>
            </a:r>
          </a:p>
        </p:txBody>
      </p:sp>
    </p:spTree>
    <p:extLst>
      <p:ext uri="{BB962C8B-B14F-4D97-AF65-F5344CB8AC3E}">
        <p14:creationId xmlns:p14="http://schemas.microsoft.com/office/powerpoint/2010/main" val="973549937"/>
      </p:ext>
    </p:extLst>
  </p:cSld>
  <p:clrMapOvr>
    <a:masterClrMapping/>
  </p:clrMapOvr>
  <mc:AlternateContent xmlns:mc="http://schemas.openxmlformats.org/markup-compatibility/2006">
    <mc:Choice xmlns:p14="http://schemas.microsoft.com/office/powerpoint/2010/main" Requires="p14">
      <p:transition spd="slow" p14:dur="2000" advTm="62940"/>
    </mc:Choice>
    <mc:Fallback>
      <p:transition spd="slow" advTm="6294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1251433" y="-10399"/>
            <a:ext cx="10940567" cy="797244"/>
          </a:xfrm>
          <a:solidFill>
            <a:srgbClr val="00B0F0"/>
          </a:solidFill>
        </p:spPr>
        <p:txBody>
          <a:bodyPr/>
          <a:lstStyle/>
          <a:p>
            <a:pPr algn="ctr"/>
            <a:r>
              <a:rPr lang="en-US" sz="4000" b="1" dirty="0">
                <a:latin typeface="Calibri" pitchFamily="34"/>
              </a:rPr>
              <a:t>COMPONENTS OF POWER BI</a:t>
            </a:r>
            <a:endParaRPr lang="en-US" dirty="0"/>
          </a:p>
        </p:txBody>
      </p:sp>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0" y="786845"/>
            <a:ext cx="12204572" cy="5669671"/>
          </a:xfrm>
          <a:solidFill>
            <a:srgbClr val="BFBC52"/>
          </a:solidFill>
        </p:spPr>
        <p:txBody>
          <a:bodyPr>
            <a:noAutofit/>
          </a:bodyPr>
          <a:lstStyle/>
          <a:p>
            <a:pPr lvl="0" algn="l">
              <a:spcBef>
                <a:spcPts val="0"/>
              </a:spcBef>
            </a:pPr>
            <a:r>
              <a:rPr lang="en-GB" sz="3000" b="1" u="sng" dirty="0">
                <a:solidFill>
                  <a:schemeClr val="tx1"/>
                </a:solidFill>
                <a:latin typeface="Calibri" pitchFamily="34"/>
                <a:ea typeface="Calibri" pitchFamily="34"/>
                <a:cs typeface="Calibri" pitchFamily="34"/>
              </a:rPr>
              <a:t>Power BI consists of  9 components</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Query: </a:t>
            </a:r>
            <a:r>
              <a:rPr lang="en-GB" sz="3000" dirty="0">
                <a:solidFill>
                  <a:schemeClr val="tx1"/>
                </a:solidFill>
                <a:latin typeface="Calibri" pitchFamily="34"/>
                <a:ea typeface="Calibri" pitchFamily="34"/>
                <a:cs typeface="Calibri" pitchFamily="34"/>
              </a:rPr>
              <a:t>is a data mashup and transformation tool.</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Pivot</a:t>
            </a:r>
            <a:r>
              <a:rPr lang="en-GB" sz="3000" dirty="0">
                <a:solidFill>
                  <a:schemeClr val="tx1"/>
                </a:solidFill>
                <a:latin typeface="Calibri" pitchFamily="34"/>
                <a:ea typeface="Calibri" pitchFamily="34"/>
                <a:cs typeface="Calibri" pitchFamily="34"/>
              </a:rPr>
              <a:t>: is for data model and analysis.</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View: </a:t>
            </a:r>
            <a:r>
              <a:rPr lang="en-GB" sz="3000" dirty="0">
                <a:solidFill>
                  <a:schemeClr val="tx1"/>
                </a:solidFill>
                <a:latin typeface="Calibri" pitchFamily="34"/>
                <a:ea typeface="Calibri" pitchFamily="34"/>
                <a:cs typeface="Calibri" pitchFamily="34"/>
              </a:rPr>
              <a:t>is a data visualization tool</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Map:</a:t>
            </a:r>
            <a:r>
              <a:rPr lang="en-GB" sz="3000" dirty="0">
                <a:solidFill>
                  <a:schemeClr val="tx1"/>
                </a:solidFill>
                <a:latin typeface="Calibri" pitchFamily="34"/>
                <a:ea typeface="Calibri" pitchFamily="34"/>
                <a:cs typeface="Calibri" pitchFamily="34"/>
              </a:rPr>
              <a:t> offers a 3D geospatial data visualization tool</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Q&amp;A:</a:t>
            </a:r>
            <a:r>
              <a:rPr lang="en-GB" sz="3000" dirty="0">
                <a:solidFill>
                  <a:schemeClr val="tx1"/>
                </a:solidFill>
                <a:latin typeface="Calibri" pitchFamily="34"/>
                <a:ea typeface="Calibri" pitchFamily="34"/>
                <a:cs typeface="Calibri" pitchFamily="34"/>
              </a:rPr>
              <a:t> serves as a natural language question and answering engine</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BI Desktop</a:t>
            </a:r>
            <a:r>
              <a:rPr lang="en-GB" sz="3000" dirty="0">
                <a:solidFill>
                  <a:schemeClr val="tx1"/>
                </a:solidFill>
                <a:latin typeface="Calibri" pitchFamily="34"/>
                <a:ea typeface="Calibri" pitchFamily="34"/>
                <a:cs typeface="Calibri" pitchFamily="34"/>
              </a:rPr>
              <a:t>: is a robust development tool for Power BI</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BI Mobile Apps: </a:t>
            </a:r>
            <a:r>
              <a:rPr lang="en-GB" sz="3000" dirty="0">
                <a:solidFill>
                  <a:schemeClr val="tx1"/>
                </a:solidFill>
                <a:latin typeface="Calibri" pitchFamily="34"/>
                <a:ea typeface="Calibri" pitchFamily="34"/>
                <a:cs typeface="Calibri" pitchFamily="34"/>
              </a:rPr>
              <a:t>support in Android, Apple, and Windows Phones.</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BI Service:</a:t>
            </a:r>
            <a:r>
              <a:rPr lang="en-GB" sz="3000" dirty="0">
                <a:solidFill>
                  <a:schemeClr val="tx1"/>
                </a:solidFill>
                <a:latin typeface="Calibri" pitchFamily="34"/>
                <a:ea typeface="Calibri" pitchFamily="34"/>
                <a:cs typeface="Calibri" pitchFamily="34"/>
              </a:rPr>
              <a:t> allows sharing and hosting of Power BI data analysis as a cloud service</a:t>
            </a:r>
            <a:endParaRPr lang="en-US" sz="3000" dirty="0">
              <a:solidFill>
                <a:schemeClr val="tx1"/>
              </a:solidFill>
              <a:latin typeface="Calibri" pitchFamily="34"/>
              <a:ea typeface="Calibri" pitchFamily="34"/>
              <a:cs typeface="Calibri" pitchFamily="34"/>
            </a:endParaRPr>
          </a:p>
          <a:p>
            <a:pPr algn="l"/>
            <a:endParaRPr lang="en-US" sz="3000" dirty="0">
              <a:solidFill>
                <a:schemeClr val="tx1"/>
              </a:solidFill>
            </a:endParaRP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2"/>
          </p:nvPr>
        </p:nvSpPr>
        <p:spPr>
          <a:xfrm>
            <a:off x="10932251" y="247648"/>
            <a:ext cx="987552" cy="244503"/>
          </a:xfrm>
        </p:spPr>
        <p:txBody>
          <a:bodyPr/>
          <a:lstStyle/>
          <a:p>
            <a:fld id="{48F63A3B-78C7-47BE-AE5E-E10140E04643}" type="slidenum">
              <a:rPr lang="en-US" smtClean="0"/>
              <a:pPr/>
              <a:t>7</a:t>
            </a:fld>
            <a:endParaRPr lang="en-US" dirty="0"/>
          </a:p>
        </p:txBody>
      </p:sp>
      <p:pic>
        <p:nvPicPr>
          <p:cNvPr id="5" name="Google Shape;60;p13">
            <a:extLst>
              <a:ext uri="{FF2B5EF4-FFF2-40B4-BE49-F238E27FC236}">
                <a16:creationId xmlns:a16="http://schemas.microsoft.com/office/drawing/2014/main" id="{4EC72164-3443-C4D2-D59B-56C6D5A52F6F}"/>
              </a:ext>
            </a:extLst>
          </p:cNvPr>
          <p:cNvPicPr>
            <a:picLocks noChangeAspect="1"/>
          </p:cNvPicPr>
          <p:nvPr/>
        </p:nvPicPr>
        <p:blipFill>
          <a:blip r:embed="rId3"/>
          <a:stretch>
            <a:fillRect/>
          </a:stretch>
        </p:blipFill>
        <p:spPr>
          <a:xfrm>
            <a:off x="-12573" y="0"/>
            <a:ext cx="1264006" cy="786845"/>
          </a:xfrm>
          <a:prstGeom prst="rect">
            <a:avLst/>
          </a:prstGeom>
          <a:noFill/>
          <a:ln cap="flat">
            <a:noFill/>
          </a:ln>
        </p:spPr>
      </p:pic>
      <p:sp>
        <p:nvSpPr>
          <p:cNvPr id="6" name="Footer Placeholder 14">
            <a:extLst>
              <a:ext uri="{FF2B5EF4-FFF2-40B4-BE49-F238E27FC236}">
                <a16:creationId xmlns:a16="http://schemas.microsoft.com/office/drawing/2014/main" id="{F633299D-084A-DB93-6138-E6336170964F}"/>
              </a:ext>
            </a:extLst>
          </p:cNvPr>
          <p:cNvSpPr txBox="1"/>
          <p:nvPr/>
        </p:nvSpPr>
        <p:spPr>
          <a:xfrm>
            <a:off x="3990937" y="6456516"/>
            <a:ext cx="2092421" cy="431804"/>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Ashiat Adeogun</a:t>
            </a:r>
          </a:p>
        </p:txBody>
      </p:sp>
      <p:sp>
        <p:nvSpPr>
          <p:cNvPr id="7" name="TextBox 6">
            <a:extLst>
              <a:ext uri="{FF2B5EF4-FFF2-40B4-BE49-F238E27FC236}">
                <a16:creationId xmlns:a16="http://schemas.microsoft.com/office/drawing/2014/main" id="{B57C7217-F2F1-5474-4983-6EC7790C112D}"/>
              </a:ext>
            </a:extLst>
          </p:cNvPr>
          <p:cNvSpPr txBox="1"/>
          <p:nvPr/>
        </p:nvSpPr>
        <p:spPr>
          <a:xfrm>
            <a:off x="109162" y="6468829"/>
            <a:ext cx="2115755" cy="369332"/>
          </a:xfrm>
          <a:prstGeom prst="rect">
            <a:avLst/>
          </a:prstGeom>
          <a:noFill/>
        </p:spPr>
        <p:txBody>
          <a:bodyPr wrap="square">
            <a:spAutoFit/>
          </a:bodyPr>
          <a:lstStyle/>
          <a:p>
            <a:r>
              <a:rPr lang="en-US" sz="1800" b="1" cap="none" dirty="0">
                <a:latin typeface="Calibri" panose="020F0502020204030204" pitchFamily="34" charset="0"/>
                <a:ea typeface="Calibri" panose="020F0502020204030204" pitchFamily="34" charset="0"/>
                <a:cs typeface="Calibri" panose="020F0502020204030204" pitchFamily="34" charset="0"/>
              </a:rPr>
              <a:t>11/27/2023</a:t>
            </a:r>
          </a:p>
        </p:txBody>
      </p:sp>
      <p:sp>
        <p:nvSpPr>
          <p:cNvPr id="8" name="TextBox 7">
            <a:extLst>
              <a:ext uri="{FF2B5EF4-FFF2-40B4-BE49-F238E27FC236}">
                <a16:creationId xmlns:a16="http://schemas.microsoft.com/office/drawing/2014/main" id="{644D2137-947C-03B9-CC50-34EDDA40D844}"/>
              </a:ext>
            </a:extLst>
          </p:cNvPr>
          <p:cNvSpPr txBox="1"/>
          <p:nvPr/>
        </p:nvSpPr>
        <p:spPr>
          <a:xfrm>
            <a:off x="7849378" y="6499730"/>
            <a:ext cx="3254051"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Cardiovascular Patient Analysis</a:t>
            </a:r>
          </a:p>
        </p:txBody>
      </p:sp>
    </p:spTree>
    <p:extLst>
      <p:ext uri="{BB962C8B-B14F-4D97-AF65-F5344CB8AC3E}">
        <p14:creationId xmlns:p14="http://schemas.microsoft.com/office/powerpoint/2010/main" val="2906491918"/>
      </p:ext>
    </p:extLst>
  </p:cSld>
  <p:clrMapOvr>
    <a:masterClrMapping/>
  </p:clrMapOvr>
  <mc:AlternateContent xmlns:mc="http://schemas.openxmlformats.org/markup-compatibility/2006">
    <mc:Choice xmlns:p14="http://schemas.microsoft.com/office/powerpoint/2010/main" Requires="p14">
      <p:transition spd="slow" p14:dur="2000" advTm="157844"/>
    </mc:Choice>
    <mc:Fallback>
      <p:transition spd="slow" advTm="15784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6B947"/>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61B565D-E563-AD7D-83B2-8FCA3143E485}"/>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6" name="Content Placeholder 5" descr="A screenshot of a computer&#10;&#10;Description automatically generated">
            <a:extLst>
              <a:ext uri="{FF2B5EF4-FFF2-40B4-BE49-F238E27FC236}">
                <a16:creationId xmlns:a16="http://schemas.microsoft.com/office/drawing/2014/main" id="{1E871094-2DF0-066F-CEFE-69B68DE1855C}"/>
              </a:ext>
            </a:extLst>
          </p:cNvPr>
          <p:cNvPicPr>
            <a:picLocks noGrp="1" noChangeAspect="1"/>
          </p:cNvPicPr>
          <p:nvPr>
            <p:ph sz="half" idx="1"/>
          </p:nvPr>
        </p:nvPicPr>
        <p:blipFill>
          <a:blip r:embed="rId2"/>
          <a:stretch>
            <a:fillRect/>
          </a:stretch>
        </p:blipFill>
        <p:spPr>
          <a:xfrm>
            <a:off x="157809" y="1138073"/>
            <a:ext cx="12034191" cy="5399252"/>
          </a:xfrm>
        </p:spPr>
      </p:pic>
      <p:sp>
        <p:nvSpPr>
          <p:cNvPr id="8" name="TextBox 7">
            <a:extLst>
              <a:ext uri="{FF2B5EF4-FFF2-40B4-BE49-F238E27FC236}">
                <a16:creationId xmlns:a16="http://schemas.microsoft.com/office/drawing/2014/main" id="{F47C6DB3-14E1-0456-71D3-C759C757FF29}"/>
              </a:ext>
            </a:extLst>
          </p:cNvPr>
          <p:cNvSpPr txBox="1"/>
          <p:nvPr/>
        </p:nvSpPr>
        <p:spPr>
          <a:xfrm>
            <a:off x="1344399" y="1244556"/>
            <a:ext cx="9894290" cy="1456809"/>
          </a:xfrm>
          <a:prstGeom prst="rect">
            <a:avLst/>
          </a:prstGeom>
          <a:solidFill>
            <a:srgbClr val="BFBC52"/>
          </a:solidFill>
        </p:spPr>
        <p:txBody>
          <a:bodyPr wrap="square">
            <a:spAutoFit/>
          </a:bodyPr>
          <a:lstStyle/>
          <a:p>
            <a:pPr rtl="0" fontAlgn="base">
              <a:spcBef>
                <a:spcPts val="0"/>
              </a:spcBef>
              <a:spcAft>
                <a:spcPts val="0"/>
              </a:spcAft>
              <a:buFont typeface="Arial" panose="020B0604020202020204" pitchFamily="34" charset="0"/>
              <a:buChar char="•"/>
            </a:pPr>
            <a:r>
              <a:rPr lang="en-GB" sz="1800" b="1" i="0" u="none" strike="noStrike" dirty="0">
                <a:effectLst/>
                <a:latin typeface="Calibri" panose="020F0502020204030204" pitchFamily="34" charset="0"/>
                <a:ea typeface="Calibri" panose="020F0502020204030204" pitchFamily="34" charset="0"/>
                <a:cs typeface="Calibri" panose="020F0502020204030204" pitchFamily="34" charset="0"/>
              </a:rPr>
              <a:t>Report</a:t>
            </a:r>
            <a:r>
              <a:rPr lang="en-GB" sz="1800" b="0" i="0" u="none" strike="noStrike" dirty="0">
                <a:effectLst/>
                <a:latin typeface="Calibri" panose="020F0502020204030204" pitchFamily="34" charset="0"/>
                <a:ea typeface="Calibri" panose="020F0502020204030204" pitchFamily="34" charset="0"/>
                <a:cs typeface="Calibri" panose="020F0502020204030204" pitchFamily="34" charset="0"/>
              </a:rPr>
              <a:t>: In this view, you create reports and visuals, where most of your creation time is spent.</a:t>
            </a:r>
            <a:endParaRPr lang="en-GB" sz="1800" b="1" i="0" u="none" strike="noStrike" dirty="0">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1000"/>
              </a:spcBef>
              <a:spcAft>
                <a:spcPts val="0"/>
              </a:spcAft>
              <a:buFont typeface="Arial" panose="020B0604020202020204" pitchFamily="34" charset="0"/>
              <a:buChar char="•"/>
            </a:pPr>
            <a:r>
              <a:rPr lang="en-GB" sz="1800" b="1" i="0" u="none" strike="noStrike" dirty="0">
                <a:effectLst/>
                <a:latin typeface="Calibri" panose="020F0502020204030204" pitchFamily="34" charset="0"/>
                <a:ea typeface="Calibri" panose="020F0502020204030204" pitchFamily="34" charset="0"/>
                <a:cs typeface="Calibri" panose="020F0502020204030204" pitchFamily="34" charset="0"/>
              </a:rPr>
              <a:t>Data</a:t>
            </a:r>
            <a:r>
              <a:rPr lang="en-GB" sz="1800" b="0" i="0" u="none" strike="noStrike" dirty="0">
                <a:effectLst/>
                <a:latin typeface="Calibri" panose="020F0502020204030204" pitchFamily="34" charset="0"/>
                <a:ea typeface="Calibri" panose="020F0502020204030204" pitchFamily="34" charset="0"/>
                <a:cs typeface="Calibri" panose="020F0502020204030204" pitchFamily="34" charset="0"/>
              </a:rPr>
              <a:t>: It is a workspace or view that allows you to interact with the data within your dataset. You can use it to explore, transform, and prepare the data for creating reports and visualizations.</a:t>
            </a:r>
            <a:endParaRPr lang="en-GB" sz="1800" b="1" i="0" u="none" strike="noStrike" dirty="0">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1000"/>
              </a:spcBef>
              <a:spcAft>
                <a:spcPts val="0"/>
              </a:spcAft>
              <a:buFont typeface="Arial" panose="020B0604020202020204" pitchFamily="34" charset="0"/>
              <a:buChar char="•"/>
            </a:pPr>
            <a:r>
              <a:rPr lang="en-GB" sz="1800" b="1" i="0" u="none" strike="noStrike" dirty="0">
                <a:effectLst/>
                <a:latin typeface="Calibri" panose="020F0502020204030204" pitchFamily="34" charset="0"/>
                <a:ea typeface="Calibri" panose="020F0502020204030204" pitchFamily="34" charset="0"/>
                <a:cs typeface="Calibri" panose="020F0502020204030204" pitchFamily="34" charset="0"/>
              </a:rPr>
              <a:t>Model</a:t>
            </a:r>
            <a:r>
              <a:rPr lang="en-GB" sz="1800" b="0" i="0" u="none" strike="noStrike" dirty="0">
                <a:effectLst/>
                <a:latin typeface="Calibri" panose="020F0502020204030204" pitchFamily="34" charset="0"/>
                <a:ea typeface="Calibri" panose="020F0502020204030204" pitchFamily="34" charset="0"/>
                <a:cs typeface="Calibri" panose="020F0502020204030204" pitchFamily="34" charset="0"/>
              </a:rPr>
              <a:t>: In this view, you see and manage the relationships among tables in your data model.</a:t>
            </a:r>
            <a:endParaRPr lang="en-GB" sz="1800" b="1" i="0" u="none" strike="noStrik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9" name="Google Shape;60;p13">
            <a:extLst>
              <a:ext uri="{FF2B5EF4-FFF2-40B4-BE49-F238E27FC236}">
                <a16:creationId xmlns:a16="http://schemas.microsoft.com/office/drawing/2014/main" id="{435C8464-DF46-A51F-5D9E-33F36B2F3510}"/>
              </a:ext>
            </a:extLst>
          </p:cNvPr>
          <p:cNvPicPr>
            <a:picLocks noChangeAspect="1"/>
          </p:cNvPicPr>
          <p:nvPr/>
        </p:nvPicPr>
        <p:blipFill>
          <a:blip r:embed="rId3"/>
          <a:stretch>
            <a:fillRect/>
          </a:stretch>
        </p:blipFill>
        <p:spPr>
          <a:xfrm>
            <a:off x="43063" y="-7479"/>
            <a:ext cx="1264006" cy="786845"/>
          </a:xfrm>
          <a:prstGeom prst="rect">
            <a:avLst/>
          </a:prstGeom>
          <a:noFill/>
          <a:ln cap="flat">
            <a:noFill/>
          </a:ln>
        </p:spPr>
      </p:pic>
      <p:sp>
        <p:nvSpPr>
          <p:cNvPr id="11" name="TextBox 10">
            <a:extLst>
              <a:ext uri="{FF2B5EF4-FFF2-40B4-BE49-F238E27FC236}">
                <a16:creationId xmlns:a16="http://schemas.microsoft.com/office/drawing/2014/main" id="{B56498E7-619D-F6D9-B8C6-7FE456BEBFA4}"/>
              </a:ext>
            </a:extLst>
          </p:cNvPr>
          <p:cNvSpPr txBox="1"/>
          <p:nvPr/>
        </p:nvSpPr>
        <p:spPr>
          <a:xfrm>
            <a:off x="-99912" y="6549870"/>
            <a:ext cx="2106444" cy="369332"/>
          </a:xfrm>
          <a:prstGeom prst="rect">
            <a:avLst/>
          </a:prstGeom>
          <a:noFill/>
        </p:spPr>
        <p:txBody>
          <a:bodyPr wrap="square">
            <a:spAutoFit/>
          </a:bodyPr>
          <a:lstStyle/>
          <a:p>
            <a:pPr marL="0" marR="0" lvl="0" indent="0" algn="ctr"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Ashiat Adeogun</a:t>
            </a:r>
          </a:p>
        </p:txBody>
      </p:sp>
      <p:sp>
        <p:nvSpPr>
          <p:cNvPr id="4" name="Arrow: Right 3">
            <a:extLst>
              <a:ext uri="{FF2B5EF4-FFF2-40B4-BE49-F238E27FC236}">
                <a16:creationId xmlns:a16="http://schemas.microsoft.com/office/drawing/2014/main" id="{C4293375-BF1D-E22E-4C1D-E070CB970F3A}"/>
              </a:ext>
            </a:extLst>
          </p:cNvPr>
          <p:cNvSpPr/>
          <p:nvPr/>
        </p:nvSpPr>
        <p:spPr>
          <a:xfrm>
            <a:off x="585911" y="1335284"/>
            <a:ext cx="734799" cy="254720"/>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9F3489FB-F351-CD6D-BD1A-22350EE5792A}"/>
              </a:ext>
            </a:extLst>
          </p:cNvPr>
          <p:cNvSpPr/>
          <p:nvPr/>
        </p:nvSpPr>
        <p:spPr>
          <a:xfrm>
            <a:off x="555580" y="1769356"/>
            <a:ext cx="734799" cy="254720"/>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A7DBA3ED-DB2E-88A4-7AEC-90DE7286D047}"/>
              </a:ext>
            </a:extLst>
          </p:cNvPr>
          <p:cNvSpPr/>
          <p:nvPr/>
        </p:nvSpPr>
        <p:spPr>
          <a:xfrm>
            <a:off x="529207" y="2303270"/>
            <a:ext cx="734799" cy="254720"/>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5219271D-2124-922F-499B-B768A4FE2DDA}"/>
              </a:ext>
            </a:extLst>
          </p:cNvPr>
          <p:cNvSpPr>
            <a:spLocks noGrp="1"/>
          </p:cNvSpPr>
          <p:nvPr>
            <p:ph type="title"/>
          </p:nvPr>
        </p:nvSpPr>
        <p:spPr>
          <a:xfrm>
            <a:off x="1320868" y="-34672"/>
            <a:ext cx="10665089" cy="814038"/>
          </a:xfrm>
          <a:solidFill>
            <a:schemeClr val="accent1"/>
          </a:solidFill>
        </p:spPr>
        <p:txBody>
          <a:bodyPr/>
          <a:lstStyle/>
          <a:p>
            <a:pPr algn="ctr"/>
            <a:r>
              <a:rPr lang="en-GB" sz="4000" b="1" i="0" u="none" strike="noStrike" dirty="0">
                <a:solidFill>
                  <a:schemeClr val="tx1"/>
                </a:solidFill>
                <a:effectLst/>
              </a:rPr>
              <a:t>There are three views in Power BI Desktop</a:t>
            </a:r>
            <a:endParaRPr lang="en-US" sz="4000" dirty="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FC53A0E-AC66-1102-3BAB-C7A96FC3294F}"/>
                  </a:ext>
                </a:extLst>
              </p14:cNvPr>
              <p14:cNvContentPartPr/>
              <p14:nvPr/>
            </p14:nvContentPartPr>
            <p14:xfrm>
              <a:off x="10386157" y="2404816"/>
              <a:ext cx="360" cy="360"/>
            </p14:xfrm>
          </p:contentPart>
        </mc:Choice>
        <mc:Fallback xmlns="">
          <p:pic>
            <p:nvPicPr>
              <p:cNvPr id="2" name="Ink 1">
                <a:extLst>
                  <a:ext uri="{FF2B5EF4-FFF2-40B4-BE49-F238E27FC236}">
                    <a16:creationId xmlns:a16="http://schemas.microsoft.com/office/drawing/2014/main" id="{5FC53A0E-AC66-1102-3BAB-C7A96FC3294F}"/>
                  </a:ext>
                </a:extLst>
              </p:cNvPr>
              <p:cNvPicPr/>
              <p:nvPr/>
            </p:nvPicPr>
            <p:blipFill>
              <a:blip r:embed="rId5"/>
              <a:stretch>
                <a:fillRect/>
              </a:stretch>
            </p:blipFill>
            <p:spPr>
              <a:xfrm>
                <a:off x="10377157" y="2396176"/>
                <a:ext cx="18000" cy="18000"/>
              </a:xfrm>
              <a:prstGeom prst="rect">
                <a:avLst/>
              </a:prstGeom>
            </p:spPr>
          </p:pic>
        </mc:Fallback>
      </mc:AlternateContent>
    </p:spTree>
    <p:extLst>
      <p:ext uri="{BB962C8B-B14F-4D97-AF65-F5344CB8AC3E}">
        <p14:creationId xmlns:p14="http://schemas.microsoft.com/office/powerpoint/2010/main" val="3097924734"/>
      </p:ext>
    </p:extLst>
  </p:cSld>
  <p:clrMapOvr>
    <a:masterClrMapping/>
  </p:clrMapOvr>
  <mc:AlternateContent xmlns:mc="http://schemas.openxmlformats.org/markup-compatibility/2006">
    <mc:Choice xmlns:p14="http://schemas.microsoft.com/office/powerpoint/2010/main" Requires="p14">
      <p:transition spd="slow" p14:dur="2000" advTm="34281"/>
    </mc:Choice>
    <mc:Fallback>
      <p:transition spd="slow" advTm="3428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FB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BC15-7330-390E-EBC6-052C11A8BE3A}"/>
              </a:ext>
            </a:extLst>
          </p:cNvPr>
          <p:cNvSpPr>
            <a:spLocks noGrp="1"/>
          </p:cNvSpPr>
          <p:nvPr>
            <p:ph type="ctrTitle"/>
          </p:nvPr>
        </p:nvSpPr>
        <p:spPr>
          <a:xfrm>
            <a:off x="1060712" y="11681"/>
            <a:ext cx="11161474" cy="638586"/>
          </a:xfrm>
          <a:solidFill>
            <a:schemeClr val="accent1"/>
          </a:solidFill>
        </p:spPr>
        <p:txBody>
          <a:bodyPr anchor="b">
            <a:noAutofit/>
          </a:bodyPr>
          <a:lstStyle/>
          <a:p>
            <a:pPr algn="ctr"/>
            <a:r>
              <a:rPr lang="da-DK" b="1" dirty="0"/>
              <a:t>What is data analysis expressions(dax)</a:t>
            </a:r>
            <a:endParaRPr lang="en-US" b="1" dirty="0"/>
          </a:p>
        </p:txBody>
      </p:sp>
      <p:sp>
        <p:nvSpPr>
          <p:cNvPr id="4" name="Content Placeholder 3">
            <a:extLst>
              <a:ext uri="{FF2B5EF4-FFF2-40B4-BE49-F238E27FC236}">
                <a16:creationId xmlns:a16="http://schemas.microsoft.com/office/drawing/2014/main" id="{369F4B6D-B622-A6D0-FC37-C026942BC7D4}"/>
              </a:ext>
            </a:extLst>
          </p:cNvPr>
          <p:cNvSpPr>
            <a:spLocks noGrp="1"/>
          </p:cNvSpPr>
          <p:nvPr>
            <p:ph type="subTitle" idx="1"/>
          </p:nvPr>
        </p:nvSpPr>
        <p:spPr>
          <a:xfrm>
            <a:off x="0" y="660294"/>
            <a:ext cx="7314197" cy="5749661"/>
          </a:xfrm>
          <a:solidFill>
            <a:srgbClr val="B6B947"/>
          </a:solidFill>
        </p:spPr>
        <p:txBody>
          <a:bodyPr anchor="t">
            <a:noAutofit/>
          </a:bodyPr>
          <a:lstStyle/>
          <a:p>
            <a:pPr marL="0" indent="0">
              <a:buNone/>
            </a:pPr>
            <a:r>
              <a:rPr lang="en-GB" sz="2400" b="0" i="0" dirty="0">
                <a:effectLst/>
                <a:latin typeface="Calibri" panose="020F0502020204030204" pitchFamily="34" charset="0"/>
                <a:ea typeface="Calibri" panose="020F0502020204030204" pitchFamily="34" charset="0"/>
                <a:cs typeface="Calibri" panose="020F0502020204030204" pitchFamily="34" charset="0"/>
              </a:rPr>
              <a:t>It comprises a set of functions, operators, and constants employed in formulas or expressions to compute and provide one or more values. It empowers users to generate fresh insights from existing data within their models.</a:t>
            </a:r>
            <a:endParaRPr lang="en-GB" sz="2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GB" sz="2400" dirty="0">
                <a:latin typeface="Calibri" panose="020F0502020204030204" pitchFamily="34" charset="0"/>
                <a:ea typeface="Calibri" panose="020F0502020204030204" pitchFamily="34" charset="0"/>
                <a:cs typeface="Calibri" panose="020F0502020204030204" pitchFamily="34" charset="0"/>
              </a:rPr>
              <a:t>Example</a:t>
            </a:r>
            <a:r>
              <a:rPr lang="da-DK" sz="2400" dirty="0">
                <a:latin typeface="Calibri" panose="020F0502020204030204" pitchFamily="34" charset="0"/>
                <a:ea typeface="Calibri" panose="020F0502020204030204" pitchFamily="34" charset="0"/>
                <a:cs typeface="Calibri" panose="020F0502020204030204" pitchFamily="34" charset="0"/>
              </a:rPr>
              <a:t>:</a:t>
            </a:r>
          </a:p>
          <a:p>
            <a:r>
              <a:rPr lang="en-US" sz="2400" dirty="0" err="1">
                <a:latin typeface="Calibri" panose="020F0502020204030204" pitchFamily="34" charset="0"/>
                <a:ea typeface="Calibri" panose="020F0502020204030204" pitchFamily="34" charset="0"/>
                <a:cs typeface="Calibri" panose="020F0502020204030204" pitchFamily="34" charset="0"/>
              </a:rPr>
              <a:t>Heart_Disease</a:t>
            </a:r>
            <a:r>
              <a:rPr lang="en-US" sz="2400" dirty="0">
                <a:latin typeface="Calibri" panose="020F0502020204030204" pitchFamily="34" charset="0"/>
                <a:ea typeface="Calibri" panose="020F0502020204030204" pitchFamily="34" charset="0"/>
                <a:cs typeface="Calibri" panose="020F0502020204030204" pitchFamily="34" charset="0"/>
              </a:rPr>
              <a:t> Patients = </a:t>
            </a:r>
          </a:p>
          <a:p>
            <a:r>
              <a:rPr lang="en-US" sz="2400" dirty="0">
                <a:latin typeface="Calibri" panose="020F0502020204030204" pitchFamily="34" charset="0"/>
                <a:ea typeface="Calibri" panose="020F0502020204030204" pitchFamily="34" charset="0"/>
                <a:cs typeface="Calibri" panose="020F0502020204030204" pitchFamily="34" charset="0"/>
              </a:rPr>
              <a:t>SUMX(</a:t>
            </a:r>
          </a:p>
          <a:p>
            <a:r>
              <a:rPr lang="en-US" sz="2400" dirty="0">
                <a:latin typeface="Calibri" panose="020F0502020204030204" pitchFamily="34" charset="0"/>
                <a:ea typeface="Calibri" panose="020F0502020204030204" pitchFamily="34" charset="0"/>
                <a:cs typeface="Calibri" panose="020F0502020204030204" pitchFamily="34" charset="0"/>
              </a:rPr>
              <a:t>    FILTER(</a:t>
            </a:r>
          </a:p>
          <a:p>
            <a:r>
              <a:rPr lang="en-US" sz="2400" dirty="0">
                <a:latin typeface="Calibri" panose="020F0502020204030204" pitchFamily="34" charset="0"/>
                <a:ea typeface="Calibri" panose="020F0502020204030204" pitchFamily="34" charset="0"/>
                <a:cs typeface="Calibri" panose="020F0502020204030204" pitchFamily="34" charset="0"/>
              </a:rPr>
              <a:t>        'healthcare-dataset-stroke-data',</a:t>
            </a:r>
          </a:p>
          <a:p>
            <a:r>
              <a:rPr lang="en-US" sz="2400" dirty="0">
                <a:latin typeface="Calibri" panose="020F0502020204030204" pitchFamily="34" charset="0"/>
                <a:ea typeface="Calibri" panose="020F0502020204030204" pitchFamily="34" charset="0"/>
                <a:cs typeface="Calibri" panose="020F0502020204030204" pitchFamily="34" charset="0"/>
              </a:rPr>
              <a:t>        'healthcare-dataset-stroke-data'[</a:t>
            </a:r>
            <a:r>
              <a:rPr lang="en-US" sz="2400" dirty="0" err="1">
                <a:latin typeface="Calibri" panose="020F0502020204030204" pitchFamily="34" charset="0"/>
                <a:ea typeface="Calibri" panose="020F0502020204030204" pitchFamily="34" charset="0"/>
                <a:cs typeface="Calibri" panose="020F0502020204030204" pitchFamily="34" charset="0"/>
              </a:rPr>
              <a:t>heart_disease</a:t>
            </a:r>
            <a:r>
              <a:rPr lang="en-US" sz="2400" dirty="0">
                <a:latin typeface="Calibri" panose="020F0502020204030204" pitchFamily="34" charset="0"/>
                <a:ea typeface="Calibri" panose="020F0502020204030204" pitchFamily="34" charset="0"/>
                <a:cs typeface="Calibri" panose="020F0502020204030204" pitchFamily="34" charset="0"/>
              </a:rPr>
              <a:t>] = 1</a:t>
            </a:r>
          </a:p>
          <a:p>
            <a:r>
              <a:rPr lang="en-US" sz="2400" dirty="0">
                <a:latin typeface="Calibri" panose="020F0502020204030204" pitchFamily="34" charset="0"/>
                <a:ea typeface="Calibri" panose="020F0502020204030204" pitchFamily="34" charset="0"/>
                <a:cs typeface="Calibri" panose="020F0502020204030204" pitchFamily="34" charset="0"/>
              </a:rPr>
              <a:t>    ),</a:t>
            </a:r>
          </a:p>
          <a:p>
            <a:r>
              <a:rPr lang="en-US" sz="2400" dirty="0">
                <a:latin typeface="Calibri" panose="020F0502020204030204" pitchFamily="34" charset="0"/>
                <a:ea typeface="Calibri" panose="020F0502020204030204" pitchFamily="34" charset="0"/>
                <a:cs typeface="Calibri" panose="020F0502020204030204" pitchFamily="34" charset="0"/>
              </a:rPr>
              <a:t>    1</a:t>
            </a:r>
          </a:p>
          <a:p>
            <a:r>
              <a:rPr lang="en-US" sz="2400" dirty="0">
                <a:latin typeface="Calibri" panose="020F0502020204030204" pitchFamily="34" charset="0"/>
                <a:ea typeface="Calibri" panose="020F0502020204030204" pitchFamily="34" charset="0"/>
                <a:cs typeface="Calibri" panose="020F0502020204030204" pitchFamily="34" charset="0"/>
              </a:rPr>
              <a:t>)</a:t>
            </a:r>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hidden="1">
            <a:extLst>
              <a:ext uri="{FF2B5EF4-FFF2-40B4-BE49-F238E27FC236}">
                <a16:creationId xmlns:a16="http://schemas.microsoft.com/office/drawing/2014/main" id="{60E51E45-32F3-61A6-28A8-234B1D93315B}"/>
              </a:ext>
            </a:extLst>
          </p:cNvPr>
          <p:cNvSpPr>
            <a:spLocks noGrp="1"/>
          </p:cNvSpPr>
          <p:nvPr>
            <p:ph type="sldNum" sz="quarter" idx="12"/>
          </p:nvPr>
        </p:nvSpPr>
        <p:spPr>
          <a:xfrm>
            <a:off x="10438475" y="457199"/>
            <a:ext cx="987552" cy="244503"/>
          </a:xfrm>
        </p:spPr>
        <p:txBody>
          <a:bodyPr/>
          <a:lstStyle/>
          <a:p>
            <a:pPr>
              <a:spcAft>
                <a:spcPts val="600"/>
              </a:spcAft>
            </a:pPr>
            <a:fld id="{48F63A3B-78C7-47BE-AE5E-E10140E04643}" type="slidenum">
              <a:rPr lang="en-US" smtClean="0"/>
              <a:pPr>
                <a:spcAft>
                  <a:spcPts val="600"/>
                </a:spcAft>
              </a:pPr>
              <a:t>9</a:t>
            </a:fld>
            <a:endParaRPr lang="en-US"/>
          </a:p>
        </p:txBody>
      </p:sp>
      <p:pic>
        <p:nvPicPr>
          <p:cNvPr id="5" name="Google Shape;60;p13">
            <a:extLst>
              <a:ext uri="{FF2B5EF4-FFF2-40B4-BE49-F238E27FC236}">
                <a16:creationId xmlns:a16="http://schemas.microsoft.com/office/drawing/2014/main" id="{BE99B4C8-798D-BFDD-4D30-8B890C8230B5}"/>
              </a:ext>
            </a:extLst>
          </p:cNvPr>
          <p:cNvPicPr>
            <a:picLocks noChangeAspect="1"/>
          </p:cNvPicPr>
          <p:nvPr/>
        </p:nvPicPr>
        <p:blipFill>
          <a:blip r:embed="rId3"/>
          <a:stretch>
            <a:fillRect/>
          </a:stretch>
        </p:blipFill>
        <p:spPr>
          <a:xfrm>
            <a:off x="0" y="-10027"/>
            <a:ext cx="1060712" cy="660294"/>
          </a:xfrm>
          <a:prstGeom prst="rect">
            <a:avLst/>
          </a:prstGeom>
          <a:noFill/>
          <a:ln cap="flat">
            <a:noFill/>
          </a:ln>
        </p:spPr>
      </p:pic>
      <p:pic>
        <p:nvPicPr>
          <p:cNvPr id="9" name="Picture 8" descr="A diagram of a function">
            <a:extLst>
              <a:ext uri="{FF2B5EF4-FFF2-40B4-BE49-F238E27FC236}">
                <a16:creationId xmlns:a16="http://schemas.microsoft.com/office/drawing/2014/main" id="{16D2040E-EAC6-CE5F-4DDE-76E0DD350C53}"/>
              </a:ext>
            </a:extLst>
          </p:cNvPr>
          <p:cNvPicPr>
            <a:picLocks noChangeAspect="1"/>
          </p:cNvPicPr>
          <p:nvPr/>
        </p:nvPicPr>
        <p:blipFill>
          <a:blip r:embed="rId4"/>
          <a:stretch>
            <a:fillRect/>
          </a:stretch>
        </p:blipFill>
        <p:spPr>
          <a:xfrm>
            <a:off x="7314197" y="661948"/>
            <a:ext cx="4787607" cy="6207053"/>
          </a:xfrm>
          <a:prstGeom prst="rect">
            <a:avLst/>
          </a:prstGeom>
        </p:spPr>
      </p:pic>
      <p:sp>
        <p:nvSpPr>
          <p:cNvPr id="7" name="TextBox 6">
            <a:extLst>
              <a:ext uri="{FF2B5EF4-FFF2-40B4-BE49-F238E27FC236}">
                <a16:creationId xmlns:a16="http://schemas.microsoft.com/office/drawing/2014/main" id="{1083790F-E644-D98D-049A-EE97AFC2F097}"/>
              </a:ext>
            </a:extLst>
          </p:cNvPr>
          <p:cNvSpPr txBox="1"/>
          <p:nvPr/>
        </p:nvSpPr>
        <p:spPr>
          <a:xfrm>
            <a:off x="0" y="6454812"/>
            <a:ext cx="11838039"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Ashiat Adeogun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spTree>
    <p:custDataLst>
      <p:tags r:id="rId1"/>
    </p:custDataLst>
    <p:extLst>
      <p:ext uri="{BB962C8B-B14F-4D97-AF65-F5344CB8AC3E}">
        <p14:creationId xmlns:p14="http://schemas.microsoft.com/office/powerpoint/2010/main" val="2662379911"/>
      </p:ext>
    </p:extLst>
  </p:cSld>
  <p:clrMapOvr>
    <a:masterClrMapping/>
  </p:clrMapOvr>
  <mc:AlternateContent xmlns:mc="http://schemas.openxmlformats.org/markup-compatibility/2006">
    <mc:Choice xmlns:p14="http://schemas.microsoft.com/office/powerpoint/2010/main" Requires="p14">
      <p:transition spd="slow" p14:dur="2000" advTm="70878"/>
    </mc:Choice>
    <mc:Fallback>
      <p:transition spd="slow" advTm="7087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1.8|3.8|1.9|0.7|0.3|0.2|0.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C8FBBAE-6EB4-450B-BECB-ABD240B4B4AF}">
  <ds:schemaRefs>
    <ds:schemaRef ds:uri="http://schemas.microsoft.com/sharepoint/v3/contenttype/forms"/>
  </ds:schemaRefs>
</ds:datastoreItem>
</file>

<file path=customXml/itemProps2.xml><?xml version="1.0" encoding="utf-8"?>
<ds:datastoreItem xmlns:ds="http://schemas.openxmlformats.org/officeDocument/2006/customXml" ds:itemID="{51F72A9A-9854-460A-B457-FD7825B588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1E1457-D4B3-40FD-8F3C-3C887E804B1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Integral</Template>
  <TotalTime>7477</TotalTime>
  <Words>1596</Words>
  <Application>Microsoft Office PowerPoint</Application>
  <PresentationFormat>Widescreen</PresentationFormat>
  <Paragraphs>168</Paragraphs>
  <Slides>16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Calibri</vt:lpstr>
      <vt:lpstr>Tw Cen MT</vt:lpstr>
      <vt:lpstr>Tw Cen MT Condensed</vt:lpstr>
      <vt:lpstr>Wingdings</vt:lpstr>
      <vt:lpstr>Wingdings 3</vt:lpstr>
      <vt:lpstr>Integral</vt:lpstr>
      <vt:lpstr>Cardiovascular patient analysis using power bi</vt:lpstr>
      <vt:lpstr>agenda</vt:lpstr>
      <vt:lpstr>Objectives</vt:lpstr>
      <vt:lpstr>WhO is cardiovascular patient</vt:lpstr>
      <vt:lpstr>About the ANALYZED DATASET</vt:lpstr>
      <vt:lpstr>WHAT IS POWER BI?</vt:lpstr>
      <vt:lpstr>COMPONENTS OF POWER BI</vt:lpstr>
      <vt:lpstr>There are three views in Power BI Desktop</vt:lpstr>
      <vt:lpstr>What is data analysis expressions(dax)</vt:lpstr>
      <vt:lpstr>CALCULATED COLUMN AND MEASURE IN DAX  </vt:lpstr>
      <vt:lpstr>Stroke patients </vt:lpstr>
      <vt:lpstr>Hypertensive patients </vt:lpstr>
      <vt:lpstr>Heart_disease patients </vt:lpstr>
      <vt:lpstr> patients with multiple conditions </vt:lpstr>
      <vt:lpstr>CONCLUSIONS</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POWER BI</dc:title>
  <dc:subject/>
  <dc:creator>Ashiat Adeogun</dc:creator>
  <cp:lastModifiedBy>Ashiat Adeogun</cp:lastModifiedBy>
  <cp:revision>3</cp:revision>
  <dcterms:created xsi:type="dcterms:W3CDTF">2023-10-29T02:27:28Z</dcterms:created>
  <dcterms:modified xsi:type="dcterms:W3CDTF">2023-11-24T00:20:57Z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