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08" r:id="rId3"/>
    <p:sldId id="284" r:id="rId4"/>
    <p:sldId id="304" r:id="rId5"/>
    <p:sldId id="311" r:id="rId6"/>
    <p:sldId id="309" r:id="rId7"/>
    <p:sldId id="307" r:id="rId8"/>
    <p:sldId id="295" r:id="rId9"/>
    <p:sldId id="312" r:id="rId10"/>
    <p:sldId id="266" r:id="rId11"/>
    <p:sldId id="313" r:id="rId12"/>
    <p:sldId id="314" r:id="rId13"/>
    <p:sldId id="271"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5C"/>
    <a:srgbClr val="DEEBF7"/>
    <a:srgbClr val="D2DEEF"/>
    <a:srgbClr val="00275D"/>
    <a:srgbClr val="4261FC"/>
    <a:srgbClr val="120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C2EC4-135C-4399-AE72-1877C7C923BD}" v="389" dt="2023-11-12T23:21:01.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033" autoAdjust="0"/>
  </p:normalViewPr>
  <p:slideViewPr>
    <p:cSldViewPr snapToGrid="0" snapToObjects="1">
      <p:cViewPr varScale="1">
        <p:scale>
          <a:sx n="78" d="100"/>
          <a:sy n="78" d="100"/>
        </p:scale>
        <p:origin x="662"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t Adeogun" userId="04326f35-3eab-4381-88f6-1d38631867cd" providerId="ADAL" clId="{951C2EC4-135C-4399-AE72-1877C7C923BD}"/>
    <pc:docChg chg="undo custSel addSld delSld modSld sldOrd">
      <pc:chgData name="Ashiat Adeogun" userId="04326f35-3eab-4381-88f6-1d38631867cd" providerId="ADAL" clId="{951C2EC4-135C-4399-AE72-1877C7C923BD}" dt="2023-11-12T23:56:08.266" v="1788"/>
      <pc:docMkLst>
        <pc:docMk/>
      </pc:docMkLst>
      <pc:sldChg chg="modSp mod">
        <pc:chgData name="Ashiat Adeogun" userId="04326f35-3eab-4381-88f6-1d38631867cd" providerId="ADAL" clId="{951C2EC4-135C-4399-AE72-1877C7C923BD}" dt="2023-11-09T20:19:18.450" v="212" actId="255"/>
        <pc:sldMkLst>
          <pc:docMk/>
          <pc:sldMk cId="2065185197" sldId="256"/>
        </pc:sldMkLst>
        <pc:spChg chg="mod">
          <ac:chgData name="Ashiat Adeogun" userId="04326f35-3eab-4381-88f6-1d38631867cd" providerId="ADAL" clId="{951C2EC4-135C-4399-AE72-1877C7C923BD}" dt="2023-11-09T20:19:18.450" v="212" actId="255"/>
          <ac:spMkLst>
            <pc:docMk/>
            <pc:sldMk cId="2065185197" sldId="256"/>
            <ac:spMk id="2" creationId="{00000000-0000-0000-0000-000000000000}"/>
          </ac:spMkLst>
        </pc:spChg>
        <pc:spChg chg="mod">
          <ac:chgData name="Ashiat Adeogun" userId="04326f35-3eab-4381-88f6-1d38631867cd" providerId="ADAL" clId="{951C2EC4-135C-4399-AE72-1877C7C923BD}" dt="2023-11-09T20:02:22.136" v="70" actId="20577"/>
          <ac:spMkLst>
            <pc:docMk/>
            <pc:sldMk cId="2065185197" sldId="256"/>
            <ac:spMk id="7" creationId="{2F84E120-C1A6-7302-E810-849FCD30CF1D}"/>
          </ac:spMkLst>
        </pc:spChg>
      </pc:sldChg>
      <pc:sldChg chg="addSp delSp modSp mod ord">
        <pc:chgData name="Ashiat Adeogun" userId="04326f35-3eab-4381-88f6-1d38631867cd" providerId="ADAL" clId="{951C2EC4-135C-4399-AE72-1877C7C923BD}" dt="2023-11-11T21:39:44.179" v="1456" actId="20577"/>
        <pc:sldMkLst>
          <pc:docMk/>
          <pc:sldMk cId="1822297578" sldId="266"/>
        </pc:sldMkLst>
        <pc:spChg chg="mod">
          <ac:chgData name="Ashiat Adeogun" userId="04326f35-3eab-4381-88f6-1d38631867cd" providerId="ADAL" clId="{951C2EC4-135C-4399-AE72-1877C7C923BD}" dt="2023-11-11T16:53:06.737" v="1428"/>
          <ac:spMkLst>
            <pc:docMk/>
            <pc:sldMk cId="1822297578" sldId="266"/>
            <ac:spMk id="5" creationId="{B759F0E0-F401-E9A4-A89B-9F8025593BCD}"/>
          </ac:spMkLst>
        </pc:spChg>
        <pc:spChg chg="mod">
          <ac:chgData name="Ashiat Adeogun" userId="04326f35-3eab-4381-88f6-1d38631867cd" providerId="ADAL" clId="{951C2EC4-135C-4399-AE72-1877C7C923BD}" dt="2023-11-11T21:39:44.179" v="1456" actId="20577"/>
          <ac:spMkLst>
            <pc:docMk/>
            <pc:sldMk cId="1822297578" sldId="266"/>
            <ac:spMk id="7" creationId="{CAF41E76-1FF6-649D-51EC-AD42988DDDFC}"/>
          </ac:spMkLst>
        </pc:spChg>
        <pc:picChg chg="add mod">
          <ac:chgData name="Ashiat Adeogun" userId="04326f35-3eab-4381-88f6-1d38631867cd" providerId="ADAL" clId="{951C2EC4-135C-4399-AE72-1877C7C923BD}" dt="2023-11-11T08:38:34.010" v="1409" actId="14100"/>
          <ac:picMkLst>
            <pc:docMk/>
            <pc:sldMk cId="1822297578" sldId="266"/>
            <ac:picMk id="4" creationId="{0FE42A3A-2EA4-8BCA-8973-437727B16412}"/>
          </ac:picMkLst>
        </pc:picChg>
        <pc:picChg chg="del">
          <ac:chgData name="Ashiat Adeogun" userId="04326f35-3eab-4381-88f6-1d38631867cd" providerId="ADAL" clId="{951C2EC4-135C-4399-AE72-1877C7C923BD}" dt="2023-11-11T08:35:24.904" v="1387" actId="478"/>
          <ac:picMkLst>
            <pc:docMk/>
            <pc:sldMk cId="1822297578" sldId="266"/>
            <ac:picMk id="6" creationId="{E5DF951A-0AF5-04DF-9DFE-7337466C3A79}"/>
          </ac:picMkLst>
        </pc:picChg>
        <pc:picChg chg="mod">
          <ac:chgData name="Ashiat Adeogun" userId="04326f35-3eab-4381-88f6-1d38631867cd" providerId="ADAL" clId="{951C2EC4-135C-4399-AE72-1877C7C923BD}" dt="2023-11-11T08:37:50.043" v="1399" actId="1076"/>
          <ac:picMkLst>
            <pc:docMk/>
            <pc:sldMk cId="1822297578" sldId="266"/>
            <ac:picMk id="23" creationId="{00000000-0000-0000-0000-000000000000}"/>
          </ac:picMkLst>
        </pc:picChg>
      </pc:sldChg>
      <pc:sldChg chg="modSp del mod ord">
        <pc:chgData name="Ashiat Adeogun" userId="04326f35-3eab-4381-88f6-1d38631867cd" providerId="ADAL" clId="{951C2EC4-135C-4399-AE72-1877C7C923BD}" dt="2023-11-11T08:38:51.434" v="1410" actId="2696"/>
        <pc:sldMkLst>
          <pc:docMk/>
          <pc:sldMk cId="3291438918" sldId="268"/>
        </pc:sldMkLst>
        <pc:graphicFrameChg chg="mod">
          <ac:chgData name="Ashiat Adeogun" userId="04326f35-3eab-4381-88f6-1d38631867cd" providerId="ADAL" clId="{951C2EC4-135C-4399-AE72-1877C7C923BD}" dt="2023-11-11T08:27:35.893" v="1326"/>
          <ac:graphicFrameMkLst>
            <pc:docMk/>
            <pc:sldMk cId="3291438918" sldId="268"/>
            <ac:graphicFrameMk id="25" creationId="{2B3B9DA4-D338-A20E-3A81-8B61397289EF}"/>
          </ac:graphicFrameMkLst>
        </pc:graphicFrameChg>
      </pc:sldChg>
      <pc:sldChg chg="modSp del ord">
        <pc:chgData name="Ashiat Adeogun" userId="04326f35-3eab-4381-88f6-1d38631867cd" providerId="ADAL" clId="{951C2EC4-135C-4399-AE72-1877C7C923BD}" dt="2023-11-11T22:03:24.376" v="1539" actId="47"/>
        <pc:sldMkLst>
          <pc:docMk/>
          <pc:sldMk cId="139543782" sldId="270"/>
        </pc:sldMkLst>
        <pc:graphicFrameChg chg="mod">
          <ac:chgData name="Ashiat Adeogun" userId="04326f35-3eab-4381-88f6-1d38631867cd" providerId="ADAL" clId="{951C2EC4-135C-4399-AE72-1877C7C923BD}" dt="2023-11-11T21:42:58.266" v="1463"/>
          <ac:graphicFrameMkLst>
            <pc:docMk/>
            <pc:sldMk cId="139543782" sldId="270"/>
            <ac:graphicFrameMk id="25" creationId="{7B40D223-8B43-0A96-D4A0-52AEA50E1E71}"/>
          </ac:graphicFrameMkLst>
        </pc:graphicFrameChg>
      </pc:sldChg>
      <pc:sldChg chg="modSp mod ord">
        <pc:chgData name="Ashiat Adeogun" userId="04326f35-3eab-4381-88f6-1d38631867cd" providerId="ADAL" clId="{951C2EC4-135C-4399-AE72-1877C7C923BD}" dt="2023-11-11T22:22:02.744" v="1652" actId="255"/>
        <pc:sldMkLst>
          <pc:docMk/>
          <pc:sldMk cId="3505519075" sldId="271"/>
        </pc:sldMkLst>
        <pc:spChg chg="mod">
          <ac:chgData name="Ashiat Adeogun" userId="04326f35-3eab-4381-88f6-1d38631867cd" providerId="ADAL" clId="{951C2EC4-135C-4399-AE72-1877C7C923BD}" dt="2023-11-11T22:22:02.744" v="1652" actId="255"/>
          <ac:spMkLst>
            <pc:docMk/>
            <pc:sldMk cId="3505519075" sldId="271"/>
            <ac:spMk id="8" creationId="{75D382E2-1FF0-5C43-0C0C-04C5B28F27F8}"/>
          </ac:spMkLst>
        </pc:spChg>
      </pc:sldChg>
      <pc:sldChg chg="del ord">
        <pc:chgData name="Ashiat Adeogun" userId="04326f35-3eab-4381-88f6-1d38631867cd" providerId="ADAL" clId="{951C2EC4-135C-4399-AE72-1877C7C923BD}" dt="2023-11-11T22:22:30.123" v="1656" actId="47"/>
        <pc:sldMkLst>
          <pc:docMk/>
          <pc:sldMk cId="213930742" sldId="275"/>
        </pc:sldMkLst>
      </pc:sldChg>
      <pc:sldChg chg="addSp delSp modSp mod ord modNotesTx">
        <pc:chgData name="Ashiat Adeogun" userId="04326f35-3eab-4381-88f6-1d38631867cd" providerId="ADAL" clId="{951C2EC4-135C-4399-AE72-1877C7C923BD}" dt="2023-11-10T17:21:27.275" v="1193"/>
        <pc:sldMkLst>
          <pc:docMk/>
          <pc:sldMk cId="1283258932" sldId="284"/>
        </pc:sldMkLst>
        <pc:spChg chg="add del mod">
          <ac:chgData name="Ashiat Adeogun" userId="04326f35-3eab-4381-88f6-1d38631867cd" providerId="ADAL" clId="{951C2EC4-135C-4399-AE72-1877C7C923BD}" dt="2023-11-10T01:50:19.691" v="739" actId="26606"/>
          <ac:spMkLst>
            <pc:docMk/>
            <pc:sldMk cId="1283258932" sldId="284"/>
            <ac:spMk id="4" creationId="{C221E2C6-99B3-8E90-707F-408D2C598B0A}"/>
          </ac:spMkLst>
        </pc:spChg>
        <pc:spChg chg="mod">
          <ac:chgData name="Ashiat Adeogun" userId="04326f35-3eab-4381-88f6-1d38631867cd" providerId="ADAL" clId="{951C2EC4-135C-4399-AE72-1877C7C923BD}" dt="2023-11-09T22:41:33.202" v="726" actId="20577"/>
          <ac:spMkLst>
            <pc:docMk/>
            <pc:sldMk cId="1283258932" sldId="284"/>
            <ac:spMk id="5" creationId="{FBE5B70E-6B54-9970-E7E9-5CAA79CB9B1B}"/>
          </ac:spMkLst>
        </pc:spChg>
        <pc:graphicFrameChg chg="add mod modGraphic">
          <ac:chgData name="Ashiat Adeogun" userId="04326f35-3eab-4381-88f6-1d38631867cd" providerId="ADAL" clId="{951C2EC4-135C-4399-AE72-1877C7C923BD}" dt="2023-11-10T01:51:10.104" v="747" actId="255"/>
          <ac:graphicFrameMkLst>
            <pc:docMk/>
            <pc:sldMk cId="1283258932" sldId="284"/>
            <ac:graphicFrameMk id="25" creationId="{641AB440-4D12-5FB1-C8E1-D38043335F6D}"/>
          </ac:graphicFrameMkLst>
        </pc:graphicFrameChg>
        <pc:graphicFrameChg chg="del mod">
          <ac:chgData name="Ashiat Adeogun" userId="04326f35-3eab-4381-88f6-1d38631867cd" providerId="ADAL" clId="{951C2EC4-135C-4399-AE72-1877C7C923BD}" dt="2023-11-10T01:43:00.022" v="732" actId="478"/>
          <ac:graphicFrameMkLst>
            <pc:docMk/>
            <pc:sldMk cId="1283258932" sldId="284"/>
            <ac:graphicFrameMk id="35" creationId="{24D69C84-63B2-76E1-9AE0-34CBBE21A6F1}"/>
          </ac:graphicFrameMkLst>
        </pc:graphicFrameChg>
        <pc:picChg chg="mod">
          <ac:chgData name="Ashiat Adeogun" userId="04326f35-3eab-4381-88f6-1d38631867cd" providerId="ADAL" clId="{951C2EC4-135C-4399-AE72-1877C7C923BD}" dt="2023-11-10T01:50:24.373" v="740" actId="27614"/>
          <ac:picMkLst>
            <pc:docMk/>
            <pc:sldMk cId="1283258932" sldId="284"/>
            <ac:picMk id="23" creationId="{00000000-0000-0000-0000-000000000000}"/>
          </ac:picMkLst>
        </pc:picChg>
      </pc:sldChg>
      <pc:sldChg chg="addSp delSp modSp del mod">
        <pc:chgData name="Ashiat Adeogun" userId="04326f35-3eab-4381-88f6-1d38631867cd" providerId="ADAL" clId="{951C2EC4-135C-4399-AE72-1877C7C923BD}" dt="2023-11-10T02:35:09.086" v="866" actId="2696"/>
        <pc:sldMkLst>
          <pc:docMk/>
          <pc:sldMk cId="1900929366" sldId="288"/>
        </pc:sldMkLst>
        <pc:spChg chg="add mod">
          <ac:chgData name="Ashiat Adeogun" userId="04326f35-3eab-4381-88f6-1d38631867cd" providerId="ADAL" clId="{951C2EC4-135C-4399-AE72-1877C7C923BD}" dt="2023-11-10T01:57:18.844" v="751" actId="478"/>
          <ac:spMkLst>
            <pc:docMk/>
            <pc:sldMk cId="1900929366" sldId="288"/>
            <ac:spMk id="4" creationId="{EA7FAB5A-9C54-9532-2184-6A6E9C374A02}"/>
          </ac:spMkLst>
        </pc:spChg>
        <pc:graphicFrameChg chg="del mod">
          <ac:chgData name="Ashiat Adeogun" userId="04326f35-3eab-4381-88f6-1d38631867cd" providerId="ADAL" clId="{951C2EC4-135C-4399-AE72-1877C7C923BD}" dt="2023-11-10T01:57:16.145" v="750" actId="478"/>
          <ac:graphicFrameMkLst>
            <pc:docMk/>
            <pc:sldMk cId="1900929366" sldId="288"/>
            <ac:graphicFrameMk id="10" creationId="{5ECD8D96-3F0F-5284-DF76-7FDD4C2F037B}"/>
          </ac:graphicFrameMkLst>
        </pc:graphicFrameChg>
        <pc:picChg chg="del">
          <ac:chgData name="Ashiat Adeogun" userId="04326f35-3eab-4381-88f6-1d38631867cd" providerId="ADAL" clId="{951C2EC4-135C-4399-AE72-1877C7C923BD}" dt="2023-11-10T01:57:18.844" v="751" actId="478"/>
          <ac:picMkLst>
            <pc:docMk/>
            <pc:sldMk cId="1900929366" sldId="288"/>
            <ac:picMk id="22" creationId="{D17960ED-4B6A-C8E8-8A0D-B6764563F85B}"/>
          </ac:picMkLst>
        </pc:picChg>
      </pc:sldChg>
      <pc:sldChg chg="del">
        <pc:chgData name="Ashiat Adeogun" userId="04326f35-3eab-4381-88f6-1d38631867cd" providerId="ADAL" clId="{951C2EC4-135C-4399-AE72-1877C7C923BD}" dt="2023-11-10T02:49:42.565" v="993" actId="2696"/>
        <pc:sldMkLst>
          <pc:docMk/>
          <pc:sldMk cId="435008847" sldId="290"/>
        </pc:sldMkLst>
      </pc:sldChg>
      <pc:sldChg chg="del">
        <pc:chgData name="Ashiat Adeogun" userId="04326f35-3eab-4381-88f6-1d38631867cd" providerId="ADAL" clId="{951C2EC4-135C-4399-AE72-1877C7C923BD}" dt="2023-11-10T02:49:39.301" v="992" actId="2696"/>
        <pc:sldMkLst>
          <pc:docMk/>
          <pc:sldMk cId="3515009892" sldId="291"/>
        </pc:sldMkLst>
      </pc:sldChg>
      <pc:sldChg chg="del ord">
        <pc:chgData name="Ashiat Adeogun" userId="04326f35-3eab-4381-88f6-1d38631867cd" providerId="ADAL" clId="{951C2EC4-135C-4399-AE72-1877C7C923BD}" dt="2023-11-11T21:35:40.205" v="1431" actId="47"/>
        <pc:sldMkLst>
          <pc:docMk/>
          <pc:sldMk cId="1124818249" sldId="293"/>
        </pc:sldMkLst>
      </pc:sldChg>
      <pc:sldChg chg="del ord">
        <pc:chgData name="Ashiat Adeogun" userId="04326f35-3eab-4381-88f6-1d38631867cd" providerId="ADAL" clId="{951C2EC4-135C-4399-AE72-1877C7C923BD}" dt="2023-11-11T21:35:34.189" v="1429" actId="47"/>
        <pc:sldMkLst>
          <pc:docMk/>
          <pc:sldMk cId="719166893" sldId="294"/>
        </pc:sldMkLst>
      </pc:sldChg>
      <pc:sldChg chg="modSp modNotesTx">
        <pc:chgData name="Ashiat Adeogun" userId="04326f35-3eab-4381-88f6-1d38631867cd" providerId="ADAL" clId="{951C2EC4-135C-4399-AE72-1877C7C923BD}" dt="2023-11-12T23:50:23.746" v="1783"/>
        <pc:sldMkLst>
          <pc:docMk/>
          <pc:sldMk cId="4233533933" sldId="295"/>
        </pc:sldMkLst>
        <pc:graphicFrameChg chg="mod">
          <ac:chgData name="Ashiat Adeogun" userId="04326f35-3eab-4381-88f6-1d38631867cd" providerId="ADAL" clId="{951C2EC4-135C-4399-AE72-1877C7C923BD}" dt="2023-11-11T08:23:57.794" v="1314"/>
          <ac:graphicFrameMkLst>
            <pc:docMk/>
            <pc:sldMk cId="4233533933" sldId="295"/>
            <ac:graphicFrameMk id="27" creationId="{E391B138-03C8-CC03-4BC1-64CA81D13C64}"/>
          </ac:graphicFrameMkLst>
        </pc:graphicFrameChg>
      </pc:sldChg>
      <pc:sldChg chg="del">
        <pc:chgData name="Ashiat Adeogun" userId="04326f35-3eab-4381-88f6-1d38631867cd" providerId="ADAL" clId="{951C2EC4-135C-4399-AE72-1877C7C923BD}" dt="2023-11-11T08:40:15.632" v="1418" actId="2696"/>
        <pc:sldMkLst>
          <pc:docMk/>
          <pc:sldMk cId="1753400864" sldId="297"/>
        </pc:sldMkLst>
      </pc:sldChg>
      <pc:sldChg chg="del">
        <pc:chgData name="Ashiat Adeogun" userId="04326f35-3eab-4381-88f6-1d38631867cd" providerId="ADAL" clId="{951C2EC4-135C-4399-AE72-1877C7C923BD}" dt="2023-11-11T08:40:20.498" v="1419" actId="2696"/>
        <pc:sldMkLst>
          <pc:docMk/>
          <pc:sldMk cId="898755880" sldId="298"/>
        </pc:sldMkLst>
      </pc:sldChg>
      <pc:sldChg chg="del">
        <pc:chgData name="Ashiat Adeogun" userId="04326f35-3eab-4381-88f6-1d38631867cd" providerId="ADAL" clId="{951C2EC4-135C-4399-AE72-1877C7C923BD}" dt="2023-11-10T02:49:28.536" v="990" actId="2696"/>
        <pc:sldMkLst>
          <pc:docMk/>
          <pc:sldMk cId="1190452284" sldId="299"/>
        </pc:sldMkLst>
      </pc:sldChg>
      <pc:sldChg chg="modSp del mod">
        <pc:chgData name="Ashiat Adeogun" userId="04326f35-3eab-4381-88f6-1d38631867cd" providerId="ADAL" clId="{951C2EC4-135C-4399-AE72-1877C7C923BD}" dt="2023-11-09T22:34:58.426" v="629" actId="2696"/>
        <pc:sldMkLst>
          <pc:docMk/>
          <pc:sldMk cId="3192144152" sldId="301"/>
        </pc:sldMkLst>
        <pc:spChg chg="mod">
          <ac:chgData name="Ashiat Adeogun" userId="04326f35-3eab-4381-88f6-1d38631867cd" providerId="ADAL" clId="{951C2EC4-135C-4399-AE72-1877C7C923BD}" dt="2023-11-09T20:19:40.340" v="213" actId="1076"/>
          <ac:spMkLst>
            <pc:docMk/>
            <pc:sldMk cId="3192144152" sldId="301"/>
            <ac:spMk id="7" creationId="{FEDB3270-9FD8-27A4-7EBC-5321654B1734}"/>
          </ac:spMkLst>
        </pc:spChg>
        <pc:graphicFrameChg chg="mod">
          <ac:chgData name="Ashiat Adeogun" userId="04326f35-3eab-4381-88f6-1d38631867cd" providerId="ADAL" clId="{951C2EC4-135C-4399-AE72-1877C7C923BD}" dt="2023-11-09T22:08:42.210" v="491"/>
          <ac:graphicFrameMkLst>
            <pc:docMk/>
            <pc:sldMk cId="3192144152" sldId="301"/>
            <ac:graphicFrameMk id="13" creationId="{171773B6-9AD6-0593-5636-28BC21B00BC4}"/>
          </ac:graphicFrameMkLst>
        </pc:graphicFrameChg>
        <pc:picChg chg="mod">
          <ac:chgData name="Ashiat Adeogun" userId="04326f35-3eab-4381-88f6-1d38631867cd" providerId="ADAL" clId="{951C2EC4-135C-4399-AE72-1877C7C923BD}" dt="2023-11-09T20:19:48.399" v="214" actId="1076"/>
          <ac:picMkLst>
            <pc:docMk/>
            <pc:sldMk cId="3192144152" sldId="301"/>
            <ac:picMk id="4" creationId="{07AA4897-C8C6-C6F5-A180-49D188DC5EEF}"/>
          </ac:picMkLst>
        </pc:picChg>
        <pc:picChg chg="mod">
          <ac:chgData name="Ashiat Adeogun" userId="04326f35-3eab-4381-88f6-1d38631867cd" providerId="ADAL" clId="{951C2EC4-135C-4399-AE72-1877C7C923BD}" dt="2023-11-09T20:19:57.816" v="215" actId="1076"/>
          <ac:picMkLst>
            <pc:docMk/>
            <pc:sldMk cId="3192144152" sldId="301"/>
            <ac:picMk id="5" creationId="{3224185E-951B-7D31-C65A-77BA3BF38E9A}"/>
          </ac:picMkLst>
        </pc:picChg>
      </pc:sldChg>
      <pc:sldChg chg="del">
        <pc:chgData name="Ashiat Adeogun" userId="04326f35-3eab-4381-88f6-1d38631867cd" providerId="ADAL" clId="{951C2EC4-135C-4399-AE72-1877C7C923BD}" dt="2023-11-10T02:49:34.723" v="991" actId="2696"/>
        <pc:sldMkLst>
          <pc:docMk/>
          <pc:sldMk cId="28255230" sldId="302"/>
        </pc:sldMkLst>
      </pc:sldChg>
      <pc:sldChg chg="addSp delSp modSp new add del mod ord setBg">
        <pc:chgData name="Ashiat Adeogun" userId="04326f35-3eab-4381-88f6-1d38631867cd" providerId="ADAL" clId="{951C2EC4-135C-4399-AE72-1877C7C923BD}" dt="2023-11-11T22:13:56.182" v="1584" actId="47"/>
        <pc:sldMkLst>
          <pc:docMk/>
          <pc:sldMk cId="4209329414" sldId="303"/>
        </pc:sldMkLst>
        <pc:spChg chg="mod">
          <ac:chgData name="Ashiat Adeogun" userId="04326f35-3eab-4381-88f6-1d38631867cd" providerId="ADAL" clId="{951C2EC4-135C-4399-AE72-1877C7C923BD}" dt="2023-11-09T22:37:55.817" v="657" actId="207"/>
          <ac:spMkLst>
            <pc:docMk/>
            <pc:sldMk cId="4209329414" sldId="303"/>
            <ac:spMk id="2" creationId="{3CD219F5-1AA2-5B8B-23F6-0F2516EC9077}"/>
          </ac:spMkLst>
        </pc:spChg>
        <pc:spChg chg="del mod">
          <ac:chgData name="Ashiat Adeogun" userId="04326f35-3eab-4381-88f6-1d38631867cd" providerId="ADAL" clId="{951C2EC4-135C-4399-AE72-1877C7C923BD}" dt="2023-11-09T22:12:34.311" v="627" actId="26606"/>
          <ac:spMkLst>
            <pc:docMk/>
            <pc:sldMk cId="4209329414" sldId="303"/>
            <ac:spMk id="3" creationId="{0673F9F1-E227-39C8-AF2E-B06697204A41}"/>
          </ac:spMkLst>
        </pc:spChg>
        <pc:spChg chg="add mod">
          <ac:chgData name="Ashiat Adeogun" userId="04326f35-3eab-4381-88f6-1d38631867cd" providerId="ADAL" clId="{951C2EC4-135C-4399-AE72-1877C7C923BD}" dt="2023-11-09T22:36:35.510" v="647" actId="14100"/>
          <ac:spMkLst>
            <pc:docMk/>
            <pc:sldMk cId="4209329414" sldId="303"/>
            <ac:spMk id="7" creationId="{9B478D4D-6CBA-9BE3-3C4A-B91AEAA2EFB6}"/>
          </ac:spMkLst>
        </pc:spChg>
        <pc:spChg chg="add">
          <ac:chgData name="Ashiat Adeogun" userId="04326f35-3eab-4381-88f6-1d38631867cd" providerId="ADAL" clId="{951C2EC4-135C-4399-AE72-1877C7C923BD}" dt="2023-11-09T22:10:00.640" v="498" actId="26606"/>
          <ac:spMkLst>
            <pc:docMk/>
            <pc:sldMk cId="4209329414" sldId="303"/>
            <ac:spMk id="8" creationId="{09588DA8-065E-4F6F-8EFD-43104AB2E0CF}"/>
          </ac:spMkLst>
        </pc:spChg>
        <pc:spChg chg="add">
          <ac:chgData name="Ashiat Adeogun" userId="04326f35-3eab-4381-88f6-1d38631867cd" providerId="ADAL" clId="{951C2EC4-135C-4399-AE72-1877C7C923BD}" dt="2023-11-09T22:10:00.640" v="498" actId="26606"/>
          <ac:spMkLst>
            <pc:docMk/>
            <pc:sldMk cId="4209329414" sldId="303"/>
            <ac:spMk id="10" creationId="{C4285719-470E-454C-AF62-8323075F1F5B}"/>
          </ac:spMkLst>
        </pc:spChg>
        <pc:spChg chg="add">
          <ac:chgData name="Ashiat Adeogun" userId="04326f35-3eab-4381-88f6-1d38631867cd" providerId="ADAL" clId="{951C2EC4-135C-4399-AE72-1877C7C923BD}" dt="2023-11-09T22:10:00.640" v="498" actId="26606"/>
          <ac:spMkLst>
            <pc:docMk/>
            <pc:sldMk cId="4209329414" sldId="303"/>
            <ac:spMk id="12" creationId="{CD9FE4EF-C4D8-49A0-B2FF-81D8DB7D8A24}"/>
          </ac:spMkLst>
        </pc:spChg>
        <pc:spChg chg="add">
          <ac:chgData name="Ashiat Adeogun" userId="04326f35-3eab-4381-88f6-1d38631867cd" providerId="ADAL" clId="{951C2EC4-135C-4399-AE72-1877C7C923BD}" dt="2023-11-09T22:10:00.640" v="498" actId="26606"/>
          <ac:spMkLst>
            <pc:docMk/>
            <pc:sldMk cId="4209329414" sldId="303"/>
            <ac:spMk id="14" creationId="{4300840D-0A0B-4512-BACA-B439D5B9C57C}"/>
          </ac:spMkLst>
        </pc:spChg>
        <pc:spChg chg="add">
          <ac:chgData name="Ashiat Adeogun" userId="04326f35-3eab-4381-88f6-1d38631867cd" providerId="ADAL" clId="{951C2EC4-135C-4399-AE72-1877C7C923BD}" dt="2023-11-09T22:10:00.640" v="498" actId="26606"/>
          <ac:spMkLst>
            <pc:docMk/>
            <pc:sldMk cId="4209329414" sldId="303"/>
            <ac:spMk id="16" creationId="{D2B78728-A580-49A7-84F9-6EF6F583ADE0}"/>
          </ac:spMkLst>
        </pc:spChg>
        <pc:spChg chg="add">
          <ac:chgData name="Ashiat Adeogun" userId="04326f35-3eab-4381-88f6-1d38631867cd" providerId="ADAL" clId="{951C2EC4-135C-4399-AE72-1877C7C923BD}" dt="2023-11-09T22:10:00.640" v="498" actId="26606"/>
          <ac:spMkLst>
            <pc:docMk/>
            <pc:sldMk cId="4209329414" sldId="303"/>
            <ac:spMk id="18" creationId="{38FAA1A1-D861-433F-88FA-1E9D6FD31D11}"/>
          </ac:spMkLst>
        </pc:spChg>
        <pc:spChg chg="add">
          <ac:chgData name="Ashiat Adeogun" userId="04326f35-3eab-4381-88f6-1d38631867cd" providerId="ADAL" clId="{951C2EC4-135C-4399-AE72-1877C7C923BD}" dt="2023-11-09T22:10:00.640" v="498" actId="26606"/>
          <ac:spMkLst>
            <pc:docMk/>
            <pc:sldMk cId="4209329414" sldId="303"/>
            <ac:spMk id="20" creationId="{8D71EDA1-87BF-4D5D-AB79-F346FD19278A}"/>
          </ac:spMkLst>
        </pc:spChg>
        <pc:graphicFrameChg chg="add mod modGraphic">
          <ac:chgData name="Ashiat Adeogun" userId="04326f35-3eab-4381-88f6-1d38631867cd" providerId="ADAL" clId="{951C2EC4-135C-4399-AE72-1877C7C923BD}" dt="2023-11-10T02:48:21.323" v="987" actId="20577"/>
          <ac:graphicFrameMkLst>
            <pc:docMk/>
            <pc:sldMk cId="4209329414" sldId="303"/>
            <ac:graphicFrameMk id="22" creationId="{73ED3804-B7CD-D374-3207-ACDFC5B8B510}"/>
          </ac:graphicFrameMkLst>
        </pc:graphicFrameChg>
        <pc:picChg chg="add mod ord">
          <ac:chgData name="Ashiat Adeogun" userId="04326f35-3eab-4381-88f6-1d38631867cd" providerId="ADAL" clId="{951C2EC4-135C-4399-AE72-1877C7C923BD}" dt="2023-11-09T22:35:35.953" v="640" actId="1076"/>
          <ac:picMkLst>
            <pc:docMk/>
            <pc:sldMk cId="4209329414" sldId="303"/>
            <ac:picMk id="4" creationId="{02C7C8E3-012E-69B1-2C5B-1EB272CAF2D0}"/>
          </ac:picMkLst>
        </pc:picChg>
        <pc:picChg chg="add del mod">
          <ac:chgData name="Ashiat Adeogun" userId="04326f35-3eab-4381-88f6-1d38631867cd" providerId="ADAL" clId="{951C2EC4-135C-4399-AE72-1877C7C923BD}" dt="2023-11-09T22:36:16.030" v="644"/>
          <ac:picMkLst>
            <pc:docMk/>
            <pc:sldMk cId="4209329414" sldId="303"/>
            <ac:picMk id="5" creationId="{749A01D1-A3DB-2D10-060B-9FEFD4BB6F73}"/>
          </ac:picMkLst>
        </pc:picChg>
      </pc:sldChg>
      <pc:sldChg chg="addSp delSp modSp new mod ord setBg modNotesTx">
        <pc:chgData name="Ashiat Adeogun" userId="04326f35-3eab-4381-88f6-1d38631867cd" providerId="ADAL" clId="{951C2EC4-135C-4399-AE72-1877C7C923BD}" dt="2023-11-12T23:29:08.845" v="1777"/>
        <pc:sldMkLst>
          <pc:docMk/>
          <pc:sldMk cId="448515263" sldId="304"/>
        </pc:sldMkLst>
        <pc:spChg chg="mod">
          <ac:chgData name="Ashiat Adeogun" userId="04326f35-3eab-4381-88f6-1d38631867cd" providerId="ADAL" clId="{951C2EC4-135C-4399-AE72-1877C7C923BD}" dt="2023-11-11T08:22:38.333" v="1311" actId="207"/>
          <ac:spMkLst>
            <pc:docMk/>
            <pc:sldMk cId="448515263" sldId="304"/>
            <ac:spMk id="2" creationId="{C7A16342-F2C6-2C26-42E6-0543EC9F7642}"/>
          </ac:spMkLst>
        </pc:spChg>
        <pc:spChg chg="del mod">
          <ac:chgData name="Ashiat Adeogun" userId="04326f35-3eab-4381-88f6-1d38631867cd" providerId="ADAL" clId="{951C2EC4-135C-4399-AE72-1877C7C923BD}" dt="2023-11-10T02:03:15.487" v="791" actId="26606"/>
          <ac:spMkLst>
            <pc:docMk/>
            <pc:sldMk cId="448515263" sldId="304"/>
            <ac:spMk id="3" creationId="{EE944BA4-D890-9D4B-4325-A4FBEF057ADE}"/>
          </ac:spMkLst>
        </pc:spChg>
        <pc:spChg chg="add del">
          <ac:chgData name="Ashiat Adeogun" userId="04326f35-3eab-4381-88f6-1d38631867cd" providerId="ADAL" clId="{951C2EC4-135C-4399-AE72-1877C7C923BD}" dt="2023-11-11T08:20:52.438" v="1290" actId="26606"/>
          <ac:spMkLst>
            <pc:docMk/>
            <pc:sldMk cId="448515263" sldId="304"/>
            <ac:spMk id="11" creationId="{2E442304-DDBD-4F7B-8017-36BCC863FB40}"/>
          </ac:spMkLst>
        </pc:spChg>
        <pc:spChg chg="add mod">
          <ac:chgData name="Ashiat Adeogun" userId="04326f35-3eab-4381-88f6-1d38631867cd" providerId="ADAL" clId="{951C2EC4-135C-4399-AE72-1877C7C923BD}" dt="2023-11-11T22:25:00.455" v="1690" actId="1076"/>
          <ac:spMkLst>
            <pc:docMk/>
            <pc:sldMk cId="448515263" sldId="304"/>
            <ac:spMk id="12" creationId="{9EC267A6-7750-D19E-D5FF-89E159BEDC54}"/>
          </ac:spMkLst>
        </pc:spChg>
        <pc:spChg chg="add del">
          <ac:chgData name="Ashiat Adeogun" userId="04326f35-3eab-4381-88f6-1d38631867cd" providerId="ADAL" clId="{951C2EC4-135C-4399-AE72-1877C7C923BD}" dt="2023-11-11T08:20:52.438" v="1290" actId="26606"/>
          <ac:spMkLst>
            <pc:docMk/>
            <pc:sldMk cId="448515263" sldId="304"/>
            <ac:spMk id="13" creationId="{5E107275-3853-46FD-A241-DE4355A42675}"/>
          </ac:spMkLst>
        </pc:spChg>
        <pc:spChg chg="add">
          <ac:chgData name="Ashiat Adeogun" userId="04326f35-3eab-4381-88f6-1d38631867cd" providerId="ADAL" clId="{951C2EC4-135C-4399-AE72-1877C7C923BD}" dt="2023-11-11T08:20:52.438" v="1290" actId="26606"/>
          <ac:spMkLst>
            <pc:docMk/>
            <pc:sldMk cId="448515263" sldId="304"/>
            <ac:spMk id="18" creationId="{4F7EBAE4-9945-4473-9E34-B2C66EA0F03D}"/>
          </ac:spMkLst>
        </pc:spChg>
        <pc:spChg chg="add">
          <ac:chgData name="Ashiat Adeogun" userId="04326f35-3eab-4381-88f6-1d38631867cd" providerId="ADAL" clId="{951C2EC4-135C-4399-AE72-1877C7C923BD}" dt="2023-11-11T08:20:52.438" v="1290" actId="26606"/>
          <ac:spMkLst>
            <pc:docMk/>
            <pc:sldMk cId="448515263" sldId="304"/>
            <ac:spMk id="20" creationId="{70BEB1E7-2F88-40BC-B73D-42E5B6F80BFC}"/>
          </ac:spMkLst>
        </pc:spChg>
        <pc:spChg chg="add">
          <ac:chgData name="Ashiat Adeogun" userId="04326f35-3eab-4381-88f6-1d38631867cd" providerId="ADAL" clId="{951C2EC4-135C-4399-AE72-1877C7C923BD}" dt="2023-11-11T08:20:52.438" v="1290" actId="26606"/>
          <ac:spMkLst>
            <pc:docMk/>
            <pc:sldMk cId="448515263" sldId="304"/>
            <ac:spMk id="22" creationId="{A7B99495-F43F-4D80-A44F-2CB4764EB90B}"/>
          </ac:spMkLst>
        </pc:spChg>
        <pc:graphicFrameChg chg="add mod ord modGraphic">
          <ac:chgData name="Ashiat Adeogun" userId="04326f35-3eab-4381-88f6-1d38631867cd" providerId="ADAL" clId="{951C2EC4-135C-4399-AE72-1877C7C923BD}" dt="2023-11-12T23:26:39.679" v="1776" actId="14100"/>
          <ac:graphicFrameMkLst>
            <pc:docMk/>
            <pc:sldMk cId="448515263" sldId="304"/>
            <ac:graphicFrameMk id="6" creationId="{6819425B-3ABA-A8F0-6D86-97D672A08DAC}"/>
          </ac:graphicFrameMkLst>
        </pc:graphicFrameChg>
        <pc:picChg chg="add del mod ord">
          <ac:chgData name="Ashiat Adeogun" userId="04326f35-3eab-4381-88f6-1d38631867cd" providerId="ADAL" clId="{951C2EC4-135C-4399-AE72-1877C7C923BD}" dt="2023-11-10T17:23:23.652" v="1202" actId="21"/>
          <ac:picMkLst>
            <pc:docMk/>
            <pc:sldMk cId="448515263" sldId="304"/>
            <ac:picMk id="4" creationId="{29E58685-F0FA-168C-59AB-799748926F83}"/>
          </ac:picMkLst>
        </pc:picChg>
        <pc:picChg chg="add del mod ord">
          <ac:chgData name="Ashiat Adeogun" userId="04326f35-3eab-4381-88f6-1d38631867cd" providerId="ADAL" clId="{951C2EC4-135C-4399-AE72-1877C7C923BD}" dt="2023-11-11T08:19:23.732" v="1286" actId="21"/>
          <ac:picMkLst>
            <pc:docMk/>
            <pc:sldMk cId="448515263" sldId="304"/>
            <ac:picMk id="5" creationId="{14E41F00-45C7-DF54-38CE-BA18CAD47BA2}"/>
          </ac:picMkLst>
        </pc:picChg>
        <pc:picChg chg="add mod">
          <ac:chgData name="Ashiat Adeogun" userId="04326f35-3eab-4381-88f6-1d38631867cd" providerId="ADAL" clId="{951C2EC4-135C-4399-AE72-1877C7C923BD}" dt="2023-11-12T23:26:37.668" v="1775" actId="14100"/>
          <ac:picMkLst>
            <pc:docMk/>
            <pc:sldMk cId="448515263" sldId="304"/>
            <ac:picMk id="8" creationId="{7E54AD39-88C6-1E22-BE9C-D4CDB60196D7}"/>
          </ac:picMkLst>
        </pc:picChg>
        <pc:picChg chg="add mod ord">
          <ac:chgData name="Ashiat Adeogun" userId="04326f35-3eab-4381-88f6-1d38631867cd" providerId="ADAL" clId="{951C2EC4-135C-4399-AE72-1877C7C923BD}" dt="2023-11-11T08:22:33.004" v="1310" actId="171"/>
          <ac:picMkLst>
            <pc:docMk/>
            <pc:sldMk cId="448515263" sldId="304"/>
            <ac:picMk id="9" creationId="{E2A5C349-D78A-6660-DFA1-00EF3FDB47A6}"/>
          </ac:picMkLst>
        </pc:picChg>
      </pc:sldChg>
      <pc:sldChg chg="addSp delSp modSp add del mod">
        <pc:chgData name="Ashiat Adeogun" userId="04326f35-3eab-4381-88f6-1d38631867cd" providerId="ADAL" clId="{951C2EC4-135C-4399-AE72-1877C7C923BD}" dt="2023-11-10T02:35:06.138" v="865" actId="2696"/>
        <pc:sldMkLst>
          <pc:docMk/>
          <pc:sldMk cId="1606718216" sldId="305"/>
        </pc:sldMkLst>
        <pc:spChg chg="mod">
          <ac:chgData name="Ashiat Adeogun" userId="04326f35-3eab-4381-88f6-1d38631867cd" providerId="ADAL" clId="{951C2EC4-135C-4399-AE72-1877C7C923BD}" dt="2023-11-10T02:11:41.960" v="824" actId="14100"/>
          <ac:spMkLst>
            <pc:docMk/>
            <pc:sldMk cId="1606718216" sldId="305"/>
            <ac:spMk id="2" creationId="{C7A16342-F2C6-2C26-42E6-0543EC9F7642}"/>
          </ac:spMkLst>
        </pc:spChg>
        <pc:spChg chg="add mod">
          <ac:chgData name="Ashiat Adeogun" userId="04326f35-3eab-4381-88f6-1d38631867cd" providerId="ADAL" clId="{951C2EC4-135C-4399-AE72-1877C7C923BD}" dt="2023-11-10T02:10:54.079" v="798" actId="20577"/>
          <ac:spMkLst>
            <pc:docMk/>
            <pc:sldMk cId="1606718216" sldId="305"/>
            <ac:spMk id="5" creationId="{225BBD26-8D61-A622-2F01-20AB1668BB71}"/>
          </ac:spMkLst>
        </pc:spChg>
        <pc:graphicFrameChg chg="del mod">
          <ac:chgData name="Ashiat Adeogun" userId="04326f35-3eab-4381-88f6-1d38631867cd" providerId="ADAL" clId="{951C2EC4-135C-4399-AE72-1877C7C923BD}" dt="2023-11-10T02:10:42.783" v="795" actId="478"/>
          <ac:graphicFrameMkLst>
            <pc:docMk/>
            <pc:sldMk cId="1606718216" sldId="305"/>
            <ac:graphicFrameMk id="6" creationId="{6819425B-3ABA-A8F0-6D86-97D672A08DAC}"/>
          </ac:graphicFrameMkLst>
        </pc:graphicFrameChg>
        <pc:picChg chg="mod">
          <ac:chgData name="Ashiat Adeogun" userId="04326f35-3eab-4381-88f6-1d38631867cd" providerId="ADAL" clId="{951C2EC4-135C-4399-AE72-1877C7C923BD}" dt="2023-11-10T02:29:29.373" v="825" actId="14100"/>
          <ac:picMkLst>
            <pc:docMk/>
            <pc:sldMk cId="1606718216" sldId="305"/>
            <ac:picMk id="4" creationId="{29E58685-F0FA-168C-59AB-799748926F83}"/>
          </ac:picMkLst>
        </pc:picChg>
      </pc:sldChg>
      <pc:sldChg chg="addSp delSp modSp new del mod ord">
        <pc:chgData name="Ashiat Adeogun" userId="04326f35-3eab-4381-88f6-1d38631867cd" providerId="ADAL" clId="{951C2EC4-135C-4399-AE72-1877C7C923BD}" dt="2023-11-10T17:22:52.809" v="1201" actId="2696"/>
        <pc:sldMkLst>
          <pc:docMk/>
          <pc:sldMk cId="1213063863" sldId="306"/>
        </pc:sldMkLst>
        <pc:spChg chg="mod">
          <ac:chgData name="Ashiat Adeogun" userId="04326f35-3eab-4381-88f6-1d38631867cd" providerId="ADAL" clId="{951C2EC4-135C-4399-AE72-1877C7C923BD}" dt="2023-11-10T17:22:15.746" v="1200" actId="20577"/>
          <ac:spMkLst>
            <pc:docMk/>
            <pc:sldMk cId="1213063863" sldId="306"/>
            <ac:spMk id="2" creationId="{8DABD48E-3477-3E44-EB38-8589D1FC5B7D}"/>
          </ac:spMkLst>
        </pc:spChg>
        <pc:spChg chg="del mod">
          <ac:chgData name="Ashiat Adeogun" userId="04326f35-3eab-4381-88f6-1d38631867cd" providerId="ADAL" clId="{951C2EC4-135C-4399-AE72-1877C7C923BD}" dt="2023-11-10T02:32:16.482" v="840" actId="931"/>
          <ac:spMkLst>
            <pc:docMk/>
            <pc:sldMk cId="1213063863" sldId="306"/>
            <ac:spMk id="3" creationId="{8EDB165B-94FE-B99F-2E9B-82506E2EEF5E}"/>
          </ac:spMkLst>
        </pc:spChg>
        <pc:spChg chg="add del mod">
          <ac:chgData name="Ashiat Adeogun" userId="04326f35-3eab-4381-88f6-1d38631867cd" providerId="ADAL" clId="{951C2EC4-135C-4399-AE72-1877C7C923BD}" dt="2023-11-10T02:33:43.878" v="850" actId="26606"/>
          <ac:spMkLst>
            <pc:docMk/>
            <pc:sldMk cId="1213063863" sldId="306"/>
            <ac:spMk id="4" creationId="{1D345739-81A8-46C8-5C65-F8E88C2CC354}"/>
          </ac:spMkLst>
        </pc:spChg>
        <pc:spChg chg="add del mod">
          <ac:chgData name="Ashiat Adeogun" userId="04326f35-3eab-4381-88f6-1d38631867cd" providerId="ADAL" clId="{951C2EC4-135C-4399-AE72-1877C7C923BD}" dt="2023-11-10T16:25:14.841" v="1071" actId="478"/>
          <ac:spMkLst>
            <pc:docMk/>
            <pc:sldMk cId="1213063863" sldId="306"/>
            <ac:spMk id="11" creationId="{B1E4FC4D-1CFD-3006-A5A2-E8287A6241B0}"/>
          </ac:spMkLst>
        </pc:spChg>
        <pc:graphicFrameChg chg="add del">
          <ac:chgData name="Ashiat Adeogun" userId="04326f35-3eab-4381-88f6-1d38631867cd" providerId="ADAL" clId="{951C2EC4-135C-4399-AE72-1877C7C923BD}" dt="2023-11-10T02:33:43.864" v="849" actId="26606"/>
          <ac:graphicFrameMkLst>
            <pc:docMk/>
            <pc:sldMk cId="1213063863" sldId="306"/>
            <ac:graphicFrameMk id="8" creationId="{BCCAD066-5B82-B0E5-8635-09614C1F64BB}"/>
          </ac:graphicFrameMkLst>
        </pc:graphicFrameChg>
        <pc:graphicFrameChg chg="add mod">
          <ac:chgData name="Ashiat Adeogun" userId="04326f35-3eab-4381-88f6-1d38631867cd" providerId="ADAL" clId="{951C2EC4-135C-4399-AE72-1877C7C923BD}" dt="2023-11-10T16:25:29.579" v="1074" actId="14100"/>
          <ac:graphicFrameMkLst>
            <pc:docMk/>
            <pc:sldMk cId="1213063863" sldId="306"/>
            <ac:graphicFrameMk id="10" creationId="{A5301B7D-2472-5038-A55D-DC3FE8801FEB}"/>
          </ac:graphicFrameMkLst>
        </pc:graphicFrameChg>
        <pc:picChg chg="add del mod">
          <ac:chgData name="Ashiat Adeogun" userId="04326f35-3eab-4381-88f6-1d38631867cd" providerId="ADAL" clId="{951C2EC4-135C-4399-AE72-1877C7C923BD}" dt="2023-11-10T16:25:09.904" v="1070" actId="478"/>
          <ac:picMkLst>
            <pc:docMk/>
            <pc:sldMk cId="1213063863" sldId="306"/>
            <ac:picMk id="6" creationId="{F9797EA1-12F7-96F9-C97E-912526B8858A}"/>
          </ac:picMkLst>
        </pc:picChg>
        <pc:picChg chg="add mod ord">
          <ac:chgData name="Ashiat Adeogun" userId="04326f35-3eab-4381-88f6-1d38631867cd" providerId="ADAL" clId="{951C2EC4-135C-4399-AE72-1877C7C923BD}" dt="2023-11-10T02:34:13.170" v="857" actId="1076"/>
          <ac:picMkLst>
            <pc:docMk/>
            <pc:sldMk cId="1213063863" sldId="306"/>
            <ac:picMk id="7" creationId="{9D7BEA4E-1148-C8FB-2AD2-39B831739647}"/>
          </ac:picMkLst>
        </pc:picChg>
      </pc:sldChg>
      <pc:sldChg chg="addSp delSp modSp new mod">
        <pc:chgData name="Ashiat Adeogun" userId="04326f35-3eab-4381-88f6-1d38631867cd" providerId="ADAL" clId="{951C2EC4-135C-4399-AE72-1877C7C923BD}" dt="2023-11-11T22:24:09.708" v="1678" actId="1076"/>
        <pc:sldMkLst>
          <pc:docMk/>
          <pc:sldMk cId="854275240" sldId="307"/>
        </pc:sldMkLst>
        <pc:spChg chg="add del mod">
          <ac:chgData name="Ashiat Adeogun" userId="04326f35-3eab-4381-88f6-1d38631867cd" providerId="ADAL" clId="{951C2EC4-135C-4399-AE72-1877C7C923BD}" dt="2023-11-11T01:28:21.442" v="1283" actId="27636"/>
          <ac:spMkLst>
            <pc:docMk/>
            <pc:sldMk cId="854275240" sldId="307"/>
            <ac:spMk id="2" creationId="{154F18B9-4F01-B1A4-5224-9E78B6B83CE4}"/>
          </ac:spMkLst>
        </pc:spChg>
        <pc:spChg chg="del">
          <ac:chgData name="Ashiat Adeogun" userId="04326f35-3eab-4381-88f6-1d38631867cd" providerId="ADAL" clId="{951C2EC4-135C-4399-AE72-1877C7C923BD}" dt="2023-11-11T01:24:54.538" v="1237" actId="931"/>
          <ac:spMkLst>
            <pc:docMk/>
            <pc:sldMk cId="854275240" sldId="307"/>
            <ac:spMk id="3" creationId="{0D212AF7-220F-535A-C94C-5525CFA54F3D}"/>
          </ac:spMkLst>
        </pc:spChg>
        <pc:spChg chg="add mod">
          <ac:chgData name="Ashiat Adeogun" userId="04326f35-3eab-4381-88f6-1d38631867cd" providerId="ADAL" clId="{951C2EC4-135C-4399-AE72-1877C7C923BD}" dt="2023-11-11T22:24:09.708" v="1678" actId="1076"/>
          <ac:spMkLst>
            <pc:docMk/>
            <pc:sldMk cId="854275240" sldId="307"/>
            <ac:spMk id="9" creationId="{D48EA43E-6629-60B4-EB67-C3339D4BD967}"/>
          </ac:spMkLst>
        </pc:spChg>
        <pc:picChg chg="add mod">
          <ac:chgData name="Ashiat Adeogun" userId="04326f35-3eab-4381-88f6-1d38631867cd" providerId="ADAL" clId="{951C2EC4-135C-4399-AE72-1877C7C923BD}" dt="2023-11-11T01:28:32.208" v="1285" actId="14100"/>
          <ac:picMkLst>
            <pc:docMk/>
            <pc:sldMk cId="854275240" sldId="307"/>
            <ac:picMk id="5" creationId="{23D0AC81-0F8C-AB8D-EA7F-B69ECD239576}"/>
          </ac:picMkLst>
        </pc:picChg>
        <pc:picChg chg="add del mod ord">
          <ac:chgData name="Ashiat Adeogun" userId="04326f35-3eab-4381-88f6-1d38631867cd" providerId="ADAL" clId="{951C2EC4-135C-4399-AE72-1877C7C923BD}" dt="2023-11-11T01:27:07.080" v="1265"/>
          <ac:picMkLst>
            <pc:docMk/>
            <pc:sldMk cId="854275240" sldId="307"/>
            <ac:picMk id="6" creationId="{5DFCCAF1-4728-E719-DC0B-04B3F17CF75E}"/>
          </ac:picMkLst>
        </pc:picChg>
        <pc:picChg chg="add mod ord">
          <ac:chgData name="Ashiat Adeogun" userId="04326f35-3eab-4381-88f6-1d38631867cd" providerId="ADAL" clId="{951C2EC4-135C-4399-AE72-1877C7C923BD}" dt="2023-11-11T01:27:58.128" v="1278" actId="171"/>
          <ac:picMkLst>
            <pc:docMk/>
            <pc:sldMk cId="854275240" sldId="307"/>
            <ac:picMk id="7" creationId="{E4B0FA82-151C-F74B-E45B-A283332D4D57}"/>
          </ac:picMkLst>
        </pc:picChg>
      </pc:sldChg>
      <pc:sldChg chg="addSp delSp modSp new mod ord setBg modNotesTx">
        <pc:chgData name="Ashiat Adeogun" userId="04326f35-3eab-4381-88f6-1d38631867cd" providerId="ADAL" clId="{951C2EC4-135C-4399-AE72-1877C7C923BD}" dt="2023-11-12T23:26:03.783" v="1773"/>
        <pc:sldMkLst>
          <pc:docMk/>
          <pc:sldMk cId="4124320153" sldId="308"/>
        </pc:sldMkLst>
        <pc:spChg chg="mod">
          <ac:chgData name="Ashiat Adeogun" userId="04326f35-3eab-4381-88f6-1d38631867cd" providerId="ADAL" clId="{951C2EC4-135C-4399-AE72-1877C7C923BD}" dt="2023-11-11T22:25:56.355" v="1704" actId="14100"/>
          <ac:spMkLst>
            <pc:docMk/>
            <pc:sldMk cId="4124320153" sldId="308"/>
            <ac:spMk id="2" creationId="{49070F30-CAA5-E2AD-C9B4-10A723C555AE}"/>
          </ac:spMkLst>
        </pc:spChg>
        <pc:spChg chg="del mod">
          <ac:chgData name="Ashiat Adeogun" userId="04326f35-3eab-4381-88f6-1d38631867cd" providerId="ADAL" clId="{951C2EC4-135C-4399-AE72-1877C7C923BD}" dt="2023-11-10T02:44:01.499" v="935" actId="26606"/>
          <ac:spMkLst>
            <pc:docMk/>
            <pc:sldMk cId="4124320153" sldId="308"/>
            <ac:spMk id="3" creationId="{26540E51-E206-8E59-31AB-A47E3A4CA65F}"/>
          </ac:spMkLst>
        </pc:spChg>
        <pc:spChg chg="add del">
          <ac:chgData name="Ashiat Adeogun" userId="04326f35-3eab-4381-88f6-1d38631867cd" providerId="ADAL" clId="{951C2EC4-135C-4399-AE72-1877C7C923BD}" dt="2023-11-11T22:25:19.682" v="1693" actId="22"/>
          <ac:spMkLst>
            <pc:docMk/>
            <pc:sldMk cId="4124320153" sldId="308"/>
            <ac:spMk id="6" creationId="{6DEB7B68-A5E9-F07B-4B2D-31A3494AF1BE}"/>
          </ac:spMkLst>
        </pc:spChg>
        <pc:spChg chg="add mod">
          <ac:chgData name="Ashiat Adeogun" userId="04326f35-3eab-4381-88f6-1d38631867cd" providerId="ADAL" clId="{951C2EC4-135C-4399-AE72-1877C7C923BD}" dt="2023-11-11T22:26:07.521" v="1707" actId="14100"/>
          <ac:spMkLst>
            <pc:docMk/>
            <pc:sldMk cId="4124320153" sldId="308"/>
            <ac:spMk id="8" creationId="{86364D7F-72B3-5487-5512-CC31DFE8A548}"/>
          </ac:spMkLst>
        </pc:spChg>
        <pc:spChg chg="add del">
          <ac:chgData name="Ashiat Adeogun" userId="04326f35-3eab-4381-88f6-1d38631867cd" providerId="ADAL" clId="{951C2EC4-135C-4399-AE72-1877C7C923BD}" dt="2023-11-10T02:43:28.923" v="928" actId="26606"/>
          <ac:spMkLst>
            <pc:docMk/>
            <pc:sldMk cId="4124320153" sldId="308"/>
            <ac:spMk id="9" creationId="{C0763A76-9F1C-4FC5-82B7-DD475DA461B2}"/>
          </ac:spMkLst>
        </pc:spChg>
        <pc:spChg chg="add del">
          <ac:chgData name="Ashiat Adeogun" userId="04326f35-3eab-4381-88f6-1d38631867cd" providerId="ADAL" clId="{951C2EC4-135C-4399-AE72-1877C7C923BD}" dt="2023-11-10T02:43:28.923" v="928" actId="26606"/>
          <ac:spMkLst>
            <pc:docMk/>
            <pc:sldMk cId="4124320153" sldId="308"/>
            <ac:spMk id="11" creationId="{E81BF4F6-F2CF-4984-9D14-D6966D92F99F}"/>
          </ac:spMkLst>
        </pc:spChg>
        <pc:spChg chg="add">
          <ac:chgData name="Ashiat Adeogun" userId="04326f35-3eab-4381-88f6-1d38631867cd" providerId="ADAL" clId="{951C2EC4-135C-4399-AE72-1877C7C923BD}" dt="2023-11-10T02:43:28.923" v="928" actId="26606"/>
          <ac:spMkLst>
            <pc:docMk/>
            <pc:sldMk cId="4124320153" sldId="308"/>
            <ac:spMk id="16" creationId="{D1D34770-47A8-402C-AF23-2B653F2D88C1}"/>
          </ac:spMkLst>
        </pc:spChg>
        <pc:graphicFrameChg chg="add mod">
          <ac:chgData name="Ashiat Adeogun" userId="04326f35-3eab-4381-88f6-1d38631867cd" providerId="ADAL" clId="{951C2EC4-135C-4399-AE72-1877C7C923BD}" dt="2023-11-11T22:28:06.631" v="1755"/>
          <ac:graphicFrameMkLst>
            <pc:docMk/>
            <pc:sldMk cId="4124320153" sldId="308"/>
            <ac:graphicFrameMk id="18" creationId="{C5406799-7D69-F4A6-D0AC-69CBBB793ACF}"/>
          </ac:graphicFrameMkLst>
        </pc:graphicFrameChg>
        <pc:picChg chg="add del mod">
          <ac:chgData name="Ashiat Adeogun" userId="04326f35-3eab-4381-88f6-1d38631867cd" providerId="ADAL" clId="{951C2EC4-135C-4399-AE72-1877C7C923BD}" dt="2023-11-12T23:19:52.979" v="1760" actId="478"/>
          <ac:picMkLst>
            <pc:docMk/>
            <pc:sldMk cId="4124320153" sldId="308"/>
            <ac:picMk id="4" creationId="{26503349-2F95-BBFB-2348-4E38EC8A34F0}"/>
          </ac:picMkLst>
        </pc:picChg>
        <pc:picChg chg="add del mod">
          <ac:chgData name="Ashiat Adeogun" userId="04326f35-3eab-4381-88f6-1d38631867cd" providerId="ADAL" clId="{951C2EC4-135C-4399-AE72-1877C7C923BD}" dt="2023-11-12T23:19:18.714" v="1756" actId="478"/>
          <ac:picMkLst>
            <pc:docMk/>
            <pc:sldMk cId="4124320153" sldId="308"/>
            <ac:picMk id="5" creationId="{9BAAD834-F050-D4AF-8733-27D29A1B58BF}"/>
          </ac:picMkLst>
        </pc:picChg>
        <pc:picChg chg="add mod">
          <ac:chgData name="Ashiat Adeogun" userId="04326f35-3eab-4381-88f6-1d38631867cd" providerId="ADAL" clId="{951C2EC4-135C-4399-AE72-1877C7C923BD}" dt="2023-11-12T23:21:26.308" v="1772" actId="14100"/>
          <ac:picMkLst>
            <pc:docMk/>
            <pc:sldMk cId="4124320153" sldId="308"/>
            <ac:picMk id="7" creationId="{3DB298A4-06E4-BF26-2603-6FD6A1F82A70}"/>
          </ac:picMkLst>
        </pc:picChg>
        <pc:picChg chg="add mod ord">
          <ac:chgData name="Ashiat Adeogun" userId="04326f35-3eab-4381-88f6-1d38631867cd" providerId="ADAL" clId="{951C2EC4-135C-4399-AE72-1877C7C923BD}" dt="2023-11-11T22:25:47.077" v="1702" actId="962"/>
          <ac:picMkLst>
            <pc:docMk/>
            <pc:sldMk cId="4124320153" sldId="308"/>
            <ac:picMk id="10" creationId="{8BCE0597-19E8-D341-524E-E74885538408}"/>
          </ac:picMkLst>
        </pc:picChg>
      </pc:sldChg>
      <pc:sldChg chg="addSp modSp new mod modNotesTx">
        <pc:chgData name="Ashiat Adeogun" userId="04326f35-3eab-4381-88f6-1d38631867cd" providerId="ADAL" clId="{951C2EC4-135C-4399-AE72-1877C7C923BD}" dt="2023-11-12T23:45:47.119" v="1782"/>
        <pc:sldMkLst>
          <pc:docMk/>
          <pc:sldMk cId="1070720084" sldId="309"/>
        </pc:sldMkLst>
        <pc:spChg chg="mod">
          <ac:chgData name="Ashiat Adeogun" userId="04326f35-3eab-4381-88f6-1d38631867cd" providerId="ADAL" clId="{951C2EC4-135C-4399-AE72-1877C7C923BD}" dt="2023-11-11T01:17:40.608" v="1232" actId="207"/>
          <ac:spMkLst>
            <pc:docMk/>
            <pc:sldMk cId="1070720084" sldId="309"/>
            <ac:spMk id="2" creationId="{80A45E1F-86F7-AE59-5EED-CD9C95D21747}"/>
          </ac:spMkLst>
        </pc:spChg>
        <pc:spChg chg="mod">
          <ac:chgData name="Ashiat Adeogun" userId="04326f35-3eab-4381-88f6-1d38631867cd" providerId="ADAL" clId="{951C2EC4-135C-4399-AE72-1877C7C923BD}" dt="2023-11-11T01:17:17.755" v="1231" actId="255"/>
          <ac:spMkLst>
            <pc:docMk/>
            <pc:sldMk cId="1070720084" sldId="309"/>
            <ac:spMk id="3" creationId="{F1FCB9E4-6BAE-5584-7C59-CD55CEE4DF24}"/>
          </ac:spMkLst>
        </pc:spChg>
        <pc:spChg chg="add mod">
          <ac:chgData name="Ashiat Adeogun" userId="04326f35-3eab-4381-88f6-1d38631867cd" providerId="ADAL" clId="{951C2EC4-135C-4399-AE72-1877C7C923BD}" dt="2023-11-11T22:24:28.609" v="1682" actId="1076"/>
          <ac:spMkLst>
            <pc:docMk/>
            <pc:sldMk cId="1070720084" sldId="309"/>
            <ac:spMk id="6" creationId="{EE689951-8BE7-4540-AC7F-4B5DDBB73DDE}"/>
          </ac:spMkLst>
        </pc:spChg>
        <pc:picChg chg="add mod ord">
          <ac:chgData name="Ashiat Adeogun" userId="04326f35-3eab-4381-88f6-1d38631867cd" providerId="ADAL" clId="{951C2EC4-135C-4399-AE72-1877C7C923BD}" dt="2023-11-11T01:18:05.543" v="1236" actId="1076"/>
          <ac:picMkLst>
            <pc:docMk/>
            <pc:sldMk cId="1070720084" sldId="309"/>
            <ac:picMk id="4" creationId="{E4D2F308-AB72-97F1-041E-D6074267296E}"/>
          </ac:picMkLst>
        </pc:picChg>
      </pc:sldChg>
      <pc:sldChg chg="modSp add del mod ord">
        <pc:chgData name="Ashiat Adeogun" userId="04326f35-3eab-4381-88f6-1d38631867cd" providerId="ADAL" clId="{951C2EC4-135C-4399-AE72-1877C7C923BD}" dt="2023-11-10T16:30:36.141" v="1161" actId="2696"/>
        <pc:sldMkLst>
          <pc:docMk/>
          <pc:sldMk cId="4290574133" sldId="310"/>
        </pc:sldMkLst>
        <pc:spChg chg="mod">
          <ac:chgData name="Ashiat Adeogun" userId="04326f35-3eab-4381-88f6-1d38631867cd" providerId="ADAL" clId="{951C2EC4-135C-4399-AE72-1877C7C923BD}" dt="2023-11-10T16:22:33.394" v="995" actId="21"/>
          <ac:spMkLst>
            <pc:docMk/>
            <pc:sldMk cId="4290574133" sldId="310"/>
            <ac:spMk id="2" creationId="{80A45E1F-86F7-AE59-5EED-CD9C95D21747}"/>
          </ac:spMkLst>
        </pc:spChg>
        <pc:spChg chg="mod">
          <ac:chgData name="Ashiat Adeogun" userId="04326f35-3eab-4381-88f6-1d38631867cd" providerId="ADAL" clId="{951C2EC4-135C-4399-AE72-1877C7C923BD}" dt="2023-11-10T16:24:32.736" v="1069"/>
          <ac:spMkLst>
            <pc:docMk/>
            <pc:sldMk cId="4290574133" sldId="310"/>
            <ac:spMk id="3" creationId="{F1FCB9E4-6BAE-5584-7C59-CD55CEE4DF24}"/>
          </ac:spMkLst>
        </pc:spChg>
      </pc:sldChg>
      <pc:sldChg chg="addSp delSp modSp new mod ord modNotesTx">
        <pc:chgData name="Ashiat Adeogun" userId="04326f35-3eab-4381-88f6-1d38631867cd" providerId="ADAL" clId="{951C2EC4-135C-4399-AE72-1877C7C923BD}" dt="2023-11-12T23:40:56.006" v="1781"/>
        <pc:sldMkLst>
          <pc:docMk/>
          <pc:sldMk cId="3089793834" sldId="311"/>
        </pc:sldMkLst>
        <pc:spChg chg="mod">
          <ac:chgData name="Ashiat Adeogun" userId="04326f35-3eab-4381-88f6-1d38631867cd" providerId="ADAL" clId="{951C2EC4-135C-4399-AE72-1877C7C923BD}" dt="2023-11-10T17:19:22.164" v="1187" actId="1076"/>
          <ac:spMkLst>
            <pc:docMk/>
            <pc:sldMk cId="3089793834" sldId="311"/>
            <ac:spMk id="2" creationId="{22D91A85-93B6-46A5-3333-BA8223BD644D}"/>
          </ac:spMkLst>
        </pc:spChg>
        <pc:spChg chg="del">
          <ac:chgData name="Ashiat Adeogun" userId="04326f35-3eab-4381-88f6-1d38631867cd" providerId="ADAL" clId="{951C2EC4-135C-4399-AE72-1877C7C923BD}" dt="2023-11-10T16:26:20.497" v="1079" actId="931"/>
          <ac:spMkLst>
            <pc:docMk/>
            <pc:sldMk cId="3089793834" sldId="311"/>
            <ac:spMk id="3" creationId="{A908E80C-936A-719D-AA7C-9F2ADBC779B5}"/>
          </ac:spMkLst>
        </pc:spChg>
        <pc:spChg chg="mod">
          <ac:chgData name="Ashiat Adeogun" userId="04326f35-3eab-4381-88f6-1d38631867cd" providerId="ADAL" clId="{951C2EC4-135C-4399-AE72-1877C7C923BD}" dt="2023-11-10T17:02:28.018" v="1175" actId="255"/>
          <ac:spMkLst>
            <pc:docMk/>
            <pc:sldMk cId="3089793834" sldId="311"/>
            <ac:spMk id="4" creationId="{923E6B20-EE89-4E25-8A54-7F46E580F08E}"/>
          </ac:spMkLst>
        </pc:spChg>
        <pc:spChg chg="add mod">
          <ac:chgData name="Ashiat Adeogun" userId="04326f35-3eab-4381-88f6-1d38631867cd" providerId="ADAL" clId="{951C2EC4-135C-4399-AE72-1877C7C923BD}" dt="2023-11-11T22:24:45.381" v="1686" actId="1076"/>
          <ac:spMkLst>
            <pc:docMk/>
            <pc:sldMk cId="3089793834" sldId="311"/>
            <ac:spMk id="9" creationId="{9E6FFA5A-265A-FA57-8CD2-A60F8032D89E}"/>
          </ac:spMkLst>
        </pc:spChg>
        <pc:picChg chg="add mod">
          <ac:chgData name="Ashiat Adeogun" userId="04326f35-3eab-4381-88f6-1d38631867cd" providerId="ADAL" clId="{951C2EC4-135C-4399-AE72-1877C7C923BD}" dt="2023-11-10T16:27:26.523" v="1094" actId="1076"/>
          <ac:picMkLst>
            <pc:docMk/>
            <pc:sldMk cId="3089793834" sldId="311"/>
            <ac:picMk id="6" creationId="{34716A98-2A21-7127-0A93-D201CB4B655C}"/>
          </ac:picMkLst>
        </pc:picChg>
        <pc:picChg chg="add mod ord">
          <ac:chgData name="Ashiat Adeogun" userId="04326f35-3eab-4381-88f6-1d38631867cd" providerId="ADAL" clId="{951C2EC4-135C-4399-AE72-1877C7C923BD}" dt="2023-11-10T17:18:36.185" v="1179" actId="171"/>
          <ac:picMkLst>
            <pc:docMk/>
            <pc:sldMk cId="3089793834" sldId="311"/>
            <ac:picMk id="7" creationId="{A6394E23-997B-6430-DF55-C662C9FA88B8}"/>
          </ac:picMkLst>
        </pc:picChg>
      </pc:sldChg>
      <pc:sldChg chg="addSp modSp new mod modNotesTx">
        <pc:chgData name="Ashiat Adeogun" userId="04326f35-3eab-4381-88f6-1d38631867cd" providerId="ADAL" clId="{951C2EC4-135C-4399-AE72-1877C7C923BD}" dt="2023-11-12T23:51:52.288" v="1784"/>
        <pc:sldMkLst>
          <pc:docMk/>
          <pc:sldMk cId="3429308322" sldId="312"/>
        </pc:sldMkLst>
        <pc:spChg chg="mod">
          <ac:chgData name="Ashiat Adeogun" userId="04326f35-3eab-4381-88f6-1d38631867cd" providerId="ADAL" clId="{951C2EC4-135C-4399-AE72-1877C7C923BD}" dt="2023-11-11T08:33:23.421" v="1378" actId="14100"/>
          <ac:spMkLst>
            <pc:docMk/>
            <pc:sldMk cId="3429308322" sldId="312"/>
            <ac:spMk id="2" creationId="{7158EDD9-6B51-C639-011C-0432D83DE02C}"/>
          </ac:spMkLst>
        </pc:spChg>
        <pc:spChg chg="mod">
          <ac:chgData name="Ashiat Adeogun" userId="04326f35-3eab-4381-88f6-1d38631867cd" providerId="ADAL" clId="{951C2EC4-135C-4399-AE72-1877C7C923BD}" dt="2023-11-11T22:23:26.219" v="1671" actId="5793"/>
          <ac:spMkLst>
            <pc:docMk/>
            <pc:sldMk cId="3429308322" sldId="312"/>
            <ac:spMk id="3" creationId="{38FDFC70-3CFD-63E8-9382-E365F47422FF}"/>
          </ac:spMkLst>
        </pc:spChg>
        <pc:spChg chg="add mod">
          <ac:chgData name="Ashiat Adeogun" userId="04326f35-3eab-4381-88f6-1d38631867cd" providerId="ADAL" clId="{951C2EC4-135C-4399-AE72-1877C7C923BD}" dt="2023-11-11T22:23:39.001" v="1674" actId="14100"/>
          <ac:spMkLst>
            <pc:docMk/>
            <pc:sldMk cId="3429308322" sldId="312"/>
            <ac:spMk id="6" creationId="{1F981DEC-3454-9EE5-F8B6-0C419499023E}"/>
          </ac:spMkLst>
        </pc:spChg>
        <pc:picChg chg="add mod ord">
          <ac:chgData name="Ashiat Adeogun" userId="04326f35-3eab-4381-88f6-1d38631867cd" providerId="ADAL" clId="{951C2EC4-135C-4399-AE72-1877C7C923BD}" dt="2023-11-11T08:33:13.761" v="1376" actId="171"/>
          <ac:picMkLst>
            <pc:docMk/>
            <pc:sldMk cId="3429308322" sldId="312"/>
            <ac:picMk id="4" creationId="{082AA872-8023-12FE-1DE9-AD123364FA06}"/>
          </ac:picMkLst>
        </pc:picChg>
      </pc:sldChg>
      <pc:sldChg chg="addSp delSp modSp new mod setBg">
        <pc:chgData name="Ashiat Adeogun" userId="04326f35-3eab-4381-88f6-1d38631867cd" providerId="ADAL" clId="{951C2EC4-135C-4399-AE72-1877C7C923BD}" dt="2023-11-11T22:22:47.766" v="1660" actId="14100"/>
        <pc:sldMkLst>
          <pc:docMk/>
          <pc:sldMk cId="968654370" sldId="313"/>
        </pc:sldMkLst>
        <pc:spChg chg="mod">
          <ac:chgData name="Ashiat Adeogun" userId="04326f35-3eab-4381-88f6-1d38631867cd" providerId="ADAL" clId="{951C2EC4-135C-4399-AE72-1877C7C923BD}" dt="2023-11-11T22:22:47.766" v="1660" actId="14100"/>
          <ac:spMkLst>
            <pc:docMk/>
            <pc:sldMk cId="968654370" sldId="313"/>
            <ac:spMk id="2" creationId="{E0319CF4-192D-FDF9-03B9-D1124E55EE7E}"/>
          </ac:spMkLst>
        </pc:spChg>
        <pc:spChg chg="del mod">
          <ac:chgData name="Ashiat Adeogun" userId="04326f35-3eab-4381-88f6-1d38631867cd" providerId="ADAL" clId="{951C2EC4-135C-4399-AE72-1877C7C923BD}" dt="2023-11-11T21:59:22.273" v="1503" actId="26606"/>
          <ac:spMkLst>
            <pc:docMk/>
            <pc:sldMk cId="968654370" sldId="313"/>
            <ac:spMk id="3" creationId="{47F25012-4534-3897-B40A-C35F1E0FB83D}"/>
          </ac:spMkLst>
        </pc:spChg>
        <pc:spChg chg="add mod">
          <ac:chgData name="Ashiat Adeogun" userId="04326f35-3eab-4381-88f6-1d38631867cd" providerId="ADAL" clId="{951C2EC4-135C-4399-AE72-1877C7C923BD}" dt="2023-11-11T22:22:41.934" v="1659" actId="1076"/>
          <ac:spMkLst>
            <pc:docMk/>
            <pc:sldMk cId="968654370" sldId="313"/>
            <ac:spMk id="8" creationId="{45035BDD-DD3E-C47C-3204-A4182EE85988}"/>
          </ac:spMkLst>
        </pc:spChg>
        <pc:spChg chg="add">
          <ac:chgData name="Ashiat Adeogun" userId="04326f35-3eab-4381-88f6-1d38631867cd" providerId="ADAL" clId="{951C2EC4-135C-4399-AE72-1877C7C923BD}" dt="2023-11-11T21:59:22.273" v="1503" actId="26606"/>
          <ac:spMkLst>
            <pc:docMk/>
            <pc:sldMk cId="968654370" sldId="313"/>
            <ac:spMk id="13" creationId="{2659FDB4-FCBE-4A89-B46D-43D4FA54464D}"/>
          </ac:spMkLst>
        </pc:spChg>
        <pc:grpChg chg="add del">
          <ac:chgData name="Ashiat Adeogun" userId="04326f35-3eab-4381-88f6-1d38631867cd" providerId="ADAL" clId="{951C2EC4-135C-4399-AE72-1877C7C923BD}" dt="2023-11-11T21:59:22.210" v="1502" actId="26606"/>
          <ac:grpSpMkLst>
            <pc:docMk/>
            <pc:sldMk cId="968654370" sldId="313"/>
            <ac:grpSpMk id="9" creationId="{8CE57D37-C2D0-066B-1AE3-6F4244344F27}"/>
          </ac:grpSpMkLst>
        </pc:grpChg>
        <pc:graphicFrameChg chg="add mod">
          <ac:chgData name="Ashiat Adeogun" userId="04326f35-3eab-4381-88f6-1d38631867cd" providerId="ADAL" clId="{951C2EC4-135C-4399-AE72-1877C7C923BD}" dt="2023-11-11T22:03:09.315" v="1536" actId="14100"/>
          <ac:graphicFrameMkLst>
            <pc:docMk/>
            <pc:sldMk cId="968654370" sldId="313"/>
            <ac:graphicFrameMk id="15" creationId="{65AB678B-27F2-755D-1BD0-6106FE11A729}"/>
          </ac:graphicFrameMkLst>
        </pc:graphicFrameChg>
        <pc:picChg chg="add del mod ord">
          <ac:chgData name="Ashiat Adeogun" userId="04326f35-3eab-4381-88f6-1d38631867cd" providerId="ADAL" clId="{951C2EC4-135C-4399-AE72-1877C7C923BD}" dt="2023-11-11T21:57:48.661" v="1500" actId="21"/>
          <ac:picMkLst>
            <pc:docMk/>
            <pc:sldMk cId="968654370" sldId="313"/>
            <ac:picMk id="4" creationId="{930EF172-4DBB-893A-3A7F-C9E68D5BFD96}"/>
          </ac:picMkLst>
        </pc:picChg>
        <pc:picChg chg="add del">
          <ac:chgData name="Ashiat Adeogun" userId="04326f35-3eab-4381-88f6-1d38631867cd" providerId="ADAL" clId="{951C2EC4-135C-4399-AE72-1877C7C923BD}" dt="2023-11-11T21:59:22.210" v="1502" actId="26606"/>
          <ac:picMkLst>
            <pc:docMk/>
            <pc:sldMk cId="968654370" sldId="313"/>
            <ac:picMk id="5" creationId="{A6751FE9-0012-49BB-5058-48A94661C451}"/>
          </ac:picMkLst>
        </pc:picChg>
        <pc:picChg chg="add mod ord">
          <ac:chgData name="Ashiat Adeogun" userId="04326f35-3eab-4381-88f6-1d38631867cd" providerId="ADAL" clId="{951C2EC4-135C-4399-AE72-1877C7C923BD}" dt="2023-11-11T21:59:42.965" v="1509" actId="171"/>
          <ac:picMkLst>
            <pc:docMk/>
            <pc:sldMk cId="968654370" sldId="313"/>
            <ac:picMk id="6" creationId="{BAC8542E-144A-239B-F7C0-06EFCCA8AC92}"/>
          </ac:picMkLst>
        </pc:picChg>
        <pc:cxnChg chg="add">
          <ac:chgData name="Ashiat Adeogun" userId="04326f35-3eab-4381-88f6-1d38631867cd" providerId="ADAL" clId="{951C2EC4-135C-4399-AE72-1877C7C923BD}" dt="2023-11-11T21:59:22.273" v="1503" actId="26606"/>
          <ac:cxnSpMkLst>
            <pc:docMk/>
            <pc:sldMk cId="968654370" sldId="313"/>
            <ac:cxnSpMk id="14" creationId="{C8F51B3F-8331-4E4A-AE96-D47B1006EEAD}"/>
          </ac:cxnSpMkLst>
        </pc:cxnChg>
      </pc:sldChg>
      <pc:sldChg chg="addSp delSp modSp new del mod">
        <pc:chgData name="Ashiat Adeogun" userId="04326f35-3eab-4381-88f6-1d38631867cd" providerId="ADAL" clId="{951C2EC4-135C-4399-AE72-1877C7C923BD}" dt="2023-11-11T08:39:24.882" v="1411" actId="2696"/>
        <pc:sldMkLst>
          <pc:docMk/>
          <pc:sldMk cId="1071295908" sldId="313"/>
        </pc:sldMkLst>
        <pc:spChg chg="del">
          <ac:chgData name="Ashiat Adeogun" userId="04326f35-3eab-4381-88f6-1d38631867cd" providerId="ADAL" clId="{951C2EC4-135C-4399-AE72-1877C7C923BD}" dt="2023-11-11T08:37:10.452" v="1392" actId="931"/>
          <ac:spMkLst>
            <pc:docMk/>
            <pc:sldMk cId="1071295908" sldId="313"/>
            <ac:spMk id="3" creationId="{38A41F1E-596C-43CD-ED62-5D166B2D73E3}"/>
          </ac:spMkLst>
        </pc:spChg>
        <pc:picChg chg="add mod">
          <ac:chgData name="Ashiat Adeogun" userId="04326f35-3eab-4381-88f6-1d38631867cd" providerId="ADAL" clId="{951C2EC4-135C-4399-AE72-1877C7C923BD}" dt="2023-11-11T08:37:33.662" v="1398" actId="14100"/>
          <ac:picMkLst>
            <pc:docMk/>
            <pc:sldMk cId="1071295908" sldId="313"/>
            <ac:picMk id="5" creationId="{9F961685-4D7B-5D5B-E166-D29BDBB18D1D}"/>
          </ac:picMkLst>
        </pc:picChg>
      </pc:sldChg>
      <pc:sldChg chg="new del">
        <pc:chgData name="Ashiat Adeogun" userId="04326f35-3eab-4381-88f6-1d38631867cd" providerId="ADAL" clId="{951C2EC4-135C-4399-AE72-1877C7C923BD}" dt="2023-11-11T21:35:38.543" v="1430" actId="47"/>
        <pc:sldMkLst>
          <pc:docMk/>
          <pc:sldMk cId="1513807851" sldId="313"/>
        </pc:sldMkLst>
      </pc:sldChg>
      <pc:sldChg chg="addSp delSp modSp new mod setBg modNotesTx">
        <pc:chgData name="Ashiat Adeogun" userId="04326f35-3eab-4381-88f6-1d38631867cd" providerId="ADAL" clId="{951C2EC4-135C-4399-AE72-1877C7C923BD}" dt="2023-11-12T23:56:08.266" v="1788"/>
        <pc:sldMkLst>
          <pc:docMk/>
          <pc:sldMk cId="567668579" sldId="314"/>
        </pc:sldMkLst>
        <pc:spChg chg="mod">
          <ac:chgData name="Ashiat Adeogun" userId="04326f35-3eab-4381-88f6-1d38631867cd" providerId="ADAL" clId="{951C2EC4-135C-4399-AE72-1877C7C923BD}" dt="2023-11-11T22:13:25.079" v="1580" actId="20577"/>
          <ac:spMkLst>
            <pc:docMk/>
            <pc:sldMk cId="567668579" sldId="314"/>
            <ac:spMk id="2" creationId="{56786320-3467-37F7-4AD5-AE1BACC1D31B}"/>
          </ac:spMkLst>
        </pc:spChg>
        <pc:spChg chg="mod">
          <ac:chgData name="Ashiat Adeogun" userId="04326f35-3eab-4381-88f6-1d38631867cd" providerId="ADAL" clId="{951C2EC4-135C-4399-AE72-1877C7C923BD}" dt="2023-11-12T23:54:53.640" v="1787" actId="14100"/>
          <ac:spMkLst>
            <pc:docMk/>
            <pc:sldMk cId="567668579" sldId="314"/>
            <ac:spMk id="3" creationId="{388ED9F0-789B-C726-3C5A-FC7AB402BA90}"/>
          </ac:spMkLst>
        </pc:spChg>
        <pc:spChg chg="add mod">
          <ac:chgData name="Ashiat Adeogun" userId="04326f35-3eab-4381-88f6-1d38631867cd" providerId="ADAL" clId="{951C2EC4-135C-4399-AE72-1877C7C923BD}" dt="2023-11-11T22:22:21.468" v="1655" actId="14100"/>
          <ac:spMkLst>
            <pc:docMk/>
            <pc:sldMk cId="567668579" sldId="314"/>
            <ac:spMk id="6" creationId="{CF4DDBA2-F1EB-1F86-597D-394C6E55DC36}"/>
          </ac:spMkLst>
        </pc:spChg>
        <pc:spChg chg="add del">
          <ac:chgData name="Ashiat Adeogun" userId="04326f35-3eab-4381-88f6-1d38631867cd" providerId="ADAL" clId="{951C2EC4-135C-4399-AE72-1877C7C923BD}" dt="2023-11-11T22:12:03.251" v="1558" actId="26606"/>
          <ac:spMkLst>
            <pc:docMk/>
            <pc:sldMk cId="567668579" sldId="314"/>
            <ac:spMk id="8" creationId="{09588DA8-065E-4F6F-8EFD-43104AB2E0CF}"/>
          </ac:spMkLst>
        </pc:spChg>
        <pc:spChg chg="add del">
          <ac:chgData name="Ashiat Adeogun" userId="04326f35-3eab-4381-88f6-1d38631867cd" providerId="ADAL" clId="{951C2EC4-135C-4399-AE72-1877C7C923BD}" dt="2023-11-11T22:12:03.251" v="1558" actId="26606"/>
          <ac:spMkLst>
            <pc:docMk/>
            <pc:sldMk cId="567668579" sldId="314"/>
            <ac:spMk id="10" creationId="{C4285719-470E-454C-AF62-8323075F1F5B}"/>
          </ac:spMkLst>
        </pc:spChg>
        <pc:spChg chg="add del">
          <ac:chgData name="Ashiat Adeogun" userId="04326f35-3eab-4381-88f6-1d38631867cd" providerId="ADAL" clId="{951C2EC4-135C-4399-AE72-1877C7C923BD}" dt="2023-11-11T22:12:03.251" v="1558" actId="26606"/>
          <ac:spMkLst>
            <pc:docMk/>
            <pc:sldMk cId="567668579" sldId="314"/>
            <ac:spMk id="12" creationId="{CD9FE4EF-C4D8-49A0-B2FF-81D8DB7D8A24}"/>
          </ac:spMkLst>
        </pc:spChg>
        <pc:spChg chg="add del">
          <ac:chgData name="Ashiat Adeogun" userId="04326f35-3eab-4381-88f6-1d38631867cd" providerId="ADAL" clId="{951C2EC4-135C-4399-AE72-1877C7C923BD}" dt="2023-11-11T22:12:03.251" v="1558" actId="26606"/>
          <ac:spMkLst>
            <pc:docMk/>
            <pc:sldMk cId="567668579" sldId="314"/>
            <ac:spMk id="14" creationId="{4300840D-0A0B-4512-BACA-B439D5B9C57C}"/>
          </ac:spMkLst>
        </pc:spChg>
        <pc:spChg chg="add del">
          <ac:chgData name="Ashiat Adeogun" userId="04326f35-3eab-4381-88f6-1d38631867cd" providerId="ADAL" clId="{951C2EC4-135C-4399-AE72-1877C7C923BD}" dt="2023-11-11T22:12:03.251" v="1558" actId="26606"/>
          <ac:spMkLst>
            <pc:docMk/>
            <pc:sldMk cId="567668579" sldId="314"/>
            <ac:spMk id="16" creationId="{D2B78728-A580-49A7-84F9-6EF6F583ADE0}"/>
          </ac:spMkLst>
        </pc:spChg>
        <pc:spChg chg="add del">
          <ac:chgData name="Ashiat Adeogun" userId="04326f35-3eab-4381-88f6-1d38631867cd" providerId="ADAL" clId="{951C2EC4-135C-4399-AE72-1877C7C923BD}" dt="2023-11-11T22:12:03.251" v="1558" actId="26606"/>
          <ac:spMkLst>
            <pc:docMk/>
            <pc:sldMk cId="567668579" sldId="314"/>
            <ac:spMk id="18" creationId="{38FAA1A1-D861-433F-88FA-1E9D6FD31D11}"/>
          </ac:spMkLst>
        </pc:spChg>
        <pc:spChg chg="add del">
          <ac:chgData name="Ashiat Adeogun" userId="04326f35-3eab-4381-88f6-1d38631867cd" providerId="ADAL" clId="{951C2EC4-135C-4399-AE72-1877C7C923BD}" dt="2023-11-11T22:12:03.251" v="1558" actId="26606"/>
          <ac:spMkLst>
            <pc:docMk/>
            <pc:sldMk cId="567668579" sldId="314"/>
            <ac:spMk id="20" creationId="{8D71EDA1-87BF-4D5D-AB79-F346FD19278A}"/>
          </ac:spMkLst>
        </pc:spChg>
        <pc:spChg chg="add">
          <ac:chgData name="Ashiat Adeogun" userId="04326f35-3eab-4381-88f6-1d38631867cd" providerId="ADAL" clId="{951C2EC4-135C-4399-AE72-1877C7C923BD}" dt="2023-11-11T22:12:03.251" v="1558" actId="26606"/>
          <ac:spMkLst>
            <pc:docMk/>
            <pc:sldMk cId="567668579" sldId="314"/>
            <ac:spMk id="26" creationId="{9F7D5CDA-D291-4307-BF55-1381FED29634}"/>
          </ac:spMkLst>
        </pc:spChg>
        <pc:picChg chg="add mod ord">
          <ac:chgData name="Ashiat Adeogun" userId="04326f35-3eab-4381-88f6-1d38631867cd" providerId="ADAL" clId="{951C2EC4-135C-4399-AE72-1877C7C923BD}" dt="2023-11-11T22:13:19.148" v="1578" actId="171"/>
          <ac:picMkLst>
            <pc:docMk/>
            <pc:sldMk cId="567668579" sldId="314"/>
            <ac:picMk id="4" creationId="{F579EF4A-22E2-8193-911F-E3C77FF4490F}"/>
          </ac:picMkLst>
        </pc:picChg>
        <pc:picChg chg="add mod">
          <ac:chgData name="Ashiat Adeogun" userId="04326f35-3eab-4381-88f6-1d38631867cd" providerId="ADAL" clId="{951C2EC4-135C-4399-AE72-1877C7C923BD}" dt="2023-11-11T22:13:02.878" v="1574" actId="14100"/>
          <ac:picMkLst>
            <pc:docMk/>
            <pc:sldMk cId="567668579" sldId="314"/>
            <ac:picMk id="22" creationId="{DB22B299-AF3C-7ACB-A12A-3F255744F7E8}"/>
          </ac:picMkLst>
        </pc:picChg>
      </pc:sldChg>
      <pc:sldChg chg="new del">
        <pc:chgData name="Ashiat Adeogun" userId="04326f35-3eab-4381-88f6-1d38631867cd" providerId="ADAL" clId="{951C2EC4-135C-4399-AE72-1877C7C923BD}" dt="2023-11-11T21:40:01.748" v="1461" actId="2696"/>
        <pc:sldMkLst>
          <pc:docMk/>
          <pc:sldMk cId="3610187511" sldId="314"/>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6" Type="http://schemas.openxmlformats.org/officeDocument/2006/relationships/image" Target="../media/image30.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6" Type="http://schemas.openxmlformats.org/officeDocument/2006/relationships/image" Target="../media/image30.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9233F-58E2-4DCF-9C26-EBDA929CAA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01660A-0E26-46CC-9841-79E0665C1692}">
      <dgm:prSet custT="1"/>
      <dgm:spPr/>
      <dgm:t>
        <a:bodyPr/>
        <a:lstStyle/>
        <a:p>
          <a:r>
            <a:rPr lang="en-GB" sz="2400" dirty="0"/>
            <a:t>This study </a:t>
          </a:r>
          <a:r>
            <a:rPr lang="en-GB" sz="2400" dirty="0" err="1"/>
            <a:t>analyzes</a:t>
          </a:r>
          <a:r>
            <a:rPr lang="en-GB" sz="2400" dirty="0"/>
            <a:t> the dynamic interconnections between socioeconomic inequality, policy interventions, and child and maternal health outcomes.</a:t>
          </a:r>
          <a:endParaRPr lang="en-US" sz="2400" dirty="0"/>
        </a:p>
      </dgm:t>
    </dgm:pt>
    <dgm:pt modelId="{0364D063-7E5C-47B2-B9F6-916373D0EE10}" type="parTrans" cxnId="{E479325B-8265-4B3B-B35C-0367BC858687}">
      <dgm:prSet/>
      <dgm:spPr/>
      <dgm:t>
        <a:bodyPr/>
        <a:lstStyle/>
        <a:p>
          <a:endParaRPr lang="en-US"/>
        </a:p>
      </dgm:t>
    </dgm:pt>
    <dgm:pt modelId="{1F3D10EE-5CE9-4BC1-A6FF-4AFBD4C5873B}" type="sibTrans" cxnId="{E479325B-8265-4B3B-B35C-0367BC858687}">
      <dgm:prSet/>
      <dgm:spPr/>
      <dgm:t>
        <a:bodyPr/>
        <a:lstStyle/>
        <a:p>
          <a:endParaRPr lang="en-US"/>
        </a:p>
      </dgm:t>
    </dgm:pt>
    <dgm:pt modelId="{D43E767E-DD5C-4B44-90CA-96AB125902FE}">
      <dgm:prSet custT="1"/>
      <dgm:spPr/>
      <dgm:t>
        <a:bodyPr/>
        <a:lstStyle/>
        <a:p>
          <a:r>
            <a:rPr lang="en-GB" sz="2400" dirty="0"/>
            <a:t>Learn about the system's intricate relationships and feedback loops, such as socioeconomic inequities, governmental initiatives, and child and maternal healthcare (CMH). Examine the effects of various policy interventions on crucial factors of CMH, such as income, education, healthcare access, and housing conditions.</a:t>
          </a:r>
          <a:endParaRPr lang="en-US" sz="2400" dirty="0"/>
        </a:p>
      </dgm:t>
    </dgm:pt>
    <dgm:pt modelId="{CD0A14AC-637F-4700-8715-3F77AF7D335A}" type="parTrans" cxnId="{7AE9762B-019B-4A60-AEA8-EC9B2DCC169B}">
      <dgm:prSet/>
      <dgm:spPr/>
      <dgm:t>
        <a:bodyPr/>
        <a:lstStyle/>
        <a:p>
          <a:endParaRPr lang="en-US"/>
        </a:p>
      </dgm:t>
    </dgm:pt>
    <dgm:pt modelId="{FF617C9B-8787-4304-8217-18B65B2DEF95}" type="sibTrans" cxnId="{7AE9762B-019B-4A60-AEA8-EC9B2DCC169B}">
      <dgm:prSet/>
      <dgm:spPr/>
      <dgm:t>
        <a:bodyPr/>
        <a:lstStyle/>
        <a:p>
          <a:endParaRPr lang="en-US"/>
        </a:p>
      </dgm:t>
    </dgm:pt>
    <dgm:pt modelId="{4A572CCF-3E4E-429C-AE6B-8B9BACCBCCA9}">
      <dgm:prSet custT="1"/>
      <dgm:spPr/>
      <dgm:t>
        <a:bodyPr/>
        <a:lstStyle/>
        <a:p>
          <a:r>
            <a:rPr lang="en-GB" sz="2400" dirty="0"/>
            <a:t>A feedback loop guarantees that research informs policies, improves mother and child health, reduces inequities, and strengthens public health initiatives.</a:t>
          </a:r>
          <a:endParaRPr lang="en-US" sz="2400" dirty="0"/>
        </a:p>
      </dgm:t>
    </dgm:pt>
    <dgm:pt modelId="{969DE610-0D70-4B05-A5FB-BC6C112131DB}" type="parTrans" cxnId="{7015EF2D-53F0-4BE6-AB84-23ECAB3BEA3F}">
      <dgm:prSet/>
      <dgm:spPr/>
      <dgm:t>
        <a:bodyPr/>
        <a:lstStyle/>
        <a:p>
          <a:endParaRPr lang="en-US"/>
        </a:p>
      </dgm:t>
    </dgm:pt>
    <dgm:pt modelId="{005E8665-08FE-4609-8FA4-7C45DF3936F1}" type="sibTrans" cxnId="{7015EF2D-53F0-4BE6-AB84-23ECAB3BEA3F}">
      <dgm:prSet/>
      <dgm:spPr/>
      <dgm:t>
        <a:bodyPr/>
        <a:lstStyle/>
        <a:p>
          <a:endParaRPr lang="en-US"/>
        </a:p>
      </dgm:t>
    </dgm:pt>
    <dgm:pt modelId="{68779172-8BA7-4566-AD88-A6A35FCCD1ED}" type="pres">
      <dgm:prSet presAssocID="{C439233F-58E2-4DCF-9C26-EBDA929CAA50}" presName="linear" presStyleCnt="0">
        <dgm:presLayoutVars>
          <dgm:animLvl val="lvl"/>
          <dgm:resizeHandles val="exact"/>
        </dgm:presLayoutVars>
      </dgm:prSet>
      <dgm:spPr/>
    </dgm:pt>
    <dgm:pt modelId="{0ED0E76C-2F48-4A92-9A89-E5597D1FE93D}" type="pres">
      <dgm:prSet presAssocID="{B701660A-0E26-46CC-9841-79E0665C1692}" presName="parentText" presStyleLbl="node1" presStyleIdx="0" presStyleCnt="3" custScaleY="87822" custLinFactY="-7212" custLinFactNeighborY="-100000">
        <dgm:presLayoutVars>
          <dgm:chMax val="0"/>
          <dgm:bulletEnabled val="1"/>
        </dgm:presLayoutVars>
      </dgm:prSet>
      <dgm:spPr/>
    </dgm:pt>
    <dgm:pt modelId="{1F3695DF-CCC8-4F9B-A6D8-B4951228CC42}" type="pres">
      <dgm:prSet presAssocID="{1F3D10EE-5CE9-4BC1-A6FF-4AFBD4C5873B}" presName="spacer" presStyleCnt="0"/>
      <dgm:spPr/>
    </dgm:pt>
    <dgm:pt modelId="{8366131B-64A5-436E-A8B7-BF46416CD161}" type="pres">
      <dgm:prSet presAssocID="{D43E767E-DD5C-4B44-90CA-96AB125902FE}" presName="parentText" presStyleLbl="node1" presStyleIdx="1" presStyleCnt="3" custScaleY="111590" custLinFactY="1478" custLinFactNeighborX="-80" custLinFactNeighborY="100000">
        <dgm:presLayoutVars>
          <dgm:chMax val="0"/>
          <dgm:bulletEnabled val="1"/>
        </dgm:presLayoutVars>
      </dgm:prSet>
      <dgm:spPr/>
    </dgm:pt>
    <dgm:pt modelId="{47DF265B-5B78-4A5D-B2EA-E4D4B7739C88}" type="pres">
      <dgm:prSet presAssocID="{FF617C9B-8787-4304-8217-18B65B2DEF95}" presName="spacer" presStyleCnt="0"/>
      <dgm:spPr/>
    </dgm:pt>
    <dgm:pt modelId="{8D32F837-9C1E-4D3A-9EF1-0EEEFF969015}" type="pres">
      <dgm:prSet presAssocID="{4A572CCF-3E4E-429C-AE6B-8B9BACCBCCA9}" presName="parentText" presStyleLbl="node1" presStyleIdx="2" presStyleCnt="3" custScaleY="69690" custLinFactY="6309" custLinFactNeighborX="-118" custLinFactNeighborY="100000">
        <dgm:presLayoutVars>
          <dgm:chMax val="0"/>
          <dgm:bulletEnabled val="1"/>
        </dgm:presLayoutVars>
      </dgm:prSet>
      <dgm:spPr/>
    </dgm:pt>
  </dgm:ptLst>
  <dgm:cxnLst>
    <dgm:cxn modelId="{7AE9762B-019B-4A60-AEA8-EC9B2DCC169B}" srcId="{C439233F-58E2-4DCF-9C26-EBDA929CAA50}" destId="{D43E767E-DD5C-4B44-90CA-96AB125902FE}" srcOrd="1" destOrd="0" parTransId="{CD0A14AC-637F-4700-8715-3F77AF7D335A}" sibTransId="{FF617C9B-8787-4304-8217-18B65B2DEF95}"/>
    <dgm:cxn modelId="{7015EF2D-53F0-4BE6-AB84-23ECAB3BEA3F}" srcId="{C439233F-58E2-4DCF-9C26-EBDA929CAA50}" destId="{4A572CCF-3E4E-429C-AE6B-8B9BACCBCCA9}" srcOrd="2" destOrd="0" parTransId="{969DE610-0D70-4B05-A5FB-BC6C112131DB}" sibTransId="{005E8665-08FE-4609-8FA4-7C45DF3936F1}"/>
    <dgm:cxn modelId="{E479325B-8265-4B3B-B35C-0367BC858687}" srcId="{C439233F-58E2-4DCF-9C26-EBDA929CAA50}" destId="{B701660A-0E26-46CC-9841-79E0665C1692}" srcOrd="0" destOrd="0" parTransId="{0364D063-7E5C-47B2-B9F6-916373D0EE10}" sibTransId="{1F3D10EE-5CE9-4BC1-A6FF-4AFBD4C5873B}"/>
    <dgm:cxn modelId="{76554041-4F6A-4A27-BEFC-0EE58452F451}" type="presOf" srcId="{D43E767E-DD5C-4B44-90CA-96AB125902FE}" destId="{8366131B-64A5-436E-A8B7-BF46416CD161}" srcOrd="0" destOrd="0" presId="urn:microsoft.com/office/officeart/2005/8/layout/vList2"/>
    <dgm:cxn modelId="{1E771699-BF2F-42C7-8402-BB58E07145A9}" type="presOf" srcId="{B701660A-0E26-46CC-9841-79E0665C1692}" destId="{0ED0E76C-2F48-4A92-9A89-E5597D1FE93D}" srcOrd="0" destOrd="0" presId="urn:microsoft.com/office/officeart/2005/8/layout/vList2"/>
    <dgm:cxn modelId="{CD03899A-8FBA-4E13-A147-CF67AC4440D0}" type="presOf" srcId="{4A572CCF-3E4E-429C-AE6B-8B9BACCBCCA9}" destId="{8D32F837-9C1E-4D3A-9EF1-0EEEFF969015}" srcOrd="0" destOrd="0" presId="urn:microsoft.com/office/officeart/2005/8/layout/vList2"/>
    <dgm:cxn modelId="{3E70F3B6-A793-4E48-94BB-45FCB19C5C8B}" type="presOf" srcId="{C439233F-58E2-4DCF-9C26-EBDA929CAA50}" destId="{68779172-8BA7-4566-AD88-A6A35FCCD1ED}" srcOrd="0" destOrd="0" presId="urn:microsoft.com/office/officeart/2005/8/layout/vList2"/>
    <dgm:cxn modelId="{D0F760F4-AACC-467D-92BF-AB4579CE65D9}" type="presParOf" srcId="{68779172-8BA7-4566-AD88-A6A35FCCD1ED}" destId="{0ED0E76C-2F48-4A92-9A89-E5597D1FE93D}" srcOrd="0" destOrd="0" presId="urn:microsoft.com/office/officeart/2005/8/layout/vList2"/>
    <dgm:cxn modelId="{8A49608D-D10C-4D41-A811-8AECE04CD40A}" type="presParOf" srcId="{68779172-8BA7-4566-AD88-A6A35FCCD1ED}" destId="{1F3695DF-CCC8-4F9B-A6D8-B4951228CC42}" srcOrd="1" destOrd="0" presId="urn:microsoft.com/office/officeart/2005/8/layout/vList2"/>
    <dgm:cxn modelId="{C35CFD44-C6AC-4050-BB3B-0F9DBE71C1A7}" type="presParOf" srcId="{68779172-8BA7-4566-AD88-A6A35FCCD1ED}" destId="{8366131B-64A5-436E-A8B7-BF46416CD161}" srcOrd="2" destOrd="0" presId="urn:microsoft.com/office/officeart/2005/8/layout/vList2"/>
    <dgm:cxn modelId="{FA8871F8-C1F1-40D9-B33C-A69F64FD066D}" type="presParOf" srcId="{68779172-8BA7-4566-AD88-A6A35FCCD1ED}" destId="{47DF265B-5B78-4A5D-B2EA-E4D4B7739C88}" srcOrd="3" destOrd="0" presId="urn:microsoft.com/office/officeart/2005/8/layout/vList2"/>
    <dgm:cxn modelId="{D85B7D28-0B27-42D8-BDD7-B9B1BBFE03CD}" type="presParOf" srcId="{68779172-8BA7-4566-AD88-A6A35FCCD1ED}" destId="{8D32F837-9C1E-4D3A-9EF1-0EEEFF96901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5FE7C-E115-4720-B606-6EFF30144DD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2405C7F-A2C0-4BCE-9615-112D409580FC}">
      <dgm:prSet custT="1"/>
      <dgm:spPr/>
      <dgm:t>
        <a:bodyPr/>
        <a:lstStyle/>
        <a:p>
          <a:pPr>
            <a:lnSpc>
              <a:spcPct val="100000"/>
            </a:lnSpc>
          </a:pPr>
          <a:r>
            <a:rPr lang="en-GB" sz="2400" dirty="0"/>
            <a:t>Recent maternal health programs have concentrated on removing barriers to healthcare access, mainly promoting universal health coverage (UHC), as the World Health Organization supports.</a:t>
          </a:r>
          <a:endParaRPr lang="en-US" sz="2400" dirty="0"/>
        </a:p>
      </dgm:t>
    </dgm:pt>
    <dgm:pt modelId="{51496856-A3A7-424A-82B0-3C9D75951501}" type="parTrans" cxnId="{2F593DEA-A84B-41C0-B14B-374BEEA2D184}">
      <dgm:prSet/>
      <dgm:spPr/>
      <dgm:t>
        <a:bodyPr/>
        <a:lstStyle/>
        <a:p>
          <a:endParaRPr lang="en-US"/>
        </a:p>
      </dgm:t>
    </dgm:pt>
    <dgm:pt modelId="{7B3F651D-E309-467C-AAF7-AE57A81C840F}" type="sibTrans" cxnId="{2F593DEA-A84B-41C0-B14B-374BEEA2D184}">
      <dgm:prSet/>
      <dgm:spPr/>
      <dgm:t>
        <a:bodyPr/>
        <a:lstStyle/>
        <a:p>
          <a:endParaRPr lang="en-US"/>
        </a:p>
      </dgm:t>
    </dgm:pt>
    <dgm:pt modelId="{54D757D2-1E55-4643-89EF-C863D00D88E2}">
      <dgm:prSet custT="1"/>
      <dgm:spPr/>
      <dgm:t>
        <a:bodyPr/>
        <a:lstStyle/>
        <a:p>
          <a:pPr>
            <a:lnSpc>
              <a:spcPct val="100000"/>
            </a:lnSpc>
          </a:pPr>
          <a:r>
            <a:rPr lang="en-GB" sz="2400" dirty="0"/>
            <a:t>Despite being a novel strategy in developed countries, significant efforts are required to address the barriers and economic inequalities that impede healthcare access, particularly for underprivileged populations in low and middle-income countries, where severe socioeconomic disparities in maternity care utilization persist.</a:t>
          </a:r>
          <a:endParaRPr lang="en-US" sz="2400" dirty="0"/>
        </a:p>
      </dgm:t>
    </dgm:pt>
    <dgm:pt modelId="{D795CAB4-9046-4FB7-A41F-E0BF9D1D23FC}" type="parTrans" cxnId="{D49E9E3E-F2EE-40D6-9E1A-9B09CC8602EE}">
      <dgm:prSet/>
      <dgm:spPr/>
      <dgm:t>
        <a:bodyPr/>
        <a:lstStyle/>
        <a:p>
          <a:endParaRPr lang="en-US"/>
        </a:p>
      </dgm:t>
    </dgm:pt>
    <dgm:pt modelId="{FD0B4F29-D67C-44C4-B4A1-046D52E3495F}" type="sibTrans" cxnId="{D49E9E3E-F2EE-40D6-9E1A-9B09CC8602EE}">
      <dgm:prSet/>
      <dgm:spPr/>
      <dgm:t>
        <a:bodyPr/>
        <a:lstStyle/>
        <a:p>
          <a:endParaRPr lang="en-US"/>
        </a:p>
      </dgm:t>
    </dgm:pt>
    <dgm:pt modelId="{7840E095-AA37-4E86-885D-D791049C891F}" type="pres">
      <dgm:prSet presAssocID="{F805FE7C-E115-4720-B606-6EFF30144DDB}" presName="hierChild1" presStyleCnt="0">
        <dgm:presLayoutVars>
          <dgm:chPref val="1"/>
          <dgm:dir/>
          <dgm:animOne val="branch"/>
          <dgm:animLvl val="lvl"/>
          <dgm:resizeHandles/>
        </dgm:presLayoutVars>
      </dgm:prSet>
      <dgm:spPr/>
    </dgm:pt>
    <dgm:pt modelId="{7D696506-0FAA-4A95-A773-33E9340DAC43}" type="pres">
      <dgm:prSet presAssocID="{22405C7F-A2C0-4BCE-9615-112D409580FC}" presName="hierRoot1" presStyleCnt="0"/>
      <dgm:spPr/>
    </dgm:pt>
    <dgm:pt modelId="{9B93CE52-1D53-4DED-B187-F2082EB6AD50}" type="pres">
      <dgm:prSet presAssocID="{22405C7F-A2C0-4BCE-9615-112D409580FC}" presName="composite" presStyleCnt="0"/>
      <dgm:spPr/>
    </dgm:pt>
    <dgm:pt modelId="{EF79B461-2FAC-44B9-9992-1EF360BB807A}" type="pres">
      <dgm:prSet presAssocID="{22405C7F-A2C0-4BCE-9615-112D409580FC}" presName="background" presStyleLbl="node0" presStyleIdx="0" presStyleCnt="2"/>
      <dgm:spPr/>
    </dgm:pt>
    <dgm:pt modelId="{9C64B7F0-DF26-46C6-A04F-CF5BCE5E8047}" type="pres">
      <dgm:prSet presAssocID="{22405C7F-A2C0-4BCE-9615-112D409580FC}" presName="text" presStyleLbl="fgAcc0" presStyleIdx="0" presStyleCnt="2">
        <dgm:presLayoutVars>
          <dgm:chPref val="3"/>
        </dgm:presLayoutVars>
      </dgm:prSet>
      <dgm:spPr/>
    </dgm:pt>
    <dgm:pt modelId="{75A3BDB6-A783-4E5E-A5FF-5BD320C41BC2}" type="pres">
      <dgm:prSet presAssocID="{22405C7F-A2C0-4BCE-9615-112D409580FC}" presName="hierChild2" presStyleCnt="0"/>
      <dgm:spPr/>
    </dgm:pt>
    <dgm:pt modelId="{332CA8D2-4AA2-425B-BA71-F5019797DEB1}" type="pres">
      <dgm:prSet presAssocID="{54D757D2-1E55-4643-89EF-C863D00D88E2}" presName="hierRoot1" presStyleCnt="0"/>
      <dgm:spPr/>
    </dgm:pt>
    <dgm:pt modelId="{C3DA1B13-5CCD-44DE-9F26-F2101F195BAC}" type="pres">
      <dgm:prSet presAssocID="{54D757D2-1E55-4643-89EF-C863D00D88E2}" presName="composite" presStyleCnt="0"/>
      <dgm:spPr/>
    </dgm:pt>
    <dgm:pt modelId="{35652160-D2AF-4664-B60B-269975D9B295}" type="pres">
      <dgm:prSet presAssocID="{54D757D2-1E55-4643-89EF-C863D00D88E2}" presName="background" presStyleLbl="node0" presStyleIdx="1" presStyleCnt="2"/>
      <dgm:spPr/>
    </dgm:pt>
    <dgm:pt modelId="{DDF8A05A-CB4B-4C18-84E1-C7743932AAE3}" type="pres">
      <dgm:prSet presAssocID="{54D757D2-1E55-4643-89EF-C863D00D88E2}" presName="text" presStyleLbl="fgAcc0" presStyleIdx="1" presStyleCnt="2" custScaleX="124391">
        <dgm:presLayoutVars>
          <dgm:chPref val="3"/>
        </dgm:presLayoutVars>
      </dgm:prSet>
      <dgm:spPr/>
    </dgm:pt>
    <dgm:pt modelId="{AB583EF2-071D-4F9F-ABCB-3CC5345A9AF0}" type="pres">
      <dgm:prSet presAssocID="{54D757D2-1E55-4643-89EF-C863D00D88E2}" presName="hierChild2" presStyleCnt="0"/>
      <dgm:spPr/>
    </dgm:pt>
  </dgm:ptLst>
  <dgm:cxnLst>
    <dgm:cxn modelId="{54295011-5D63-4DA5-80AA-ECD698DA82D7}" type="presOf" srcId="{F805FE7C-E115-4720-B606-6EFF30144DDB}" destId="{7840E095-AA37-4E86-885D-D791049C891F}" srcOrd="0" destOrd="0" presId="urn:microsoft.com/office/officeart/2005/8/layout/hierarchy1"/>
    <dgm:cxn modelId="{C2418D33-7ED5-4983-8EE8-E943C38A292F}" type="presOf" srcId="{54D757D2-1E55-4643-89EF-C863D00D88E2}" destId="{DDF8A05A-CB4B-4C18-84E1-C7743932AAE3}" srcOrd="0" destOrd="0" presId="urn:microsoft.com/office/officeart/2005/8/layout/hierarchy1"/>
    <dgm:cxn modelId="{D49E9E3E-F2EE-40D6-9E1A-9B09CC8602EE}" srcId="{F805FE7C-E115-4720-B606-6EFF30144DDB}" destId="{54D757D2-1E55-4643-89EF-C863D00D88E2}" srcOrd="1" destOrd="0" parTransId="{D795CAB4-9046-4FB7-A41F-E0BF9D1D23FC}" sibTransId="{FD0B4F29-D67C-44C4-B4A1-046D52E3495F}"/>
    <dgm:cxn modelId="{F3615766-A5D0-417C-B2F7-E4ED33CDE086}" type="presOf" srcId="{22405C7F-A2C0-4BCE-9615-112D409580FC}" destId="{9C64B7F0-DF26-46C6-A04F-CF5BCE5E8047}" srcOrd="0" destOrd="0" presId="urn:microsoft.com/office/officeart/2005/8/layout/hierarchy1"/>
    <dgm:cxn modelId="{2F593DEA-A84B-41C0-B14B-374BEEA2D184}" srcId="{F805FE7C-E115-4720-B606-6EFF30144DDB}" destId="{22405C7F-A2C0-4BCE-9615-112D409580FC}" srcOrd="0" destOrd="0" parTransId="{51496856-A3A7-424A-82B0-3C9D75951501}" sibTransId="{7B3F651D-E309-467C-AAF7-AE57A81C840F}"/>
    <dgm:cxn modelId="{0F557266-7105-4539-82F7-D9FCFA649DB3}" type="presParOf" srcId="{7840E095-AA37-4E86-885D-D791049C891F}" destId="{7D696506-0FAA-4A95-A773-33E9340DAC43}" srcOrd="0" destOrd="0" presId="urn:microsoft.com/office/officeart/2005/8/layout/hierarchy1"/>
    <dgm:cxn modelId="{37EA0B43-4639-46D0-B1F6-216982B84C59}" type="presParOf" srcId="{7D696506-0FAA-4A95-A773-33E9340DAC43}" destId="{9B93CE52-1D53-4DED-B187-F2082EB6AD50}" srcOrd="0" destOrd="0" presId="urn:microsoft.com/office/officeart/2005/8/layout/hierarchy1"/>
    <dgm:cxn modelId="{B6132443-E27D-47CC-A611-F87B8CD817DA}" type="presParOf" srcId="{9B93CE52-1D53-4DED-B187-F2082EB6AD50}" destId="{EF79B461-2FAC-44B9-9992-1EF360BB807A}" srcOrd="0" destOrd="0" presId="urn:microsoft.com/office/officeart/2005/8/layout/hierarchy1"/>
    <dgm:cxn modelId="{3F290414-542A-41EC-92E6-65110A1B4388}" type="presParOf" srcId="{9B93CE52-1D53-4DED-B187-F2082EB6AD50}" destId="{9C64B7F0-DF26-46C6-A04F-CF5BCE5E8047}" srcOrd="1" destOrd="0" presId="urn:microsoft.com/office/officeart/2005/8/layout/hierarchy1"/>
    <dgm:cxn modelId="{BFC9BDEB-AC00-4CFF-8BDE-206B3D0C5F58}" type="presParOf" srcId="{7D696506-0FAA-4A95-A773-33E9340DAC43}" destId="{75A3BDB6-A783-4E5E-A5FF-5BD320C41BC2}" srcOrd="1" destOrd="0" presId="urn:microsoft.com/office/officeart/2005/8/layout/hierarchy1"/>
    <dgm:cxn modelId="{54BE57DB-F1FA-4DB4-8DDC-66917E6569A1}" type="presParOf" srcId="{7840E095-AA37-4E86-885D-D791049C891F}" destId="{332CA8D2-4AA2-425B-BA71-F5019797DEB1}" srcOrd="1" destOrd="0" presId="urn:microsoft.com/office/officeart/2005/8/layout/hierarchy1"/>
    <dgm:cxn modelId="{9AB35E78-425B-4B41-938F-21113D94E81B}" type="presParOf" srcId="{332CA8D2-4AA2-425B-BA71-F5019797DEB1}" destId="{C3DA1B13-5CCD-44DE-9F26-F2101F195BAC}" srcOrd="0" destOrd="0" presId="urn:microsoft.com/office/officeart/2005/8/layout/hierarchy1"/>
    <dgm:cxn modelId="{C2A45E03-F865-4645-8B49-6E8DEE279D7D}" type="presParOf" srcId="{C3DA1B13-5CCD-44DE-9F26-F2101F195BAC}" destId="{35652160-D2AF-4664-B60B-269975D9B295}" srcOrd="0" destOrd="0" presId="urn:microsoft.com/office/officeart/2005/8/layout/hierarchy1"/>
    <dgm:cxn modelId="{D8FC4125-23EF-47A2-AFB0-17949A1F256A}" type="presParOf" srcId="{C3DA1B13-5CCD-44DE-9F26-F2101F195BAC}" destId="{DDF8A05A-CB4B-4C18-84E1-C7743932AAE3}" srcOrd="1" destOrd="0" presId="urn:microsoft.com/office/officeart/2005/8/layout/hierarchy1"/>
    <dgm:cxn modelId="{69FB9A16-6CC8-4DB4-B6E6-A68C3267B6AA}" type="presParOf" srcId="{332CA8D2-4AA2-425B-BA71-F5019797DEB1}" destId="{AB583EF2-071D-4F9F-ABCB-3CC5345A9AF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1AC87-3D8D-4712-B299-CCB93E1369AB}"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687A8CCE-EAD9-449A-BB78-3134CBE11AC8}">
      <dgm:prSet/>
      <dgm:spPr/>
      <dgm:t>
        <a:bodyPr/>
        <a:lstStyle/>
        <a:p>
          <a:r>
            <a:rPr lang="en-GB" dirty="0"/>
            <a:t>Improving maternal and child health is a critical component of every society's developmental concerns. </a:t>
          </a:r>
          <a:endParaRPr lang="en-US" dirty="0"/>
        </a:p>
      </dgm:t>
    </dgm:pt>
    <dgm:pt modelId="{EF02EE7B-81E3-4A96-B0B9-759E23A40D01}" type="parTrans" cxnId="{6EE0D27F-64B5-4501-B39A-15F7034EE801}">
      <dgm:prSet/>
      <dgm:spPr/>
      <dgm:t>
        <a:bodyPr/>
        <a:lstStyle/>
        <a:p>
          <a:endParaRPr lang="en-US"/>
        </a:p>
      </dgm:t>
    </dgm:pt>
    <dgm:pt modelId="{6C5C7A02-DF3C-458B-B078-F6D62DB77326}" type="sibTrans" cxnId="{6EE0D27F-64B5-4501-B39A-15F7034EE801}">
      <dgm:prSet/>
      <dgm:spPr/>
      <dgm:t>
        <a:bodyPr/>
        <a:lstStyle/>
        <a:p>
          <a:endParaRPr lang="en-US"/>
        </a:p>
      </dgm:t>
    </dgm:pt>
    <dgm:pt modelId="{06723023-7BF2-4166-BF3D-BA0A8110F507}">
      <dgm:prSet/>
      <dgm:spPr/>
      <dgm:t>
        <a:bodyPr/>
        <a:lstStyle/>
        <a:p>
          <a:r>
            <a:rPr lang="en-GB" dirty="0"/>
            <a:t>There are numerous current initiatives to address the global, regional, and local maternal mortality concerns. </a:t>
          </a:r>
          <a:endParaRPr lang="en-US" dirty="0"/>
        </a:p>
      </dgm:t>
    </dgm:pt>
    <dgm:pt modelId="{C9EE6D11-4989-4768-8EBB-8BF4EBF8061E}" type="parTrans" cxnId="{23785DDB-F2B0-4C2F-B14E-BB48873BDA59}">
      <dgm:prSet/>
      <dgm:spPr/>
      <dgm:t>
        <a:bodyPr/>
        <a:lstStyle/>
        <a:p>
          <a:endParaRPr lang="en-US"/>
        </a:p>
      </dgm:t>
    </dgm:pt>
    <dgm:pt modelId="{7170422B-3D2D-453F-AF7B-F20AB538812B}" type="sibTrans" cxnId="{23785DDB-F2B0-4C2F-B14E-BB48873BDA59}">
      <dgm:prSet/>
      <dgm:spPr/>
      <dgm:t>
        <a:bodyPr/>
        <a:lstStyle/>
        <a:p>
          <a:endParaRPr lang="en-US"/>
        </a:p>
      </dgm:t>
    </dgm:pt>
    <dgm:pt modelId="{DAADFEE8-4B62-4D48-A5C6-CF735B0551E9}">
      <dgm:prSet/>
      <dgm:spPr/>
      <dgm:t>
        <a:bodyPr/>
        <a:lstStyle/>
        <a:p>
          <a:r>
            <a:rPr lang="en-GB" dirty="0"/>
            <a:t>There is clear evidence of growing gaps in healthcare access to enhance maternal well-being within and among developing countries.</a:t>
          </a:r>
          <a:endParaRPr lang="en-US" dirty="0"/>
        </a:p>
      </dgm:t>
    </dgm:pt>
    <dgm:pt modelId="{045049A1-17EA-47A5-AF9A-928F8A4C6B31}" type="parTrans" cxnId="{D06D457E-BEBB-4C78-B9A0-CB9BA2EB9C5A}">
      <dgm:prSet/>
      <dgm:spPr/>
      <dgm:t>
        <a:bodyPr/>
        <a:lstStyle/>
        <a:p>
          <a:endParaRPr lang="en-US"/>
        </a:p>
      </dgm:t>
    </dgm:pt>
    <dgm:pt modelId="{992C9A55-082A-4A38-B527-3EA77E0670BC}" type="sibTrans" cxnId="{D06D457E-BEBB-4C78-B9A0-CB9BA2EB9C5A}">
      <dgm:prSet/>
      <dgm:spPr/>
      <dgm:t>
        <a:bodyPr/>
        <a:lstStyle/>
        <a:p>
          <a:endParaRPr lang="en-US"/>
        </a:p>
      </dgm:t>
    </dgm:pt>
    <dgm:pt modelId="{9F9C269B-3AF0-44A0-B12B-B4A34FF6799E}">
      <dgm:prSet/>
      <dgm:spPr/>
      <dgm:t>
        <a:bodyPr/>
        <a:lstStyle/>
        <a:p>
          <a:r>
            <a:rPr lang="en-GB" dirty="0"/>
            <a:t>Improving maternal health remains a top priority in worldwide public health.</a:t>
          </a:r>
          <a:endParaRPr lang="en-US" dirty="0"/>
        </a:p>
      </dgm:t>
    </dgm:pt>
    <dgm:pt modelId="{9A6B3093-7E64-41E9-9F47-97519370DA0A}" type="parTrans" cxnId="{AE44BE3F-4119-4B89-ABC9-9B5C4FF46DE5}">
      <dgm:prSet/>
      <dgm:spPr/>
      <dgm:t>
        <a:bodyPr/>
        <a:lstStyle/>
        <a:p>
          <a:endParaRPr lang="en-US"/>
        </a:p>
      </dgm:t>
    </dgm:pt>
    <dgm:pt modelId="{CE8E7E12-7FC9-4208-84FE-B1CC34E4AA11}" type="sibTrans" cxnId="{AE44BE3F-4119-4B89-ABC9-9B5C4FF46DE5}">
      <dgm:prSet/>
      <dgm:spPr/>
      <dgm:t>
        <a:bodyPr/>
        <a:lstStyle/>
        <a:p>
          <a:endParaRPr lang="en-US"/>
        </a:p>
      </dgm:t>
    </dgm:pt>
    <dgm:pt modelId="{00E91788-6654-4801-9426-E856DCE6C2B8}" type="pres">
      <dgm:prSet presAssocID="{8A91AC87-3D8D-4712-B299-CCB93E1369AB}" presName="vert0" presStyleCnt="0">
        <dgm:presLayoutVars>
          <dgm:dir/>
          <dgm:animOne val="branch"/>
          <dgm:animLvl val="lvl"/>
        </dgm:presLayoutVars>
      </dgm:prSet>
      <dgm:spPr/>
    </dgm:pt>
    <dgm:pt modelId="{3A3D4012-B99B-46C0-B8A0-484CB22B1751}" type="pres">
      <dgm:prSet presAssocID="{687A8CCE-EAD9-449A-BB78-3134CBE11AC8}" presName="thickLine" presStyleLbl="alignNode1" presStyleIdx="0" presStyleCnt="4"/>
      <dgm:spPr/>
    </dgm:pt>
    <dgm:pt modelId="{221FD88E-A9E4-46F4-8E3A-44D15202E39F}" type="pres">
      <dgm:prSet presAssocID="{687A8CCE-EAD9-449A-BB78-3134CBE11AC8}" presName="horz1" presStyleCnt="0"/>
      <dgm:spPr/>
    </dgm:pt>
    <dgm:pt modelId="{5EC77551-0BF9-4957-B0DE-C9D2654C8FC8}" type="pres">
      <dgm:prSet presAssocID="{687A8CCE-EAD9-449A-BB78-3134CBE11AC8}" presName="tx1" presStyleLbl="revTx" presStyleIdx="0" presStyleCnt="4"/>
      <dgm:spPr/>
    </dgm:pt>
    <dgm:pt modelId="{697F8598-9032-4506-9821-1BC0386DB101}" type="pres">
      <dgm:prSet presAssocID="{687A8CCE-EAD9-449A-BB78-3134CBE11AC8}" presName="vert1" presStyleCnt="0"/>
      <dgm:spPr/>
    </dgm:pt>
    <dgm:pt modelId="{4267ADF1-3554-4EEF-80F1-EC10CA986B55}" type="pres">
      <dgm:prSet presAssocID="{06723023-7BF2-4166-BF3D-BA0A8110F507}" presName="thickLine" presStyleLbl="alignNode1" presStyleIdx="1" presStyleCnt="4"/>
      <dgm:spPr/>
    </dgm:pt>
    <dgm:pt modelId="{44751C11-D982-48F4-99CC-9D84628B4AC5}" type="pres">
      <dgm:prSet presAssocID="{06723023-7BF2-4166-BF3D-BA0A8110F507}" presName="horz1" presStyleCnt="0"/>
      <dgm:spPr/>
    </dgm:pt>
    <dgm:pt modelId="{B5D259CF-4283-4388-948F-B1BADA2CE5D4}" type="pres">
      <dgm:prSet presAssocID="{06723023-7BF2-4166-BF3D-BA0A8110F507}" presName="tx1" presStyleLbl="revTx" presStyleIdx="1" presStyleCnt="4"/>
      <dgm:spPr/>
    </dgm:pt>
    <dgm:pt modelId="{1EE6DCB4-7FE7-49B2-BBD7-19F1C8BBA6EA}" type="pres">
      <dgm:prSet presAssocID="{06723023-7BF2-4166-BF3D-BA0A8110F507}" presName="vert1" presStyleCnt="0"/>
      <dgm:spPr/>
    </dgm:pt>
    <dgm:pt modelId="{E8301E1F-43AB-4424-B6D9-1EE19DE65613}" type="pres">
      <dgm:prSet presAssocID="{DAADFEE8-4B62-4D48-A5C6-CF735B0551E9}" presName="thickLine" presStyleLbl="alignNode1" presStyleIdx="2" presStyleCnt="4"/>
      <dgm:spPr/>
    </dgm:pt>
    <dgm:pt modelId="{16AE074F-0323-4D81-BC62-255AAD448F35}" type="pres">
      <dgm:prSet presAssocID="{DAADFEE8-4B62-4D48-A5C6-CF735B0551E9}" presName="horz1" presStyleCnt="0"/>
      <dgm:spPr/>
    </dgm:pt>
    <dgm:pt modelId="{6FA1EF10-687C-4641-A411-C09827755806}" type="pres">
      <dgm:prSet presAssocID="{DAADFEE8-4B62-4D48-A5C6-CF735B0551E9}" presName="tx1" presStyleLbl="revTx" presStyleIdx="2" presStyleCnt="4"/>
      <dgm:spPr/>
    </dgm:pt>
    <dgm:pt modelId="{73BF4B12-F304-4203-B57A-09FB8895D6B8}" type="pres">
      <dgm:prSet presAssocID="{DAADFEE8-4B62-4D48-A5C6-CF735B0551E9}" presName="vert1" presStyleCnt="0"/>
      <dgm:spPr/>
    </dgm:pt>
    <dgm:pt modelId="{D1226C48-09C0-4309-A0DC-EA25150A3B26}" type="pres">
      <dgm:prSet presAssocID="{9F9C269B-3AF0-44A0-B12B-B4A34FF6799E}" presName="thickLine" presStyleLbl="alignNode1" presStyleIdx="3" presStyleCnt="4"/>
      <dgm:spPr/>
    </dgm:pt>
    <dgm:pt modelId="{93EF9819-90E9-428F-976F-166B2BDEFE64}" type="pres">
      <dgm:prSet presAssocID="{9F9C269B-3AF0-44A0-B12B-B4A34FF6799E}" presName="horz1" presStyleCnt="0"/>
      <dgm:spPr/>
    </dgm:pt>
    <dgm:pt modelId="{2268AD03-8A17-4A0C-9ACA-60F9D7F2E802}" type="pres">
      <dgm:prSet presAssocID="{9F9C269B-3AF0-44A0-B12B-B4A34FF6799E}" presName="tx1" presStyleLbl="revTx" presStyleIdx="3" presStyleCnt="4"/>
      <dgm:spPr/>
    </dgm:pt>
    <dgm:pt modelId="{BEB78839-E693-46D8-B75A-9731B14A0214}" type="pres">
      <dgm:prSet presAssocID="{9F9C269B-3AF0-44A0-B12B-B4A34FF6799E}" presName="vert1" presStyleCnt="0"/>
      <dgm:spPr/>
    </dgm:pt>
  </dgm:ptLst>
  <dgm:cxnLst>
    <dgm:cxn modelId="{6BA87307-AB10-4742-B5CB-414D69664D8F}" type="presOf" srcId="{06723023-7BF2-4166-BF3D-BA0A8110F507}" destId="{B5D259CF-4283-4388-948F-B1BADA2CE5D4}" srcOrd="0" destOrd="0" presId="urn:microsoft.com/office/officeart/2008/layout/LinedList"/>
    <dgm:cxn modelId="{85C4411C-3695-4C2F-9996-7F24E7B58592}" type="presOf" srcId="{8A91AC87-3D8D-4712-B299-CCB93E1369AB}" destId="{00E91788-6654-4801-9426-E856DCE6C2B8}" srcOrd="0" destOrd="0" presId="urn:microsoft.com/office/officeart/2008/layout/LinedList"/>
    <dgm:cxn modelId="{AE44BE3F-4119-4B89-ABC9-9B5C4FF46DE5}" srcId="{8A91AC87-3D8D-4712-B299-CCB93E1369AB}" destId="{9F9C269B-3AF0-44A0-B12B-B4A34FF6799E}" srcOrd="3" destOrd="0" parTransId="{9A6B3093-7E64-41E9-9F47-97519370DA0A}" sibTransId="{CE8E7E12-7FC9-4208-84FE-B1CC34E4AA11}"/>
    <dgm:cxn modelId="{9D849D68-7C2D-4042-A22D-708145A79537}" type="presOf" srcId="{687A8CCE-EAD9-449A-BB78-3134CBE11AC8}" destId="{5EC77551-0BF9-4957-B0DE-C9D2654C8FC8}" srcOrd="0" destOrd="0" presId="urn:microsoft.com/office/officeart/2008/layout/LinedList"/>
    <dgm:cxn modelId="{D06D457E-BEBB-4C78-B9A0-CB9BA2EB9C5A}" srcId="{8A91AC87-3D8D-4712-B299-CCB93E1369AB}" destId="{DAADFEE8-4B62-4D48-A5C6-CF735B0551E9}" srcOrd="2" destOrd="0" parTransId="{045049A1-17EA-47A5-AF9A-928F8A4C6B31}" sibTransId="{992C9A55-082A-4A38-B527-3EA77E0670BC}"/>
    <dgm:cxn modelId="{6EE0D27F-64B5-4501-B39A-15F7034EE801}" srcId="{8A91AC87-3D8D-4712-B299-CCB93E1369AB}" destId="{687A8CCE-EAD9-449A-BB78-3134CBE11AC8}" srcOrd="0" destOrd="0" parTransId="{EF02EE7B-81E3-4A96-B0B9-759E23A40D01}" sibTransId="{6C5C7A02-DF3C-458B-B078-F6D62DB77326}"/>
    <dgm:cxn modelId="{68770C9D-B3E4-4E3A-B747-8C2A21B07D5D}" type="presOf" srcId="{9F9C269B-3AF0-44A0-B12B-B4A34FF6799E}" destId="{2268AD03-8A17-4A0C-9ACA-60F9D7F2E802}" srcOrd="0" destOrd="0" presId="urn:microsoft.com/office/officeart/2008/layout/LinedList"/>
    <dgm:cxn modelId="{8FC378B5-A9C5-4C16-A1F1-E34456258C88}" type="presOf" srcId="{DAADFEE8-4B62-4D48-A5C6-CF735B0551E9}" destId="{6FA1EF10-687C-4641-A411-C09827755806}" srcOrd="0" destOrd="0" presId="urn:microsoft.com/office/officeart/2008/layout/LinedList"/>
    <dgm:cxn modelId="{23785DDB-F2B0-4C2F-B14E-BB48873BDA59}" srcId="{8A91AC87-3D8D-4712-B299-CCB93E1369AB}" destId="{06723023-7BF2-4166-BF3D-BA0A8110F507}" srcOrd="1" destOrd="0" parTransId="{C9EE6D11-4989-4768-8EBB-8BF4EBF8061E}" sibTransId="{7170422B-3D2D-453F-AF7B-F20AB538812B}"/>
    <dgm:cxn modelId="{C9C1DD1B-3CB5-4482-B7D9-A402C08402EF}" type="presParOf" srcId="{00E91788-6654-4801-9426-E856DCE6C2B8}" destId="{3A3D4012-B99B-46C0-B8A0-484CB22B1751}" srcOrd="0" destOrd="0" presId="urn:microsoft.com/office/officeart/2008/layout/LinedList"/>
    <dgm:cxn modelId="{9D9DC4BD-60B1-41DF-93CF-34D7DF370647}" type="presParOf" srcId="{00E91788-6654-4801-9426-E856DCE6C2B8}" destId="{221FD88E-A9E4-46F4-8E3A-44D15202E39F}" srcOrd="1" destOrd="0" presId="urn:microsoft.com/office/officeart/2008/layout/LinedList"/>
    <dgm:cxn modelId="{AB5B3507-2316-4EB6-AA79-2FA112006DC0}" type="presParOf" srcId="{221FD88E-A9E4-46F4-8E3A-44D15202E39F}" destId="{5EC77551-0BF9-4957-B0DE-C9D2654C8FC8}" srcOrd="0" destOrd="0" presId="urn:microsoft.com/office/officeart/2008/layout/LinedList"/>
    <dgm:cxn modelId="{F5DEB11F-C974-4F42-9666-5132A34A3707}" type="presParOf" srcId="{221FD88E-A9E4-46F4-8E3A-44D15202E39F}" destId="{697F8598-9032-4506-9821-1BC0386DB101}" srcOrd="1" destOrd="0" presId="urn:microsoft.com/office/officeart/2008/layout/LinedList"/>
    <dgm:cxn modelId="{A198EB14-F61E-4782-BA20-C57F7DE8BF20}" type="presParOf" srcId="{00E91788-6654-4801-9426-E856DCE6C2B8}" destId="{4267ADF1-3554-4EEF-80F1-EC10CA986B55}" srcOrd="2" destOrd="0" presId="urn:microsoft.com/office/officeart/2008/layout/LinedList"/>
    <dgm:cxn modelId="{CACF3655-E91C-4D68-AA72-D240054C0067}" type="presParOf" srcId="{00E91788-6654-4801-9426-E856DCE6C2B8}" destId="{44751C11-D982-48F4-99CC-9D84628B4AC5}" srcOrd="3" destOrd="0" presId="urn:microsoft.com/office/officeart/2008/layout/LinedList"/>
    <dgm:cxn modelId="{91B24CD1-FDC4-446B-B9FE-D46B7426AAE7}" type="presParOf" srcId="{44751C11-D982-48F4-99CC-9D84628B4AC5}" destId="{B5D259CF-4283-4388-948F-B1BADA2CE5D4}" srcOrd="0" destOrd="0" presId="urn:microsoft.com/office/officeart/2008/layout/LinedList"/>
    <dgm:cxn modelId="{BDAE1F90-04E0-4787-80E7-B24D9B451F45}" type="presParOf" srcId="{44751C11-D982-48F4-99CC-9D84628B4AC5}" destId="{1EE6DCB4-7FE7-49B2-BBD7-19F1C8BBA6EA}" srcOrd="1" destOrd="0" presId="urn:microsoft.com/office/officeart/2008/layout/LinedList"/>
    <dgm:cxn modelId="{FE1FE7F9-2007-48B1-80BD-F0BED381D82A}" type="presParOf" srcId="{00E91788-6654-4801-9426-E856DCE6C2B8}" destId="{E8301E1F-43AB-4424-B6D9-1EE19DE65613}" srcOrd="4" destOrd="0" presId="urn:microsoft.com/office/officeart/2008/layout/LinedList"/>
    <dgm:cxn modelId="{8FC71271-7DD7-4487-BD9D-64443C157160}" type="presParOf" srcId="{00E91788-6654-4801-9426-E856DCE6C2B8}" destId="{16AE074F-0323-4D81-BC62-255AAD448F35}" srcOrd="5" destOrd="0" presId="urn:microsoft.com/office/officeart/2008/layout/LinedList"/>
    <dgm:cxn modelId="{672DB084-12F9-40F2-B77A-7203DBB09F0E}" type="presParOf" srcId="{16AE074F-0323-4D81-BC62-255AAD448F35}" destId="{6FA1EF10-687C-4641-A411-C09827755806}" srcOrd="0" destOrd="0" presId="urn:microsoft.com/office/officeart/2008/layout/LinedList"/>
    <dgm:cxn modelId="{4C659014-1332-47A1-9183-E0B479D2B256}" type="presParOf" srcId="{16AE074F-0323-4D81-BC62-255AAD448F35}" destId="{73BF4B12-F304-4203-B57A-09FB8895D6B8}" srcOrd="1" destOrd="0" presId="urn:microsoft.com/office/officeart/2008/layout/LinedList"/>
    <dgm:cxn modelId="{179E22CD-687E-433E-98DD-7CE0134DEF27}" type="presParOf" srcId="{00E91788-6654-4801-9426-E856DCE6C2B8}" destId="{D1226C48-09C0-4309-A0DC-EA25150A3B26}" srcOrd="6" destOrd="0" presId="urn:microsoft.com/office/officeart/2008/layout/LinedList"/>
    <dgm:cxn modelId="{0EFFEA00-7B43-4E63-B78D-2E1EC8B509F7}" type="presParOf" srcId="{00E91788-6654-4801-9426-E856DCE6C2B8}" destId="{93EF9819-90E9-428F-976F-166B2BDEFE64}" srcOrd="7" destOrd="0" presId="urn:microsoft.com/office/officeart/2008/layout/LinedList"/>
    <dgm:cxn modelId="{203B72B1-B53A-413A-BF31-0B0E05209B15}" type="presParOf" srcId="{93EF9819-90E9-428F-976F-166B2BDEFE64}" destId="{2268AD03-8A17-4A0C-9ACA-60F9D7F2E802}" srcOrd="0" destOrd="0" presId="urn:microsoft.com/office/officeart/2008/layout/LinedList"/>
    <dgm:cxn modelId="{D69A7727-FBC3-4D85-BA8B-9F6CDC337853}" type="presParOf" srcId="{93EF9819-90E9-428F-976F-166B2BDEFE64}" destId="{BEB78839-E693-46D8-B75A-9731B14A021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47A805-2051-4441-811F-3AAC69AFD5F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25BF8E-863F-4A04-A43E-C7DC54A9C061}">
      <dgm:prSet custT="1"/>
      <dgm:spPr/>
      <dgm:t>
        <a:bodyPr/>
        <a:lstStyle/>
        <a:p>
          <a:pPr>
            <a:lnSpc>
              <a:spcPct val="100000"/>
            </a:lnSpc>
          </a:pPr>
          <a:r>
            <a:rPr lang="en-US" sz="2000" dirty="0"/>
            <a:t>In the late 1950s, Jay Forrester invented the problem-oriented modeling technique known as system dynamics modeling to aid business managers in understanding industrial issues.</a:t>
          </a:r>
        </a:p>
      </dgm:t>
    </dgm:pt>
    <dgm:pt modelId="{21EF7E8C-B2AB-4530-8609-2869B02A104F}" type="parTrans" cxnId="{B99D71F7-0EB4-4A49-AFEA-5C616546BD50}">
      <dgm:prSet/>
      <dgm:spPr/>
      <dgm:t>
        <a:bodyPr/>
        <a:lstStyle/>
        <a:p>
          <a:endParaRPr lang="en-US"/>
        </a:p>
      </dgm:t>
    </dgm:pt>
    <dgm:pt modelId="{DC09499C-BE37-4B4D-AA68-1369B8F7D533}" type="sibTrans" cxnId="{B99D71F7-0EB4-4A49-AFEA-5C616546BD50}">
      <dgm:prSet/>
      <dgm:spPr/>
      <dgm:t>
        <a:bodyPr/>
        <a:lstStyle/>
        <a:p>
          <a:endParaRPr lang="en-US"/>
        </a:p>
      </dgm:t>
    </dgm:pt>
    <dgm:pt modelId="{01CAE8A8-66C1-4EF9-9A3B-8A8C6BE273A1}">
      <dgm:prSet custT="1"/>
      <dgm:spPr/>
      <dgm:t>
        <a:bodyPr/>
        <a:lstStyle/>
        <a:p>
          <a:pPr>
            <a:lnSpc>
              <a:spcPct val="100000"/>
            </a:lnSpc>
          </a:pPr>
          <a:r>
            <a:rPr lang="en-GB" sz="2000" dirty="0"/>
            <a:t>System dynamics offers a distinctive practical manifestation of these concepts through computerized models. </a:t>
          </a:r>
          <a:endParaRPr lang="en-US" sz="2000" dirty="0"/>
        </a:p>
      </dgm:t>
    </dgm:pt>
    <dgm:pt modelId="{CFF047C3-72DA-461E-997B-E8B897EAE58C}" type="parTrans" cxnId="{C9780DAE-9BA1-4846-9DC6-30908C2BFB24}">
      <dgm:prSet/>
      <dgm:spPr/>
      <dgm:t>
        <a:bodyPr/>
        <a:lstStyle/>
        <a:p>
          <a:endParaRPr lang="en-US"/>
        </a:p>
      </dgm:t>
    </dgm:pt>
    <dgm:pt modelId="{995A0885-773C-424F-B02E-28974FA9F967}" type="sibTrans" cxnId="{C9780DAE-9BA1-4846-9DC6-30908C2BFB24}">
      <dgm:prSet/>
      <dgm:spPr/>
      <dgm:t>
        <a:bodyPr/>
        <a:lstStyle/>
        <a:p>
          <a:endParaRPr lang="en-US"/>
        </a:p>
      </dgm:t>
    </dgm:pt>
    <dgm:pt modelId="{48A39BA8-5FB8-4E2E-9A04-B99F66A7E8D0}">
      <dgm:prSet custT="1"/>
      <dgm:spPr/>
      <dgm:t>
        <a:bodyPr/>
        <a:lstStyle/>
        <a:p>
          <a:pPr>
            <a:lnSpc>
              <a:spcPct val="100000"/>
            </a:lnSpc>
          </a:pPr>
          <a:r>
            <a:rPr lang="en-GB" sz="2000" dirty="0"/>
            <a:t>These models enable systematic testing of alternative policies and scenarios, providing answers to both ``what if" and ``why" questions in a structured manner.</a:t>
          </a:r>
          <a:endParaRPr lang="en-US" sz="2000" dirty="0"/>
        </a:p>
      </dgm:t>
    </dgm:pt>
    <dgm:pt modelId="{6498A1FF-8D1A-4623-8899-DBF282C0EEF3}" type="parTrans" cxnId="{4105297A-9AE8-4F9C-A632-128B5BBEB3A7}">
      <dgm:prSet/>
      <dgm:spPr/>
      <dgm:t>
        <a:bodyPr/>
        <a:lstStyle/>
        <a:p>
          <a:endParaRPr lang="en-US"/>
        </a:p>
      </dgm:t>
    </dgm:pt>
    <dgm:pt modelId="{27A19A31-19C5-49D2-B878-F17E3AA4F504}" type="sibTrans" cxnId="{4105297A-9AE8-4F9C-A632-128B5BBEB3A7}">
      <dgm:prSet/>
      <dgm:spPr/>
      <dgm:t>
        <a:bodyPr/>
        <a:lstStyle/>
        <a:p>
          <a:endParaRPr lang="en-US"/>
        </a:p>
      </dgm:t>
    </dgm:pt>
    <dgm:pt modelId="{C8506B8F-171D-49C3-B6A6-2E581AE615BB}" type="pres">
      <dgm:prSet presAssocID="{D847A805-2051-4441-811F-3AAC69AFD5FB}" presName="root" presStyleCnt="0">
        <dgm:presLayoutVars>
          <dgm:dir/>
          <dgm:resizeHandles val="exact"/>
        </dgm:presLayoutVars>
      </dgm:prSet>
      <dgm:spPr/>
    </dgm:pt>
    <dgm:pt modelId="{C7638FD6-DA2A-40D3-9F80-81E8189ACDDD}" type="pres">
      <dgm:prSet presAssocID="{6C25BF8E-863F-4A04-A43E-C7DC54A9C061}" presName="compNode" presStyleCnt="0"/>
      <dgm:spPr/>
    </dgm:pt>
    <dgm:pt modelId="{A438EB43-069F-4FCA-AD7F-4E1F21145B11}" type="pres">
      <dgm:prSet presAssocID="{6C25BF8E-863F-4A04-A43E-C7DC54A9C061}" presName="bgRect" presStyleLbl="bgShp" presStyleIdx="0" presStyleCnt="3"/>
      <dgm:spPr/>
    </dgm:pt>
    <dgm:pt modelId="{102EBE6A-9485-46C2-9254-DF14745DF73F}" type="pres">
      <dgm:prSet presAssocID="{6C25BF8E-863F-4A04-A43E-C7DC54A9C0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4F01966-9115-4CAE-A326-80B7D33A7EFE}" type="pres">
      <dgm:prSet presAssocID="{6C25BF8E-863F-4A04-A43E-C7DC54A9C061}" presName="spaceRect" presStyleCnt="0"/>
      <dgm:spPr/>
    </dgm:pt>
    <dgm:pt modelId="{38D8890C-F998-4519-8997-397329E2CD33}" type="pres">
      <dgm:prSet presAssocID="{6C25BF8E-863F-4A04-A43E-C7DC54A9C061}" presName="parTx" presStyleLbl="revTx" presStyleIdx="0" presStyleCnt="3">
        <dgm:presLayoutVars>
          <dgm:chMax val="0"/>
          <dgm:chPref val="0"/>
        </dgm:presLayoutVars>
      </dgm:prSet>
      <dgm:spPr/>
    </dgm:pt>
    <dgm:pt modelId="{E052D183-901F-480B-A363-747479A6122B}" type="pres">
      <dgm:prSet presAssocID="{DC09499C-BE37-4B4D-AA68-1369B8F7D533}" presName="sibTrans" presStyleCnt="0"/>
      <dgm:spPr/>
    </dgm:pt>
    <dgm:pt modelId="{B2885400-3EE3-44A1-9B6B-A56BBCABDDF9}" type="pres">
      <dgm:prSet presAssocID="{01CAE8A8-66C1-4EF9-9A3B-8A8C6BE273A1}" presName="compNode" presStyleCnt="0"/>
      <dgm:spPr/>
    </dgm:pt>
    <dgm:pt modelId="{735BF29C-AA4D-438C-93F3-2A79108977EB}" type="pres">
      <dgm:prSet presAssocID="{01CAE8A8-66C1-4EF9-9A3B-8A8C6BE273A1}" presName="bgRect" presStyleLbl="bgShp" presStyleIdx="1" presStyleCnt="3"/>
      <dgm:spPr/>
    </dgm:pt>
    <dgm:pt modelId="{327EA8A6-ED22-48B3-8DCF-0DBB9A1356E9}" type="pres">
      <dgm:prSet presAssocID="{01CAE8A8-66C1-4EF9-9A3B-8A8C6BE273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046D5603-B75D-4E7A-93EA-60EC149C3957}" type="pres">
      <dgm:prSet presAssocID="{01CAE8A8-66C1-4EF9-9A3B-8A8C6BE273A1}" presName="spaceRect" presStyleCnt="0"/>
      <dgm:spPr/>
    </dgm:pt>
    <dgm:pt modelId="{DD6ACD0A-F4D7-4905-96C3-C4AEB9F29B98}" type="pres">
      <dgm:prSet presAssocID="{01CAE8A8-66C1-4EF9-9A3B-8A8C6BE273A1}" presName="parTx" presStyleLbl="revTx" presStyleIdx="1" presStyleCnt="3">
        <dgm:presLayoutVars>
          <dgm:chMax val="0"/>
          <dgm:chPref val="0"/>
        </dgm:presLayoutVars>
      </dgm:prSet>
      <dgm:spPr/>
    </dgm:pt>
    <dgm:pt modelId="{D5F01DBE-7992-44DC-84FB-DEBE129AA81F}" type="pres">
      <dgm:prSet presAssocID="{995A0885-773C-424F-B02E-28974FA9F967}" presName="sibTrans" presStyleCnt="0"/>
      <dgm:spPr/>
    </dgm:pt>
    <dgm:pt modelId="{B177E39D-1575-402D-BF52-CA2D95CA69F9}" type="pres">
      <dgm:prSet presAssocID="{48A39BA8-5FB8-4E2E-9A04-B99F66A7E8D0}" presName="compNode" presStyleCnt="0"/>
      <dgm:spPr/>
    </dgm:pt>
    <dgm:pt modelId="{25ED7A25-1076-4A85-A979-A2A5A5FFD33A}" type="pres">
      <dgm:prSet presAssocID="{48A39BA8-5FB8-4E2E-9A04-B99F66A7E8D0}" presName="bgRect" presStyleLbl="bgShp" presStyleIdx="2" presStyleCnt="3"/>
      <dgm:spPr/>
    </dgm:pt>
    <dgm:pt modelId="{1FDAF52F-F6B6-459D-8408-C98CD2CCFD26}" type="pres">
      <dgm:prSet presAssocID="{48A39BA8-5FB8-4E2E-9A04-B99F66A7E8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BACE778D-5CA5-4DFA-9C37-591AB167D8CE}" type="pres">
      <dgm:prSet presAssocID="{48A39BA8-5FB8-4E2E-9A04-B99F66A7E8D0}" presName="spaceRect" presStyleCnt="0"/>
      <dgm:spPr/>
    </dgm:pt>
    <dgm:pt modelId="{737536DD-0D9C-4073-B53A-F40C676C6D39}" type="pres">
      <dgm:prSet presAssocID="{48A39BA8-5FB8-4E2E-9A04-B99F66A7E8D0}" presName="parTx" presStyleLbl="revTx" presStyleIdx="2" presStyleCnt="3">
        <dgm:presLayoutVars>
          <dgm:chMax val="0"/>
          <dgm:chPref val="0"/>
        </dgm:presLayoutVars>
      </dgm:prSet>
      <dgm:spPr/>
    </dgm:pt>
  </dgm:ptLst>
  <dgm:cxnLst>
    <dgm:cxn modelId="{6AA57947-AFEB-41D1-BE20-37EE218AD69F}" type="presOf" srcId="{48A39BA8-5FB8-4E2E-9A04-B99F66A7E8D0}" destId="{737536DD-0D9C-4073-B53A-F40C676C6D39}" srcOrd="0" destOrd="0" presId="urn:microsoft.com/office/officeart/2018/2/layout/IconVerticalSolidList"/>
    <dgm:cxn modelId="{4105297A-9AE8-4F9C-A632-128B5BBEB3A7}" srcId="{D847A805-2051-4441-811F-3AAC69AFD5FB}" destId="{48A39BA8-5FB8-4E2E-9A04-B99F66A7E8D0}" srcOrd="2" destOrd="0" parTransId="{6498A1FF-8D1A-4623-8899-DBF282C0EEF3}" sibTransId="{27A19A31-19C5-49D2-B878-F17E3AA4F504}"/>
    <dgm:cxn modelId="{C9780DAE-9BA1-4846-9DC6-30908C2BFB24}" srcId="{D847A805-2051-4441-811F-3AAC69AFD5FB}" destId="{01CAE8A8-66C1-4EF9-9A3B-8A8C6BE273A1}" srcOrd="1" destOrd="0" parTransId="{CFF047C3-72DA-461E-997B-E8B897EAE58C}" sibTransId="{995A0885-773C-424F-B02E-28974FA9F967}"/>
    <dgm:cxn modelId="{7AFF84B7-6A66-4232-97D2-1353F15B6A6E}" type="presOf" srcId="{D847A805-2051-4441-811F-3AAC69AFD5FB}" destId="{C8506B8F-171D-49C3-B6A6-2E581AE615BB}" srcOrd="0" destOrd="0" presId="urn:microsoft.com/office/officeart/2018/2/layout/IconVerticalSolidList"/>
    <dgm:cxn modelId="{732803CD-490D-4BCC-966C-E1513B46BC90}" type="presOf" srcId="{6C25BF8E-863F-4A04-A43E-C7DC54A9C061}" destId="{38D8890C-F998-4519-8997-397329E2CD33}" srcOrd="0" destOrd="0" presId="urn:microsoft.com/office/officeart/2018/2/layout/IconVerticalSolidList"/>
    <dgm:cxn modelId="{168E93E3-A304-4365-A0C2-61A46A2D67BF}" type="presOf" srcId="{01CAE8A8-66C1-4EF9-9A3B-8A8C6BE273A1}" destId="{DD6ACD0A-F4D7-4905-96C3-C4AEB9F29B98}" srcOrd="0" destOrd="0" presId="urn:microsoft.com/office/officeart/2018/2/layout/IconVerticalSolidList"/>
    <dgm:cxn modelId="{B99D71F7-0EB4-4A49-AFEA-5C616546BD50}" srcId="{D847A805-2051-4441-811F-3AAC69AFD5FB}" destId="{6C25BF8E-863F-4A04-A43E-C7DC54A9C061}" srcOrd="0" destOrd="0" parTransId="{21EF7E8C-B2AB-4530-8609-2869B02A104F}" sibTransId="{DC09499C-BE37-4B4D-AA68-1369B8F7D533}"/>
    <dgm:cxn modelId="{812A3E35-4CFF-4B76-B98D-51D68AA0E3AD}" type="presParOf" srcId="{C8506B8F-171D-49C3-B6A6-2E581AE615BB}" destId="{C7638FD6-DA2A-40D3-9F80-81E8189ACDDD}" srcOrd="0" destOrd="0" presId="urn:microsoft.com/office/officeart/2018/2/layout/IconVerticalSolidList"/>
    <dgm:cxn modelId="{1A04E36D-4CAD-40C3-8377-4117CE9CBFF7}" type="presParOf" srcId="{C7638FD6-DA2A-40D3-9F80-81E8189ACDDD}" destId="{A438EB43-069F-4FCA-AD7F-4E1F21145B11}" srcOrd="0" destOrd="0" presId="urn:microsoft.com/office/officeart/2018/2/layout/IconVerticalSolidList"/>
    <dgm:cxn modelId="{B8A9565B-1D71-473D-8227-9004DD49D72F}" type="presParOf" srcId="{C7638FD6-DA2A-40D3-9F80-81E8189ACDDD}" destId="{102EBE6A-9485-46C2-9254-DF14745DF73F}" srcOrd="1" destOrd="0" presId="urn:microsoft.com/office/officeart/2018/2/layout/IconVerticalSolidList"/>
    <dgm:cxn modelId="{A566CA84-0371-4A52-8C9A-FD8C44788B44}" type="presParOf" srcId="{C7638FD6-DA2A-40D3-9F80-81E8189ACDDD}" destId="{D4F01966-9115-4CAE-A326-80B7D33A7EFE}" srcOrd="2" destOrd="0" presId="urn:microsoft.com/office/officeart/2018/2/layout/IconVerticalSolidList"/>
    <dgm:cxn modelId="{B0175E40-B7E5-480E-A2EF-8237DD6F2E9E}" type="presParOf" srcId="{C7638FD6-DA2A-40D3-9F80-81E8189ACDDD}" destId="{38D8890C-F998-4519-8997-397329E2CD33}" srcOrd="3" destOrd="0" presId="urn:microsoft.com/office/officeart/2018/2/layout/IconVerticalSolidList"/>
    <dgm:cxn modelId="{7AB4A46A-3CF9-4EFF-B7D2-D58A44A6AE88}" type="presParOf" srcId="{C8506B8F-171D-49C3-B6A6-2E581AE615BB}" destId="{E052D183-901F-480B-A363-747479A6122B}" srcOrd="1" destOrd="0" presId="urn:microsoft.com/office/officeart/2018/2/layout/IconVerticalSolidList"/>
    <dgm:cxn modelId="{E8C48597-7F7B-47F3-BD4C-2081F53E9666}" type="presParOf" srcId="{C8506B8F-171D-49C3-B6A6-2E581AE615BB}" destId="{B2885400-3EE3-44A1-9B6B-A56BBCABDDF9}" srcOrd="2" destOrd="0" presId="urn:microsoft.com/office/officeart/2018/2/layout/IconVerticalSolidList"/>
    <dgm:cxn modelId="{E10E4D43-D4A8-44DA-B8D7-7480F38C94B4}" type="presParOf" srcId="{B2885400-3EE3-44A1-9B6B-A56BBCABDDF9}" destId="{735BF29C-AA4D-438C-93F3-2A79108977EB}" srcOrd="0" destOrd="0" presId="urn:microsoft.com/office/officeart/2018/2/layout/IconVerticalSolidList"/>
    <dgm:cxn modelId="{80FE2F23-402A-48CD-A6E7-A79C71681A76}" type="presParOf" srcId="{B2885400-3EE3-44A1-9B6B-A56BBCABDDF9}" destId="{327EA8A6-ED22-48B3-8DCF-0DBB9A1356E9}" srcOrd="1" destOrd="0" presId="urn:microsoft.com/office/officeart/2018/2/layout/IconVerticalSolidList"/>
    <dgm:cxn modelId="{EF9A9E1E-C46C-4EF0-845E-F579B725022E}" type="presParOf" srcId="{B2885400-3EE3-44A1-9B6B-A56BBCABDDF9}" destId="{046D5603-B75D-4E7A-93EA-60EC149C3957}" srcOrd="2" destOrd="0" presId="urn:microsoft.com/office/officeart/2018/2/layout/IconVerticalSolidList"/>
    <dgm:cxn modelId="{09AD3ADB-0217-4927-BDCF-3CCF4107CF2F}" type="presParOf" srcId="{B2885400-3EE3-44A1-9B6B-A56BBCABDDF9}" destId="{DD6ACD0A-F4D7-4905-96C3-C4AEB9F29B98}" srcOrd="3" destOrd="0" presId="urn:microsoft.com/office/officeart/2018/2/layout/IconVerticalSolidList"/>
    <dgm:cxn modelId="{5CBCF8D3-8D62-498B-B024-91EBC6A40690}" type="presParOf" srcId="{C8506B8F-171D-49C3-B6A6-2E581AE615BB}" destId="{D5F01DBE-7992-44DC-84FB-DEBE129AA81F}" srcOrd="3" destOrd="0" presId="urn:microsoft.com/office/officeart/2018/2/layout/IconVerticalSolidList"/>
    <dgm:cxn modelId="{6465F762-6B18-45A5-8E27-318330054712}" type="presParOf" srcId="{C8506B8F-171D-49C3-B6A6-2E581AE615BB}" destId="{B177E39D-1575-402D-BF52-CA2D95CA69F9}" srcOrd="4" destOrd="0" presId="urn:microsoft.com/office/officeart/2018/2/layout/IconVerticalSolidList"/>
    <dgm:cxn modelId="{766FD0B2-59BE-40B6-8890-CD5AB835CCFA}" type="presParOf" srcId="{B177E39D-1575-402D-BF52-CA2D95CA69F9}" destId="{25ED7A25-1076-4A85-A979-A2A5A5FFD33A}" srcOrd="0" destOrd="0" presId="urn:microsoft.com/office/officeart/2018/2/layout/IconVerticalSolidList"/>
    <dgm:cxn modelId="{FA5421F0-B87B-468D-9057-E44571DCBA6D}" type="presParOf" srcId="{B177E39D-1575-402D-BF52-CA2D95CA69F9}" destId="{1FDAF52F-F6B6-459D-8408-C98CD2CCFD26}" srcOrd="1" destOrd="0" presId="urn:microsoft.com/office/officeart/2018/2/layout/IconVerticalSolidList"/>
    <dgm:cxn modelId="{74A99E8A-EA7D-4197-B40E-898CE4E02462}" type="presParOf" srcId="{B177E39D-1575-402D-BF52-CA2D95CA69F9}" destId="{BACE778D-5CA5-4DFA-9C37-591AB167D8CE}" srcOrd="2" destOrd="0" presId="urn:microsoft.com/office/officeart/2018/2/layout/IconVerticalSolidList"/>
    <dgm:cxn modelId="{EB757FFA-DAF0-43E7-9A2E-3A6260663AB8}" type="presParOf" srcId="{B177E39D-1575-402D-BF52-CA2D95CA69F9}" destId="{737536DD-0D9C-4073-B53A-F40C676C6D3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F10719-C9F2-43D4-B853-0A956DE3F9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4D5CE7-742C-40AA-93D7-F0ADF903C1BE}">
      <dgm:prSet custT="1"/>
      <dgm:spPr/>
      <dgm:t>
        <a:bodyPr/>
        <a:lstStyle/>
        <a:p>
          <a:r>
            <a:rPr lang="en-GB" sz="2400" dirty="0"/>
            <a:t>Income Improves Education, Healthcare (R1)</a:t>
          </a:r>
          <a:endParaRPr lang="en-US" sz="2400" dirty="0"/>
        </a:p>
      </dgm:t>
    </dgm:pt>
    <dgm:pt modelId="{A3335B22-9282-4CD7-B5C2-A721C290D145}" type="parTrans" cxnId="{F5F04AAB-0730-4CBD-BFEE-019992AC5471}">
      <dgm:prSet/>
      <dgm:spPr/>
      <dgm:t>
        <a:bodyPr/>
        <a:lstStyle/>
        <a:p>
          <a:endParaRPr lang="en-US"/>
        </a:p>
      </dgm:t>
    </dgm:pt>
    <dgm:pt modelId="{FD12C30F-6624-40D3-9660-C5D939EC44F9}" type="sibTrans" cxnId="{F5F04AAB-0730-4CBD-BFEE-019992AC5471}">
      <dgm:prSet/>
      <dgm:spPr/>
      <dgm:t>
        <a:bodyPr/>
        <a:lstStyle/>
        <a:p>
          <a:endParaRPr lang="en-US"/>
        </a:p>
      </dgm:t>
    </dgm:pt>
    <dgm:pt modelId="{506B30A2-FDE2-499D-AE78-89EBE1B4CC48}">
      <dgm:prSet custT="1"/>
      <dgm:spPr/>
      <dgm:t>
        <a:bodyPr/>
        <a:lstStyle/>
        <a:p>
          <a:r>
            <a:rPr lang="en-GB" sz="2400" dirty="0"/>
            <a:t>Income Supporting Health Loop (R2)</a:t>
          </a:r>
          <a:endParaRPr lang="en-US" sz="2400" dirty="0"/>
        </a:p>
      </dgm:t>
    </dgm:pt>
    <dgm:pt modelId="{46743EC2-F7AB-42AA-AAC9-1CB10E6AE2A2}" type="parTrans" cxnId="{6EF194FD-6627-4419-B7A6-0EBA929533F8}">
      <dgm:prSet/>
      <dgm:spPr/>
      <dgm:t>
        <a:bodyPr/>
        <a:lstStyle/>
        <a:p>
          <a:endParaRPr lang="en-US"/>
        </a:p>
      </dgm:t>
    </dgm:pt>
    <dgm:pt modelId="{EA94E4D4-5594-43A8-A371-111DFFC12566}" type="sibTrans" cxnId="{6EF194FD-6627-4419-B7A6-0EBA929533F8}">
      <dgm:prSet/>
      <dgm:spPr/>
      <dgm:t>
        <a:bodyPr/>
        <a:lstStyle/>
        <a:p>
          <a:endParaRPr lang="en-US"/>
        </a:p>
      </dgm:t>
    </dgm:pt>
    <dgm:pt modelId="{042B735A-9EF2-4BB6-B592-54731843134E}">
      <dgm:prSet custT="1"/>
      <dgm:spPr/>
      <dgm:t>
        <a:bodyPr/>
        <a:lstStyle/>
        <a:p>
          <a:r>
            <a:rPr lang="en-US" sz="2400" dirty="0"/>
            <a:t>Equity Education Impact (R3)</a:t>
          </a:r>
        </a:p>
      </dgm:t>
    </dgm:pt>
    <dgm:pt modelId="{05221FEE-BC6E-4286-AA40-4F8EE10F0827}" type="parTrans" cxnId="{478C7E7D-EBB0-42C2-AD01-A1862BD8A4D9}">
      <dgm:prSet/>
      <dgm:spPr/>
      <dgm:t>
        <a:bodyPr/>
        <a:lstStyle/>
        <a:p>
          <a:endParaRPr lang="en-US"/>
        </a:p>
      </dgm:t>
    </dgm:pt>
    <dgm:pt modelId="{C3E75BE8-9862-4E15-AAE7-BE241D597B36}" type="sibTrans" cxnId="{478C7E7D-EBB0-42C2-AD01-A1862BD8A4D9}">
      <dgm:prSet/>
      <dgm:spPr/>
      <dgm:t>
        <a:bodyPr/>
        <a:lstStyle/>
        <a:p>
          <a:endParaRPr lang="en-US"/>
        </a:p>
      </dgm:t>
    </dgm:pt>
    <dgm:pt modelId="{6A047ADC-240E-4B51-8F43-563B8F640F16}">
      <dgm:prSet custT="1"/>
      <dgm:spPr/>
      <dgm:t>
        <a:bodyPr/>
        <a:lstStyle/>
        <a:p>
          <a:r>
            <a:rPr lang="en-US" sz="2400" dirty="0"/>
            <a:t>Health Knowledge Loop (R4)</a:t>
          </a:r>
        </a:p>
      </dgm:t>
    </dgm:pt>
    <dgm:pt modelId="{CA14FE93-12FD-4BC4-B34B-3D1B2FBB2874}" type="parTrans" cxnId="{CD1C4A5E-E24C-4211-A658-34ED8C3C4053}">
      <dgm:prSet/>
      <dgm:spPr/>
      <dgm:t>
        <a:bodyPr/>
        <a:lstStyle/>
        <a:p>
          <a:endParaRPr lang="en-US"/>
        </a:p>
      </dgm:t>
    </dgm:pt>
    <dgm:pt modelId="{FC8768EC-A2B6-42E4-91A4-C63FC09CC234}" type="sibTrans" cxnId="{CD1C4A5E-E24C-4211-A658-34ED8C3C4053}">
      <dgm:prSet/>
      <dgm:spPr/>
      <dgm:t>
        <a:bodyPr/>
        <a:lstStyle/>
        <a:p>
          <a:endParaRPr lang="en-US"/>
        </a:p>
      </dgm:t>
    </dgm:pt>
    <dgm:pt modelId="{204189A8-FF19-4C32-9B91-1CDAD502ED12}">
      <dgm:prSet custT="1"/>
      <dgm:spPr/>
      <dgm:t>
        <a:bodyPr/>
        <a:lstStyle/>
        <a:p>
          <a:r>
            <a:rPr lang="en-US" sz="2400" dirty="0"/>
            <a:t>Housing-Health-Development Cycle (R5)</a:t>
          </a:r>
        </a:p>
      </dgm:t>
    </dgm:pt>
    <dgm:pt modelId="{A30CC71D-C6C0-4FD3-93D8-1F783FFD0817}" type="parTrans" cxnId="{4FF2B15B-16D9-4227-8CDE-A3340B84A9F4}">
      <dgm:prSet/>
      <dgm:spPr/>
      <dgm:t>
        <a:bodyPr/>
        <a:lstStyle/>
        <a:p>
          <a:endParaRPr lang="en-US"/>
        </a:p>
      </dgm:t>
    </dgm:pt>
    <dgm:pt modelId="{941A5956-C509-4BDB-BE99-D4C98C75BF7B}" type="sibTrans" cxnId="{4FF2B15B-16D9-4227-8CDE-A3340B84A9F4}">
      <dgm:prSet/>
      <dgm:spPr/>
      <dgm:t>
        <a:bodyPr/>
        <a:lstStyle/>
        <a:p>
          <a:endParaRPr lang="en-US"/>
        </a:p>
      </dgm:t>
    </dgm:pt>
    <dgm:pt modelId="{3C48E472-5965-4518-8E88-DF461FACEAD9}">
      <dgm:prSet custT="1"/>
      <dgm:spPr/>
      <dgm:t>
        <a:bodyPr/>
        <a:lstStyle/>
        <a:p>
          <a:r>
            <a:rPr lang="en-US" sz="2400" dirty="0"/>
            <a:t>Workplace to Well-being (R9)</a:t>
          </a:r>
        </a:p>
      </dgm:t>
    </dgm:pt>
    <dgm:pt modelId="{8827AEDE-D5C1-461B-B785-0861E889C0DD}" type="parTrans" cxnId="{0BFD1A5C-53A3-4235-8ABC-396B2A2ADAC8}">
      <dgm:prSet/>
      <dgm:spPr/>
      <dgm:t>
        <a:bodyPr/>
        <a:lstStyle/>
        <a:p>
          <a:endParaRPr lang="en-US"/>
        </a:p>
      </dgm:t>
    </dgm:pt>
    <dgm:pt modelId="{22D0F7E4-21C9-4B8E-9BE4-D5A4500054CD}" type="sibTrans" cxnId="{0BFD1A5C-53A3-4235-8ABC-396B2A2ADAC8}">
      <dgm:prSet/>
      <dgm:spPr/>
      <dgm:t>
        <a:bodyPr/>
        <a:lstStyle/>
        <a:p>
          <a:endParaRPr lang="en-US"/>
        </a:p>
      </dgm:t>
    </dgm:pt>
    <dgm:pt modelId="{88E5D813-EA7A-43D1-86A1-B8050A00B5D4}">
      <dgm:prSet custT="1"/>
      <dgm:spPr/>
      <dgm:t>
        <a:bodyPr/>
        <a:lstStyle/>
        <a:p>
          <a:r>
            <a:rPr lang="en-GB" sz="2400" dirty="0"/>
            <a:t>Mental Health Impact Loop (R11)</a:t>
          </a:r>
          <a:endParaRPr lang="en-US" sz="2400" dirty="0"/>
        </a:p>
      </dgm:t>
    </dgm:pt>
    <dgm:pt modelId="{57766984-CA63-4A8C-807C-EB0A771D3166}" type="parTrans" cxnId="{AAC74BDA-20C3-4CEB-AC68-88D987580434}">
      <dgm:prSet/>
      <dgm:spPr/>
      <dgm:t>
        <a:bodyPr/>
        <a:lstStyle/>
        <a:p>
          <a:endParaRPr lang="en-US"/>
        </a:p>
      </dgm:t>
    </dgm:pt>
    <dgm:pt modelId="{F51A1895-20D3-4407-92E8-815CAF5E1EAD}" type="sibTrans" cxnId="{AAC74BDA-20C3-4CEB-AC68-88D987580434}">
      <dgm:prSet/>
      <dgm:spPr/>
      <dgm:t>
        <a:bodyPr/>
        <a:lstStyle/>
        <a:p>
          <a:endParaRPr lang="en-US"/>
        </a:p>
      </dgm:t>
    </dgm:pt>
    <dgm:pt modelId="{A16C1A83-0CA7-467E-97F7-EA5875A93D63}">
      <dgm:prSet custT="1"/>
      <dgm:spPr/>
      <dgm:t>
        <a:bodyPr/>
        <a:lstStyle/>
        <a:p>
          <a:r>
            <a:rPr lang="en-US" sz="2400" dirty="0"/>
            <a:t>Economic-Health Balancing Act (B1)</a:t>
          </a:r>
        </a:p>
      </dgm:t>
    </dgm:pt>
    <dgm:pt modelId="{44AFFAFB-DB85-4263-B0D8-CA655A76183C}" type="parTrans" cxnId="{9F45B2E1-EB7F-4C8B-898A-91EB7FF29599}">
      <dgm:prSet/>
      <dgm:spPr/>
      <dgm:t>
        <a:bodyPr/>
        <a:lstStyle/>
        <a:p>
          <a:endParaRPr lang="en-US"/>
        </a:p>
      </dgm:t>
    </dgm:pt>
    <dgm:pt modelId="{45E2A1E0-3DD3-421C-89E3-0AE0FE4EBE45}" type="sibTrans" cxnId="{9F45B2E1-EB7F-4C8B-898A-91EB7FF29599}">
      <dgm:prSet/>
      <dgm:spPr/>
      <dgm:t>
        <a:bodyPr/>
        <a:lstStyle/>
        <a:p>
          <a:endParaRPr lang="en-US"/>
        </a:p>
      </dgm:t>
    </dgm:pt>
    <dgm:pt modelId="{AB21F986-BEAF-4523-82F1-8BEE0981BB94}" type="pres">
      <dgm:prSet presAssocID="{8CF10719-C9F2-43D4-B853-0A956DE3F988}" presName="root" presStyleCnt="0">
        <dgm:presLayoutVars>
          <dgm:dir/>
          <dgm:resizeHandles val="exact"/>
        </dgm:presLayoutVars>
      </dgm:prSet>
      <dgm:spPr/>
    </dgm:pt>
    <dgm:pt modelId="{CBAA27EA-38FA-4874-BEF8-866FDD629275}" type="pres">
      <dgm:prSet presAssocID="{C84D5CE7-742C-40AA-93D7-F0ADF903C1BE}" presName="compNode" presStyleCnt="0"/>
      <dgm:spPr/>
    </dgm:pt>
    <dgm:pt modelId="{18F6EADD-C4D9-4A30-93A6-78E260467910}" type="pres">
      <dgm:prSet presAssocID="{C84D5CE7-742C-40AA-93D7-F0ADF903C1BE}" presName="bgRect" presStyleLbl="bgShp" presStyleIdx="0" presStyleCnt="8"/>
      <dgm:spPr/>
    </dgm:pt>
    <dgm:pt modelId="{FDE915E1-2B39-4669-8B4D-ED8D8104947F}" type="pres">
      <dgm:prSet presAssocID="{C84D5CE7-742C-40AA-93D7-F0ADF903C1B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1F4DD056-AE64-47B6-89DE-96F4422F7489}" type="pres">
      <dgm:prSet presAssocID="{C84D5CE7-742C-40AA-93D7-F0ADF903C1BE}" presName="spaceRect" presStyleCnt="0"/>
      <dgm:spPr/>
    </dgm:pt>
    <dgm:pt modelId="{2BB7FB83-A040-4A3F-B58E-C03406B081EB}" type="pres">
      <dgm:prSet presAssocID="{C84D5CE7-742C-40AA-93D7-F0ADF903C1BE}" presName="parTx" presStyleLbl="revTx" presStyleIdx="0" presStyleCnt="8">
        <dgm:presLayoutVars>
          <dgm:chMax val="0"/>
          <dgm:chPref val="0"/>
        </dgm:presLayoutVars>
      </dgm:prSet>
      <dgm:spPr/>
    </dgm:pt>
    <dgm:pt modelId="{F89F5EFF-5CAC-41A4-AD65-9638F8351DEC}" type="pres">
      <dgm:prSet presAssocID="{FD12C30F-6624-40D3-9660-C5D939EC44F9}" presName="sibTrans" presStyleCnt="0"/>
      <dgm:spPr/>
    </dgm:pt>
    <dgm:pt modelId="{A73A6928-9F37-49EB-B33E-257CEF1F404A}" type="pres">
      <dgm:prSet presAssocID="{506B30A2-FDE2-499D-AE78-89EBE1B4CC48}" presName="compNode" presStyleCnt="0"/>
      <dgm:spPr/>
    </dgm:pt>
    <dgm:pt modelId="{E8681B12-03A2-416B-AEDD-0265CC341030}" type="pres">
      <dgm:prSet presAssocID="{506B30A2-FDE2-499D-AE78-89EBE1B4CC48}" presName="bgRect" presStyleLbl="bgShp" presStyleIdx="1" presStyleCnt="8"/>
      <dgm:spPr/>
    </dgm:pt>
    <dgm:pt modelId="{AB4DBB50-1BDC-45C7-B5A5-B48E6C7B8870}" type="pres">
      <dgm:prSet presAssocID="{506B30A2-FDE2-499D-AE78-89EBE1B4CC4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9D480F93-7F8F-4B34-83EE-5FCEA20C79D7}" type="pres">
      <dgm:prSet presAssocID="{506B30A2-FDE2-499D-AE78-89EBE1B4CC48}" presName="spaceRect" presStyleCnt="0"/>
      <dgm:spPr/>
    </dgm:pt>
    <dgm:pt modelId="{79B5435C-0995-4122-B786-ED4BB4BC96E3}" type="pres">
      <dgm:prSet presAssocID="{506B30A2-FDE2-499D-AE78-89EBE1B4CC48}" presName="parTx" presStyleLbl="revTx" presStyleIdx="1" presStyleCnt="8">
        <dgm:presLayoutVars>
          <dgm:chMax val="0"/>
          <dgm:chPref val="0"/>
        </dgm:presLayoutVars>
      </dgm:prSet>
      <dgm:spPr/>
    </dgm:pt>
    <dgm:pt modelId="{2E43A58D-8992-4559-8D1B-DF76073C5986}" type="pres">
      <dgm:prSet presAssocID="{EA94E4D4-5594-43A8-A371-111DFFC12566}" presName="sibTrans" presStyleCnt="0"/>
      <dgm:spPr/>
    </dgm:pt>
    <dgm:pt modelId="{4E85B34D-3299-48A7-ACFA-7D2B62A950DC}" type="pres">
      <dgm:prSet presAssocID="{042B735A-9EF2-4BB6-B592-54731843134E}" presName="compNode" presStyleCnt="0"/>
      <dgm:spPr/>
    </dgm:pt>
    <dgm:pt modelId="{F3DAAFA5-E2FD-4B53-BF98-530163928B4D}" type="pres">
      <dgm:prSet presAssocID="{042B735A-9EF2-4BB6-B592-54731843134E}" presName="bgRect" presStyleLbl="bgShp" presStyleIdx="2" presStyleCnt="8"/>
      <dgm:spPr/>
    </dgm:pt>
    <dgm:pt modelId="{3DBC8D4C-6CD4-450B-A088-C6BF0B50A4EC}" type="pres">
      <dgm:prSet presAssocID="{042B735A-9EF2-4BB6-B592-54731843134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oolhouse"/>
        </a:ext>
      </dgm:extLst>
    </dgm:pt>
    <dgm:pt modelId="{E38C8461-D08C-4218-9622-1392C6AEBF07}" type="pres">
      <dgm:prSet presAssocID="{042B735A-9EF2-4BB6-B592-54731843134E}" presName="spaceRect" presStyleCnt="0"/>
      <dgm:spPr/>
    </dgm:pt>
    <dgm:pt modelId="{AEDB8E96-0BD5-4A08-A3DB-78F91376ADF8}" type="pres">
      <dgm:prSet presAssocID="{042B735A-9EF2-4BB6-B592-54731843134E}" presName="parTx" presStyleLbl="revTx" presStyleIdx="2" presStyleCnt="8">
        <dgm:presLayoutVars>
          <dgm:chMax val="0"/>
          <dgm:chPref val="0"/>
        </dgm:presLayoutVars>
      </dgm:prSet>
      <dgm:spPr/>
    </dgm:pt>
    <dgm:pt modelId="{F9CFBBAA-0358-4341-83BA-3D65EE405B5E}" type="pres">
      <dgm:prSet presAssocID="{C3E75BE8-9862-4E15-AAE7-BE241D597B36}" presName="sibTrans" presStyleCnt="0"/>
      <dgm:spPr/>
    </dgm:pt>
    <dgm:pt modelId="{4873C98D-2AE6-4930-90A3-76D62C439712}" type="pres">
      <dgm:prSet presAssocID="{6A047ADC-240E-4B51-8F43-563B8F640F16}" presName="compNode" presStyleCnt="0"/>
      <dgm:spPr/>
    </dgm:pt>
    <dgm:pt modelId="{D22254AF-3CDB-49B9-A782-940BED2B2B90}" type="pres">
      <dgm:prSet presAssocID="{6A047ADC-240E-4B51-8F43-563B8F640F16}" presName="bgRect" presStyleLbl="bgShp" presStyleIdx="3" presStyleCnt="8"/>
      <dgm:spPr/>
    </dgm:pt>
    <dgm:pt modelId="{3DCB858B-DC7D-4C9F-970D-AFB6FE8D396E}" type="pres">
      <dgm:prSet presAssocID="{6A047ADC-240E-4B51-8F43-563B8F640F1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A4D65711-5C73-4B93-9167-38E43D2562DC}" type="pres">
      <dgm:prSet presAssocID="{6A047ADC-240E-4B51-8F43-563B8F640F16}" presName="spaceRect" presStyleCnt="0"/>
      <dgm:spPr/>
    </dgm:pt>
    <dgm:pt modelId="{D7526C09-7F51-4BC4-BD39-2DEAF5281BD8}" type="pres">
      <dgm:prSet presAssocID="{6A047ADC-240E-4B51-8F43-563B8F640F16}" presName="parTx" presStyleLbl="revTx" presStyleIdx="3" presStyleCnt="8">
        <dgm:presLayoutVars>
          <dgm:chMax val="0"/>
          <dgm:chPref val="0"/>
        </dgm:presLayoutVars>
      </dgm:prSet>
      <dgm:spPr/>
    </dgm:pt>
    <dgm:pt modelId="{6F862C0D-78C1-418B-B4EC-E2DAC24BC73B}" type="pres">
      <dgm:prSet presAssocID="{FC8768EC-A2B6-42E4-91A4-C63FC09CC234}" presName="sibTrans" presStyleCnt="0"/>
      <dgm:spPr/>
    </dgm:pt>
    <dgm:pt modelId="{50E5441C-B125-4DA2-8EA2-E787397CF6EE}" type="pres">
      <dgm:prSet presAssocID="{204189A8-FF19-4C32-9B91-1CDAD502ED12}" presName="compNode" presStyleCnt="0"/>
      <dgm:spPr/>
    </dgm:pt>
    <dgm:pt modelId="{EC3054B3-A0B8-410D-A409-74AFAD99039A}" type="pres">
      <dgm:prSet presAssocID="{204189A8-FF19-4C32-9B91-1CDAD502ED12}" presName="bgRect" presStyleLbl="bgShp" presStyleIdx="4" presStyleCnt="8"/>
      <dgm:spPr/>
    </dgm:pt>
    <dgm:pt modelId="{77B75993-016E-42EF-9507-8B2A0E9EE372}" type="pres">
      <dgm:prSet presAssocID="{204189A8-FF19-4C32-9B91-1CDAD502ED1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7B06E002-EBFE-47D4-9307-4A8A997CA9C2}" type="pres">
      <dgm:prSet presAssocID="{204189A8-FF19-4C32-9B91-1CDAD502ED12}" presName="spaceRect" presStyleCnt="0"/>
      <dgm:spPr/>
    </dgm:pt>
    <dgm:pt modelId="{A171F03D-0190-4049-867C-9C690E762964}" type="pres">
      <dgm:prSet presAssocID="{204189A8-FF19-4C32-9B91-1CDAD502ED12}" presName="parTx" presStyleLbl="revTx" presStyleIdx="4" presStyleCnt="8">
        <dgm:presLayoutVars>
          <dgm:chMax val="0"/>
          <dgm:chPref val="0"/>
        </dgm:presLayoutVars>
      </dgm:prSet>
      <dgm:spPr/>
    </dgm:pt>
    <dgm:pt modelId="{CF399FDF-2B17-44B3-80C8-CC8985C7A452}" type="pres">
      <dgm:prSet presAssocID="{941A5956-C509-4BDB-BE99-D4C98C75BF7B}" presName="sibTrans" presStyleCnt="0"/>
      <dgm:spPr/>
    </dgm:pt>
    <dgm:pt modelId="{A7299125-C7D9-475F-B753-B86E48E96DD3}" type="pres">
      <dgm:prSet presAssocID="{3C48E472-5965-4518-8E88-DF461FACEAD9}" presName="compNode" presStyleCnt="0"/>
      <dgm:spPr/>
    </dgm:pt>
    <dgm:pt modelId="{A1C9821F-B9EB-4C8A-B8DA-D7E3A19414E9}" type="pres">
      <dgm:prSet presAssocID="{3C48E472-5965-4518-8E88-DF461FACEAD9}" presName="bgRect" presStyleLbl="bgShp" presStyleIdx="5" presStyleCnt="8"/>
      <dgm:spPr/>
    </dgm:pt>
    <dgm:pt modelId="{0D80B646-F6C3-4F15-A05A-C94EC0201D51}" type="pres">
      <dgm:prSet presAssocID="{3C48E472-5965-4518-8E88-DF461FACEAD9}"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ffice Worker"/>
        </a:ext>
      </dgm:extLst>
    </dgm:pt>
    <dgm:pt modelId="{81E5870D-1D76-4947-9686-EAFDC305522F}" type="pres">
      <dgm:prSet presAssocID="{3C48E472-5965-4518-8E88-DF461FACEAD9}" presName="spaceRect" presStyleCnt="0"/>
      <dgm:spPr/>
    </dgm:pt>
    <dgm:pt modelId="{4721CCA2-B2C1-4C28-A542-BAADA6527F15}" type="pres">
      <dgm:prSet presAssocID="{3C48E472-5965-4518-8E88-DF461FACEAD9}" presName="parTx" presStyleLbl="revTx" presStyleIdx="5" presStyleCnt="8">
        <dgm:presLayoutVars>
          <dgm:chMax val="0"/>
          <dgm:chPref val="0"/>
        </dgm:presLayoutVars>
      </dgm:prSet>
      <dgm:spPr/>
    </dgm:pt>
    <dgm:pt modelId="{5628C93D-7649-471C-A1F5-BA229EA2937F}" type="pres">
      <dgm:prSet presAssocID="{22D0F7E4-21C9-4B8E-9BE4-D5A4500054CD}" presName="sibTrans" presStyleCnt="0"/>
      <dgm:spPr/>
    </dgm:pt>
    <dgm:pt modelId="{AA201309-A4FC-4BF6-9C71-9EDAD62AC11B}" type="pres">
      <dgm:prSet presAssocID="{88E5D813-EA7A-43D1-86A1-B8050A00B5D4}" presName="compNode" presStyleCnt="0"/>
      <dgm:spPr/>
    </dgm:pt>
    <dgm:pt modelId="{81AD89A3-9162-4227-90F6-41660B61ACBD}" type="pres">
      <dgm:prSet presAssocID="{88E5D813-EA7A-43D1-86A1-B8050A00B5D4}" presName="bgRect" presStyleLbl="bgShp" presStyleIdx="6" presStyleCnt="8"/>
      <dgm:spPr/>
    </dgm:pt>
    <dgm:pt modelId="{3E1D26CE-6D7A-4582-A7F8-2509F9391CF7}" type="pres">
      <dgm:prSet presAssocID="{88E5D813-EA7A-43D1-86A1-B8050A00B5D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rain in head"/>
        </a:ext>
      </dgm:extLst>
    </dgm:pt>
    <dgm:pt modelId="{C63FBD49-2FCD-40B4-BF37-614336B20262}" type="pres">
      <dgm:prSet presAssocID="{88E5D813-EA7A-43D1-86A1-B8050A00B5D4}" presName="spaceRect" presStyleCnt="0"/>
      <dgm:spPr/>
    </dgm:pt>
    <dgm:pt modelId="{52AAF57C-FC03-4265-8130-031AF48355C6}" type="pres">
      <dgm:prSet presAssocID="{88E5D813-EA7A-43D1-86A1-B8050A00B5D4}" presName="parTx" presStyleLbl="revTx" presStyleIdx="6" presStyleCnt="8">
        <dgm:presLayoutVars>
          <dgm:chMax val="0"/>
          <dgm:chPref val="0"/>
        </dgm:presLayoutVars>
      </dgm:prSet>
      <dgm:spPr/>
    </dgm:pt>
    <dgm:pt modelId="{1D642326-2335-459C-B2BD-67E6C357E9F0}" type="pres">
      <dgm:prSet presAssocID="{F51A1895-20D3-4407-92E8-815CAF5E1EAD}" presName="sibTrans" presStyleCnt="0"/>
      <dgm:spPr/>
    </dgm:pt>
    <dgm:pt modelId="{91D2A3C9-9204-400A-8ACA-F12EF272F22F}" type="pres">
      <dgm:prSet presAssocID="{A16C1A83-0CA7-467E-97F7-EA5875A93D63}" presName="compNode" presStyleCnt="0"/>
      <dgm:spPr/>
    </dgm:pt>
    <dgm:pt modelId="{907FB5FA-7F73-487D-8300-D30220A317E2}" type="pres">
      <dgm:prSet presAssocID="{A16C1A83-0CA7-467E-97F7-EA5875A93D63}" presName="bgRect" presStyleLbl="bgShp" presStyleIdx="7" presStyleCnt="8"/>
      <dgm:spPr/>
    </dgm:pt>
    <dgm:pt modelId="{6E0CACC2-0A71-4C71-8847-06C94B2C7F3E}" type="pres">
      <dgm:prSet presAssocID="{A16C1A83-0CA7-467E-97F7-EA5875A93D6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cales of Justice"/>
        </a:ext>
      </dgm:extLst>
    </dgm:pt>
    <dgm:pt modelId="{A9FDE56C-E851-4E03-8D84-0A5FBDC60BBA}" type="pres">
      <dgm:prSet presAssocID="{A16C1A83-0CA7-467E-97F7-EA5875A93D63}" presName="spaceRect" presStyleCnt="0"/>
      <dgm:spPr/>
    </dgm:pt>
    <dgm:pt modelId="{38DA0A95-2DB8-4E8B-9C6A-69852EC94DD7}" type="pres">
      <dgm:prSet presAssocID="{A16C1A83-0CA7-467E-97F7-EA5875A93D63}" presName="parTx" presStyleLbl="revTx" presStyleIdx="7" presStyleCnt="8">
        <dgm:presLayoutVars>
          <dgm:chMax val="0"/>
          <dgm:chPref val="0"/>
        </dgm:presLayoutVars>
      </dgm:prSet>
      <dgm:spPr/>
    </dgm:pt>
  </dgm:ptLst>
  <dgm:cxnLst>
    <dgm:cxn modelId="{1822D123-200E-4627-933A-1ED1508E4E86}" type="presOf" srcId="{204189A8-FF19-4C32-9B91-1CDAD502ED12}" destId="{A171F03D-0190-4049-867C-9C690E762964}" srcOrd="0" destOrd="0" presId="urn:microsoft.com/office/officeart/2018/2/layout/IconVerticalSolidList"/>
    <dgm:cxn modelId="{BFA00234-4E38-4B0A-A13D-7D02E0094191}" type="presOf" srcId="{3C48E472-5965-4518-8E88-DF461FACEAD9}" destId="{4721CCA2-B2C1-4C28-A542-BAADA6527F15}" srcOrd="0" destOrd="0" presId="urn:microsoft.com/office/officeart/2018/2/layout/IconVerticalSolidList"/>
    <dgm:cxn modelId="{4FF2B15B-16D9-4227-8CDE-A3340B84A9F4}" srcId="{8CF10719-C9F2-43D4-B853-0A956DE3F988}" destId="{204189A8-FF19-4C32-9B91-1CDAD502ED12}" srcOrd="4" destOrd="0" parTransId="{A30CC71D-C6C0-4FD3-93D8-1F783FFD0817}" sibTransId="{941A5956-C509-4BDB-BE99-D4C98C75BF7B}"/>
    <dgm:cxn modelId="{0BFD1A5C-53A3-4235-8ABC-396B2A2ADAC8}" srcId="{8CF10719-C9F2-43D4-B853-0A956DE3F988}" destId="{3C48E472-5965-4518-8E88-DF461FACEAD9}" srcOrd="5" destOrd="0" parTransId="{8827AEDE-D5C1-461B-B785-0861E889C0DD}" sibTransId="{22D0F7E4-21C9-4B8E-9BE4-D5A4500054CD}"/>
    <dgm:cxn modelId="{0216CE5D-1CBF-4907-8537-A452825DBA7B}" type="presOf" srcId="{6A047ADC-240E-4B51-8F43-563B8F640F16}" destId="{D7526C09-7F51-4BC4-BD39-2DEAF5281BD8}" srcOrd="0" destOrd="0" presId="urn:microsoft.com/office/officeart/2018/2/layout/IconVerticalSolidList"/>
    <dgm:cxn modelId="{CD1C4A5E-E24C-4211-A658-34ED8C3C4053}" srcId="{8CF10719-C9F2-43D4-B853-0A956DE3F988}" destId="{6A047ADC-240E-4B51-8F43-563B8F640F16}" srcOrd="3" destOrd="0" parTransId="{CA14FE93-12FD-4BC4-B34B-3D1B2FBB2874}" sibTransId="{FC8768EC-A2B6-42E4-91A4-C63FC09CC234}"/>
    <dgm:cxn modelId="{BD94AB62-72CF-463C-8A7C-B34414BE616A}" type="presOf" srcId="{88E5D813-EA7A-43D1-86A1-B8050A00B5D4}" destId="{52AAF57C-FC03-4265-8130-031AF48355C6}" srcOrd="0" destOrd="0" presId="urn:microsoft.com/office/officeart/2018/2/layout/IconVerticalSolidList"/>
    <dgm:cxn modelId="{A2853B47-C510-4B19-A548-8D09DC115CE0}" type="presOf" srcId="{042B735A-9EF2-4BB6-B592-54731843134E}" destId="{AEDB8E96-0BD5-4A08-A3DB-78F91376ADF8}" srcOrd="0" destOrd="0" presId="urn:microsoft.com/office/officeart/2018/2/layout/IconVerticalSolidList"/>
    <dgm:cxn modelId="{478C7E7D-EBB0-42C2-AD01-A1862BD8A4D9}" srcId="{8CF10719-C9F2-43D4-B853-0A956DE3F988}" destId="{042B735A-9EF2-4BB6-B592-54731843134E}" srcOrd="2" destOrd="0" parTransId="{05221FEE-BC6E-4286-AA40-4F8EE10F0827}" sibTransId="{C3E75BE8-9862-4E15-AAE7-BE241D597B36}"/>
    <dgm:cxn modelId="{A55EE988-BC06-4C10-87BD-F04E8474F239}" type="presOf" srcId="{C84D5CE7-742C-40AA-93D7-F0ADF903C1BE}" destId="{2BB7FB83-A040-4A3F-B58E-C03406B081EB}" srcOrd="0" destOrd="0" presId="urn:microsoft.com/office/officeart/2018/2/layout/IconVerticalSolidList"/>
    <dgm:cxn modelId="{53DD1891-5560-4866-9C80-2F4338CBA7A9}" type="presOf" srcId="{A16C1A83-0CA7-467E-97F7-EA5875A93D63}" destId="{38DA0A95-2DB8-4E8B-9C6A-69852EC94DD7}" srcOrd="0" destOrd="0" presId="urn:microsoft.com/office/officeart/2018/2/layout/IconVerticalSolidList"/>
    <dgm:cxn modelId="{43A7B3A5-FF0C-470C-8D67-C28D3F1A20A9}" type="presOf" srcId="{506B30A2-FDE2-499D-AE78-89EBE1B4CC48}" destId="{79B5435C-0995-4122-B786-ED4BB4BC96E3}" srcOrd="0" destOrd="0" presId="urn:microsoft.com/office/officeart/2018/2/layout/IconVerticalSolidList"/>
    <dgm:cxn modelId="{F5F04AAB-0730-4CBD-BFEE-019992AC5471}" srcId="{8CF10719-C9F2-43D4-B853-0A956DE3F988}" destId="{C84D5CE7-742C-40AA-93D7-F0ADF903C1BE}" srcOrd="0" destOrd="0" parTransId="{A3335B22-9282-4CD7-B5C2-A721C290D145}" sibTransId="{FD12C30F-6624-40D3-9660-C5D939EC44F9}"/>
    <dgm:cxn modelId="{AAC74BDA-20C3-4CEB-AC68-88D987580434}" srcId="{8CF10719-C9F2-43D4-B853-0A956DE3F988}" destId="{88E5D813-EA7A-43D1-86A1-B8050A00B5D4}" srcOrd="6" destOrd="0" parTransId="{57766984-CA63-4A8C-807C-EB0A771D3166}" sibTransId="{F51A1895-20D3-4407-92E8-815CAF5E1EAD}"/>
    <dgm:cxn modelId="{AD5663DE-D2E4-4295-A125-4A764A1BB2F8}" type="presOf" srcId="{8CF10719-C9F2-43D4-B853-0A956DE3F988}" destId="{AB21F986-BEAF-4523-82F1-8BEE0981BB94}" srcOrd="0" destOrd="0" presId="urn:microsoft.com/office/officeart/2018/2/layout/IconVerticalSolidList"/>
    <dgm:cxn modelId="{9F45B2E1-EB7F-4C8B-898A-91EB7FF29599}" srcId="{8CF10719-C9F2-43D4-B853-0A956DE3F988}" destId="{A16C1A83-0CA7-467E-97F7-EA5875A93D63}" srcOrd="7" destOrd="0" parTransId="{44AFFAFB-DB85-4263-B0D8-CA655A76183C}" sibTransId="{45E2A1E0-3DD3-421C-89E3-0AE0FE4EBE45}"/>
    <dgm:cxn modelId="{6EF194FD-6627-4419-B7A6-0EBA929533F8}" srcId="{8CF10719-C9F2-43D4-B853-0A956DE3F988}" destId="{506B30A2-FDE2-499D-AE78-89EBE1B4CC48}" srcOrd="1" destOrd="0" parTransId="{46743EC2-F7AB-42AA-AAC9-1CB10E6AE2A2}" sibTransId="{EA94E4D4-5594-43A8-A371-111DFFC12566}"/>
    <dgm:cxn modelId="{4B3D34AE-285F-4F4C-81F5-6C029C34E9A0}" type="presParOf" srcId="{AB21F986-BEAF-4523-82F1-8BEE0981BB94}" destId="{CBAA27EA-38FA-4874-BEF8-866FDD629275}" srcOrd="0" destOrd="0" presId="urn:microsoft.com/office/officeart/2018/2/layout/IconVerticalSolidList"/>
    <dgm:cxn modelId="{8EAE0673-C46E-46D3-BA44-DC14AF690946}" type="presParOf" srcId="{CBAA27EA-38FA-4874-BEF8-866FDD629275}" destId="{18F6EADD-C4D9-4A30-93A6-78E260467910}" srcOrd="0" destOrd="0" presId="urn:microsoft.com/office/officeart/2018/2/layout/IconVerticalSolidList"/>
    <dgm:cxn modelId="{7980EB29-33CC-4BA1-9BC9-F4AE6FC8A7A2}" type="presParOf" srcId="{CBAA27EA-38FA-4874-BEF8-866FDD629275}" destId="{FDE915E1-2B39-4669-8B4D-ED8D8104947F}" srcOrd="1" destOrd="0" presId="urn:microsoft.com/office/officeart/2018/2/layout/IconVerticalSolidList"/>
    <dgm:cxn modelId="{EC32B383-02EB-46E7-9B21-2B1DD7F5609C}" type="presParOf" srcId="{CBAA27EA-38FA-4874-BEF8-866FDD629275}" destId="{1F4DD056-AE64-47B6-89DE-96F4422F7489}" srcOrd="2" destOrd="0" presId="urn:microsoft.com/office/officeart/2018/2/layout/IconVerticalSolidList"/>
    <dgm:cxn modelId="{8A6AAD4B-9D44-4D76-9630-92660D59D14A}" type="presParOf" srcId="{CBAA27EA-38FA-4874-BEF8-866FDD629275}" destId="{2BB7FB83-A040-4A3F-B58E-C03406B081EB}" srcOrd="3" destOrd="0" presId="urn:microsoft.com/office/officeart/2018/2/layout/IconVerticalSolidList"/>
    <dgm:cxn modelId="{3EB5AC85-E243-4E95-9109-659DAC99AFF5}" type="presParOf" srcId="{AB21F986-BEAF-4523-82F1-8BEE0981BB94}" destId="{F89F5EFF-5CAC-41A4-AD65-9638F8351DEC}" srcOrd="1" destOrd="0" presId="urn:microsoft.com/office/officeart/2018/2/layout/IconVerticalSolidList"/>
    <dgm:cxn modelId="{2C96406B-8878-42E8-B9AF-DB03CADFE14D}" type="presParOf" srcId="{AB21F986-BEAF-4523-82F1-8BEE0981BB94}" destId="{A73A6928-9F37-49EB-B33E-257CEF1F404A}" srcOrd="2" destOrd="0" presId="urn:microsoft.com/office/officeart/2018/2/layout/IconVerticalSolidList"/>
    <dgm:cxn modelId="{31364E8B-C982-4AB4-B7F6-44ADEAC652F2}" type="presParOf" srcId="{A73A6928-9F37-49EB-B33E-257CEF1F404A}" destId="{E8681B12-03A2-416B-AEDD-0265CC341030}" srcOrd="0" destOrd="0" presId="urn:microsoft.com/office/officeart/2018/2/layout/IconVerticalSolidList"/>
    <dgm:cxn modelId="{7522BFB6-0BAB-4FBB-9EED-8401A62C27F7}" type="presParOf" srcId="{A73A6928-9F37-49EB-B33E-257CEF1F404A}" destId="{AB4DBB50-1BDC-45C7-B5A5-B48E6C7B8870}" srcOrd="1" destOrd="0" presId="urn:microsoft.com/office/officeart/2018/2/layout/IconVerticalSolidList"/>
    <dgm:cxn modelId="{3D39722E-74B6-47C9-9270-7771221C3BAD}" type="presParOf" srcId="{A73A6928-9F37-49EB-B33E-257CEF1F404A}" destId="{9D480F93-7F8F-4B34-83EE-5FCEA20C79D7}" srcOrd="2" destOrd="0" presId="urn:microsoft.com/office/officeart/2018/2/layout/IconVerticalSolidList"/>
    <dgm:cxn modelId="{4CFB2D04-7FDC-484C-9C42-46DD410EB11C}" type="presParOf" srcId="{A73A6928-9F37-49EB-B33E-257CEF1F404A}" destId="{79B5435C-0995-4122-B786-ED4BB4BC96E3}" srcOrd="3" destOrd="0" presId="urn:microsoft.com/office/officeart/2018/2/layout/IconVerticalSolidList"/>
    <dgm:cxn modelId="{5EF1EF4C-FA54-427C-A67C-E3999D884845}" type="presParOf" srcId="{AB21F986-BEAF-4523-82F1-8BEE0981BB94}" destId="{2E43A58D-8992-4559-8D1B-DF76073C5986}" srcOrd="3" destOrd="0" presId="urn:microsoft.com/office/officeart/2018/2/layout/IconVerticalSolidList"/>
    <dgm:cxn modelId="{A3782CAE-8135-44C7-95B3-96512E3E1601}" type="presParOf" srcId="{AB21F986-BEAF-4523-82F1-8BEE0981BB94}" destId="{4E85B34D-3299-48A7-ACFA-7D2B62A950DC}" srcOrd="4" destOrd="0" presId="urn:microsoft.com/office/officeart/2018/2/layout/IconVerticalSolidList"/>
    <dgm:cxn modelId="{BCA2A668-EB53-4748-A460-A1CAC766141A}" type="presParOf" srcId="{4E85B34D-3299-48A7-ACFA-7D2B62A950DC}" destId="{F3DAAFA5-E2FD-4B53-BF98-530163928B4D}" srcOrd="0" destOrd="0" presId="urn:microsoft.com/office/officeart/2018/2/layout/IconVerticalSolidList"/>
    <dgm:cxn modelId="{EB2412FC-CAED-4386-8A93-A9FA95596156}" type="presParOf" srcId="{4E85B34D-3299-48A7-ACFA-7D2B62A950DC}" destId="{3DBC8D4C-6CD4-450B-A088-C6BF0B50A4EC}" srcOrd="1" destOrd="0" presId="urn:microsoft.com/office/officeart/2018/2/layout/IconVerticalSolidList"/>
    <dgm:cxn modelId="{A27FED9F-0F39-4122-9F12-48873CC42B6A}" type="presParOf" srcId="{4E85B34D-3299-48A7-ACFA-7D2B62A950DC}" destId="{E38C8461-D08C-4218-9622-1392C6AEBF07}" srcOrd="2" destOrd="0" presId="urn:microsoft.com/office/officeart/2018/2/layout/IconVerticalSolidList"/>
    <dgm:cxn modelId="{F2BF23F4-F61D-475E-B839-9355558E81A6}" type="presParOf" srcId="{4E85B34D-3299-48A7-ACFA-7D2B62A950DC}" destId="{AEDB8E96-0BD5-4A08-A3DB-78F91376ADF8}" srcOrd="3" destOrd="0" presId="urn:microsoft.com/office/officeart/2018/2/layout/IconVerticalSolidList"/>
    <dgm:cxn modelId="{E56E28AC-57BA-4BE6-BF4B-6E9637D6DDD4}" type="presParOf" srcId="{AB21F986-BEAF-4523-82F1-8BEE0981BB94}" destId="{F9CFBBAA-0358-4341-83BA-3D65EE405B5E}" srcOrd="5" destOrd="0" presId="urn:microsoft.com/office/officeart/2018/2/layout/IconVerticalSolidList"/>
    <dgm:cxn modelId="{446AD917-E40D-4F8F-B0A7-2A6A0734C2F3}" type="presParOf" srcId="{AB21F986-BEAF-4523-82F1-8BEE0981BB94}" destId="{4873C98D-2AE6-4930-90A3-76D62C439712}" srcOrd="6" destOrd="0" presId="urn:microsoft.com/office/officeart/2018/2/layout/IconVerticalSolidList"/>
    <dgm:cxn modelId="{A013A33C-A8E5-46A3-A261-4C4635ACBB6A}" type="presParOf" srcId="{4873C98D-2AE6-4930-90A3-76D62C439712}" destId="{D22254AF-3CDB-49B9-A782-940BED2B2B90}" srcOrd="0" destOrd="0" presId="urn:microsoft.com/office/officeart/2018/2/layout/IconVerticalSolidList"/>
    <dgm:cxn modelId="{BDD70EC4-3C1C-42D9-AD86-1A183F91F956}" type="presParOf" srcId="{4873C98D-2AE6-4930-90A3-76D62C439712}" destId="{3DCB858B-DC7D-4C9F-970D-AFB6FE8D396E}" srcOrd="1" destOrd="0" presId="urn:microsoft.com/office/officeart/2018/2/layout/IconVerticalSolidList"/>
    <dgm:cxn modelId="{009ADE19-F096-4A8F-8BFA-6203E4C8BEB8}" type="presParOf" srcId="{4873C98D-2AE6-4930-90A3-76D62C439712}" destId="{A4D65711-5C73-4B93-9167-38E43D2562DC}" srcOrd="2" destOrd="0" presId="urn:microsoft.com/office/officeart/2018/2/layout/IconVerticalSolidList"/>
    <dgm:cxn modelId="{286A6C71-C1D4-4571-AC6F-B01F169D001A}" type="presParOf" srcId="{4873C98D-2AE6-4930-90A3-76D62C439712}" destId="{D7526C09-7F51-4BC4-BD39-2DEAF5281BD8}" srcOrd="3" destOrd="0" presId="urn:microsoft.com/office/officeart/2018/2/layout/IconVerticalSolidList"/>
    <dgm:cxn modelId="{A63764C2-BB84-46B2-A9B9-D88112504071}" type="presParOf" srcId="{AB21F986-BEAF-4523-82F1-8BEE0981BB94}" destId="{6F862C0D-78C1-418B-B4EC-E2DAC24BC73B}" srcOrd="7" destOrd="0" presId="urn:microsoft.com/office/officeart/2018/2/layout/IconVerticalSolidList"/>
    <dgm:cxn modelId="{97B8557D-3BD5-4E70-AA9A-D22583D9CD1C}" type="presParOf" srcId="{AB21F986-BEAF-4523-82F1-8BEE0981BB94}" destId="{50E5441C-B125-4DA2-8EA2-E787397CF6EE}" srcOrd="8" destOrd="0" presId="urn:microsoft.com/office/officeart/2018/2/layout/IconVerticalSolidList"/>
    <dgm:cxn modelId="{CA874AC0-58BD-49C6-B9A4-1546FD3A23EC}" type="presParOf" srcId="{50E5441C-B125-4DA2-8EA2-E787397CF6EE}" destId="{EC3054B3-A0B8-410D-A409-74AFAD99039A}" srcOrd="0" destOrd="0" presId="urn:microsoft.com/office/officeart/2018/2/layout/IconVerticalSolidList"/>
    <dgm:cxn modelId="{45378A22-8EDB-4C28-8230-80DAC31197DC}" type="presParOf" srcId="{50E5441C-B125-4DA2-8EA2-E787397CF6EE}" destId="{77B75993-016E-42EF-9507-8B2A0E9EE372}" srcOrd="1" destOrd="0" presId="urn:microsoft.com/office/officeart/2018/2/layout/IconVerticalSolidList"/>
    <dgm:cxn modelId="{B6EC2B8D-FAD2-45E7-AA67-F7E0B6CF9F8B}" type="presParOf" srcId="{50E5441C-B125-4DA2-8EA2-E787397CF6EE}" destId="{7B06E002-EBFE-47D4-9307-4A8A997CA9C2}" srcOrd="2" destOrd="0" presId="urn:microsoft.com/office/officeart/2018/2/layout/IconVerticalSolidList"/>
    <dgm:cxn modelId="{A5E99B50-303F-4A49-BB8E-3407BC973E51}" type="presParOf" srcId="{50E5441C-B125-4DA2-8EA2-E787397CF6EE}" destId="{A171F03D-0190-4049-867C-9C690E762964}" srcOrd="3" destOrd="0" presId="urn:microsoft.com/office/officeart/2018/2/layout/IconVerticalSolidList"/>
    <dgm:cxn modelId="{9622CF6A-1346-4D77-95D3-F02E1CA0A4BC}" type="presParOf" srcId="{AB21F986-BEAF-4523-82F1-8BEE0981BB94}" destId="{CF399FDF-2B17-44B3-80C8-CC8985C7A452}" srcOrd="9" destOrd="0" presId="urn:microsoft.com/office/officeart/2018/2/layout/IconVerticalSolidList"/>
    <dgm:cxn modelId="{EF932C23-A49A-41DA-BDBC-E2921E65BB88}" type="presParOf" srcId="{AB21F986-BEAF-4523-82F1-8BEE0981BB94}" destId="{A7299125-C7D9-475F-B753-B86E48E96DD3}" srcOrd="10" destOrd="0" presId="urn:microsoft.com/office/officeart/2018/2/layout/IconVerticalSolidList"/>
    <dgm:cxn modelId="{89009A92-F09D-425C-AE91-F3B6AE01425D}" type="presParOf" srcId="{A7299125-C7D9-475F-B753-B86E48E96DD3}" destId="{A1C9821F-B9EB-4C8A-B8DA-D7E3A19414E9}" srcOrd="0" destOrd="0" presId="urn:microsoft.com/office/officeart/2018/2/layout/IconVerticalSolidList"/>
    <dgm:cxn modelId="{E5B82BD3-35C7-4446-89F7-309125BBC013}" type="presParOf" srcId="{A7299125-C7D9-475F-B753-B86E48E96DD3}" destId="{0D80B646-F6C3-4F15-A05A-C94EC0201D51}" srcOrd="1" destOrd="0" presId="urn:microsoft.com/office/officeart/2018/2/layout/IconVerticalSolidList"/>
    <dgm:cxn modelId="{0BC2F548-CAA1-408B-BA4A-FD261A5A8070}" type="presParOf" srcId="{A7299125-C7D9-475F-B753-B86E48E96DD3}" destId="{81E5870D-1D76-4947-9686-EAFDC305522F}" srcOrd="2" destOrd="0" presId="urn:microsoft.com/office/officeart/2018/2/layout/IconVerticalSolidList"/>
    <dgm:cxn modelId="{BC4E05E6-847F-4086-A81E-D1F3D7467844}" type="presParOf" srcId="{A7299125-C7D9-475F-B753-B86E48E96DD3}" destId="{4721CCA2-B2C1-4C28-A542-BAADA6527F15}" srcOrd="3" destOrd="0" presId="urn:microsoft.com/office/officeart/2018/2/layout/IconVerticalSolidList"/>
    <dgm:cxn modelId="{61BEBF7C-31C6-4D0D-965F-34B64F57BDB6}" type="presParOf" srcId="{AB21F986-BEAF-4523-82F1-8BEE0981BB94}" destId="{5628C93D-7649-471C-A1F5-BA229EA2937F}" srcOrd="11" destOrd="0" presId="urn:microsoft.com/office/officeart/2018/2/layout/IconVerticalSolidList"/>
    <dgm:cxn modelId="{30B94407-3845-41F0-893B-992E15F53EB5}" type="presParOf" srcId="{AB21F986-BEAF-4523-82F1-8BEE0981BB94}" destId="{AA201309-A4FC-4BF6-9C71-9EDAD62AC11B}" srcOrd="12" destOrd="0" presId="urn:microsoft.com/office/officeart/2018/2/layout/IconVerticalSolidList"/>
    <dgm:cxn modelId="{0AE17ACD-74D5-4226-A015-C2BABB57C6E6}" type="presParOf" srcId="{AA201309-A4FC-4BF6-9C71-9EDAD62AC11B}" destId="{81AD89A3-9162-4227-90F6-41660B61ACBD}" srcOrd="0" destOrd="0" presId="urn:microsoft.com/office/officeart/2018/2/layout/IconVerticalSolidList"/>
    <dgm:cxn modelId="{6C7AA234-0691-4B58-BC9A-D6DB66361CCA}" type="presParOf" srcId="{AA201309-A4FC-4BF6-9C71-9EDAD62AC11B}" destId="{3E1D26CE-6D7A-4582-A7F8-2509F9391CF7}" srcOrd="1" destOrd="0" presId="urn:microsoft.com/office/officeart/2018/2/layout/IconVerticalSolidList"/>
    <dgm:cxn modelId="{A85E860E-B579-4FE9-A7F4-9804DD2723A3}" type="presParOf" srcId="{AA201309-A4FC-4BF6-9C71-9EDAD62AC11B}" destId="{C63FBD49-2FCD-40B4-BF37-614336B20262}" srcOrd="2" destOrd="0" presId="urn:microsoft.com/office/officeart/2018/2/layout/IconVerticalSolidList"/>
    <dgm:cxn modelId="{6079D46A-EE00-4635-900B-A2E489BF7B5F}" type="presParOf" srcId="{AA201309-A4FC-4BF6-9C71-9EDAD62AC11B}" destId="{52AAF57C-FC03-4265-8130-031AF48355C6}" srcOrd="3" destOrd="0" presId="urn:microsoft.com/office/officeart/2018/2/layout/IconVerticalSolidList"/>
    <dgm:cxn modelId="{7D9DD216-2135-42B9-BE8F-4C288ABEC1D4}" type="presParOf" srcId="{AB21F986-BEAF-4523-82F1-8BEE0981BB94}" destId="{1D642326-2335-459C-B2BD-67E6C357E9F0}" srcOrd="13" destOrd="0" presId="urn:microsoft.com/office/officeart/2018/2/layout/IconVerticalSolidList"/>
    <dgm:cxn modelId="{43DDF5BC-2B54-4C92-82CB-861AAC9C654D}" type="presParOf" srcId="{AB21F986-BEAF-4523-82F1-8BEE0981BB94}" destId="{91D2A3C9-9204-400A-8ACA-F12EF272F22F}" srcOrd="14" destOrd="0" presId="urn:microsoft.com/office/officeart/2018/2/layout/IconVerticalSolidList"/>
    <dgm:cxn modelId="{740D2302-E8F2-4734-9BB4-81AD24E4AD4F}" type="presParOf" srcId="{91D2A3C9-9204-400A-8ACA-F12EF272F22F}" destId="{907FB5FA-7F73-487D-8300-D30220A317E2}" srcOrd="0" destOrd="0" presId="urn:microsoft.com/office/officeart/2018/2/layout/IconVerticalSolidList"/>
    <dgm:cxn modelId="{C67C8131-F0C6-4A89-A790-6B6346DD533D}" type="presParOf" srcId="{91D2A3C9-9204-400A-8ACA-F12EF272F22F}" destId="{6E0CACC2-0A71-4C71-8847-06C94B2C7F3E}" srcOrd="1" destOrd="0" presId="urn:microsoft.com/office/officeart/2018/2/layout/IconVerticalSolidList"/>
    <dgm:cxn modelId="{D9BEDB3C-0DD7-4764-AD14-F05B8F37370A}" type="presParOf" srcId="{91D2A3C9-9204-400A-8ACA-F12EF272F22F}" destId="{A9FDE56C-E851-4E03-8D84-0A5FBDC60BBA}" srcOrd="2" destOrd="0" presId="urn:microsoft.com/office/officeart/2018/2/layout/IconVerticalSolidList"/>
    <dgm:cxn modelId="{69265213-4A5E-4A34-8C4E-DB011C138E46}" type="presParOf" srcId="{91D2A3C9-9204-400A-8ACA-F12EF272F22F}" destId="{38DA0A95-2DB8-4E8B-9C6A-69852EC94DD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0E76C-2F48-4A92-9A89-E5597D1FE93D}">
      <dsp:nvSpPr>
        <dsp:cNvPr id="0" name=""/>
        <dsp:cNvSpPr/>
      </dsp:nvSpPr>
      <dsp:spPr>
        <a:xfrm>
          <a:off x="0" y="0"/>
          <a:ext cx="8072284" cy="165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This study </a:t>
          </a:r>
          <a:r>
            <a:rPr lang="en-GB" sz="2400" kern="1200" dirty="0" err="1"/>
            <a:t>analyzes</a:t>
          </a:r>
          <a:r>
            <a:rPr lang="en-GB" sz="2400" kern="1200" dirty="0"/>
            <a:t> the dynamic interconnections between socioeconomic inequality, policy interventions, and child and maternal health outcomes.</a:t>
          </a:r>
          <a:endParaRPr lang="en-US" sz="2400" kern="1200" dirty="0"/>
        </a:p>
      </dsp:txBody>
      <dsp:txXfrm>
        <a:off x="80683" y="80683"/>
        <a:ext cx="7910918" cy="1491434"/>
      </dsp:txXfrm>
    </dsp:sp>
    <dsp:sp modelId="{8366131B-64A5-436E-A8B7-BF46416CD161}">
      <dsp:nvSpPr>
        <dsp:cNvPr id="0" name=""/>
        <dsp:cNvSpPr/>
      </dsp:nvSpPr>
      <dsp:spPr>
        <a:xfrm>
          <a:off x="0" y="1700391"/>
          <a:ext cx="8072284" cy="21001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Learn about the system's intricate relationships and feedback loops, such as socioeconomic inequities, governmental initiatives, and child and maternal healthcare (CMH). Examine the effects of various policy interventions on crucial factors of CMH, such as income, education, healthcare access, and housing conditions.</a:t>
          </a:r>
          <a:endParaRPr lang="en-US" sz="2400" kern="1200" dirty="0"/>
        </a:p>
      </dsp:txBody>
      <dsp:txXfrm>
        <a:off x="102519" y="1802910"/>
        <a:ext cx="7867246" cy="1895073"/>
      </dsp:txXfrm>
    </dsp:sp>
    <dsp:sp modelId="{8D32F837-9C1E-4D3A-9EF1-0EEEFF969015}">
      <dsp:nvSpPr>
        <dsp:cNvPr id="0" name=""/>
        <dsp:cNvSpPr/>
      </dsp:nvSpPr>
      <dsp:spPr>
        <a:xfrm>
          <a:off x="0" y="3775322"/>
          <a:ext cx="8072284" cy="1311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A feedback loop guarantees that research informs policies, improves mother and child health, reduces inequities, and strengthens public health initiatives.</a:t>
          </a:r>
          <a:endParaRPr lang="en-US" sz="2400" kern="1200" dirty="0"/>
        </a:p>
      </dsp:txBody>
      <dsp:txXfrm>
        <a:off x="64025" y="3839347"/>
        <a:ext cx="7944234" cy="1183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9B461-2FAC-44B9-9992-1EF360BB807A}">
      <dsp:nvSpPr>
        <dsp:cNvPr id="0" name=""/>
        <dsp:cNvSpPr/>
      </dsp:nvSpPr>
      <dsp:spPr>
        <a:xfrm>
          <a:off x="6557" y="546632"/>
          <a:ext cx="4766064" cy="30264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64B7F0-DF26-46C6-A04F-CF5BCE5E8047}">
      <dsp:nvSpPr>
        <dsp:cNvPr id="0" name=""/>
        <dsp:cNvSpPr/>
      </dsp:nvSpPr>
      <dsp:spPr>
        <a:xfrm>
          <a:off x="536119" y="1049716"/>
          <a:ext cx="4766064" cy="30264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kern="1200" dirty="0"/>
            <a:t>Recent maternal health programs have concentrated on removing barriers to healthcare access, mainly promoting universal health coverage (UHC), as the World Health Organization supports.</a:t>
          </a:r>
          <a:endParaRPr lang="en-US" sz="2400" kern="1200" dirty="0"/>
        </a:p>
      </dsp:txBody>
      <dsp:txXfrm>
        <a:off x="624761" y="1138358"/>
        <a:ext cx="4588780" cy="2849166"/>
      </dsp:txXfrm>
    </dsp:sp>
    <dsp:sp modelId="{35652160-D2AF-4664-B60B-269975D9B295}">
      <dsp:nvSpPr>
        <dsp:cNvPr id="0" name=""/>
        <dsp:cNvSpPr/>
      </dsp:nvSpPr>
      <dsp:spPr>
        <a:xfrm>
          <a:off x="5831746" y="546632"/>
          <a:ext cx="5928555" cy="30264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F8A05A-CB4B-4C18-84E1-C7743932AAE3}">
      <dsp:nvSpPr>
        <dsp:cNvPr id="0" name=""/>
        <dsp:cNvSpPr/>
      </dsp:nvSpPr>
      <dsp:spPr>
        <a:xfrm>
          <a:off x="6361309" y="1049716"/>
          <a:ext cx="5928555" cy="30264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GB" sz="2400" kern="1200" dirty="0"/>
            <a:t>Despite being a novel strategy in developed countries, significant efforts are required to address the barriers and economic inequalities that impede healthcare access, particularly for underprivileged populations in low and middle-income countries, where severe socioeconomic disparities in maternity care utilization persist.</a:t>
          </a:r>
          <a:endParaRPr lang="en-US" sz="2400" kern="1200" dirty="0"/>
        </a:p>
      </dsp:txBody>
      <dsp:txXfrm>
        <a:off x="6449951" y="1138358"/>
        <a:ext cx="5751271" cy="2849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D4012-B99B-46C0-B8A0-484CB22B1751}">
      <dsp:nvSpPr>
        <dsp:cNvPr id="0" name=""/>
        <dsp:cNvSpPr/>
      </dsp:nvSpPr>
      <dsp:spPr>
        <a:xfrm>
          <a:off x="0" y="0"/>
          <a:ext cx="745029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EC77551-0BF9-4957-B0DE-C9D2654C8FC8}">
      <dsp:nvSpPr>
        <dsp:cNvPr id="0" name=""/>
        <dsp:cNvSpPr/>
      </dsp:nvSpPr>
      <dsp:spPr>
        <a:xfrm>
          <a:off x="0" y="0"/>
          <a:ext cx="7450299" cy="133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Improving maternal and child health is a critical component of every society's developmental concerns. </a:t>
          </a:r>
          <a:endParaRPr lang="en-US" sz="2600" kern="1200" dirty="0"/>
        </a:p>
      </dsp:txBody>
      <dsp:txXfrm>
        <a:off x="0" y="0"/>
        <a:ext cx="7450299" cy="1334232"/>
      </dsp:txXfrm>
    </dsp:sp>
    <dsp:sp modelId="{4267ADF1-3554-4EEF-80F1-EC10CA986B55}">
      <dsp:nvSpPr>
        <dsp:cNvPr id="0" name=""/>
        <dsp:cNvSpPr/>
      </dsp:nvSpPr>
      <dsp:spPr>
        <a:xfrm>
          <a:off x="0" y="1334232"/>
          <a:ext cx="7450299"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5D259CF-4283-4388-948F-B1BADA2CE5D4}">
      <dsp:nvSpPr>
        <dsp:cNvPr id="0" name=""/>
        <dsp:cNvSpPr/>
      </dsp:nvSpPr>
      <dsp:spPr>
        <a:xfrm>
          <a:off x="0" y="1334232"/>
          <a:ext cx="7450299" cy="133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There are numerous current initiatives to address the global, regional, and local maternal mortality concerns. </a:t>
          </a:r>
          <a:endParaRPr lang="en-US" sz="2600" kern="1200" dirty="0"/>
        </a:p>
      </dsp:txBody>
      <dsp:txXfrm>
        <a:off x="0" y="1334232"/>
        <a:ext cx="7450299" cy="1334232"/>
      </dsp:txXfrm>
    </dsp:sp>
    <dsp:sp modelId="{E8301E1F-43AB-4424-B6D9-1EE19DE65613}">
      <dsp:nvSpPr>
        <dsp:cNvPr id="0" name=""/>
        <dsp:cNvSpPr/>
      </dsp:nvSpPr>
      <dsp:spPr>
        <a:xfrm>
          <a:off x="0" y="2668464"/>
          <a:ext cx="74502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FA1EF10-687C-4641-A411-C09827755806}">
      <dsp:nvSpPr>
        <dsp:cNvPr id="0" name=""/>
        <dsp:cNvSpPr/>
      </dsp:nvSpPr>
      <dsp:spPr>
        <a:xfrm>
          <a:off x="0" y="2668464"/>
          <a:ext cx="7450299" cy="133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There is clear evidence of growing gaps in healthcare access to enhance maternal well-being within and among developing countries.</a:t>
          </a:r>
          <a:endParaRPr lang="en-US" sz="2600" kern="1200" dirty="0"/>
        </a:p>
      </dsp:txBody>
      <dsp:txXfrm>
        <a:off x="0" y="2668464"/>
        <a:ext cx="7450299" cy="1334232"/>
      </dsp:txXfrm>
    </dsp:sp>
    <dsp:sp modelId="{D1226C48-09C0-4309-A0DC-EA25150A3B26}">
      <dsp:nvSpPr>
        <dsp:cNvPr id="0" name=""/>
        <dsp:cNvSpPr/>
      </dsp:nvSpPr>
      <dsp:spPr>
        <a:xfrm>
          <a:off x="0" y="4002696"/>
          <a:ext cx="7450299"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268AD03-8A17-4A0C-9ACA-60F9D7F2E802}">
      <dsp:nvSpPr>
        <dsp:cNvPr id="0" name=""/>
        <dsp:cNvSpPr/>
      </dsp:nvSpPr>
      <dsp:spPr>
        <a:xfrm>
          <a:off x="0" y="4002696"/>
          <a:ext cx="7450299" cy="133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Improving maternal health remains a top priority in worldwide public health.</a:t>
          </a:r>
          <a:endParaRPr lang="en-US" sz="2600" kern="1200" dirty="0"/>
        </a:p>
      </dsp:txBody>
      <dsp:txXfrm>
        <a:off x="0" y="4002696"/>
        <a:ext cx="7450299" cy="1334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8EB43-069F-4FCA-AD7F-4E1F21145B11}">
      <dsp:nvSpPr>
        <dsp:cNvPr id="0" name=""/>
        <dsp:cNvSpPr/>
      </dsp:nvSpPr>
      <dsp:spPr>
        <a:xfrm>
          <a:off x="0" y="4241"/>
          <a:ext cx="7385522" cy="13974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EBE6A-9485-46C2-9254-DF14745DF73F}">
      <dsp:nvSpPr>
        <dsp:cNvPr id="0" name=""/>
        <dsp:cNvSpPr/>
      </dsp:nvSpPr>
      <dsp:spPr>
        <a:xfrm>
          <a:off x="422742" y="318677"/>
          <a:ext cx="769373" cy="768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8890C-F998-4519-8997-397329E2CD33}">
      <dsp:nvSpPr>
        <dsp:cNvPr id="0" name=""/>
        <dsp:cNvSpPr/>
      </dsp:nvSpPr>
      <dsp:spPr>
        <a:xfrm>
          <a:off x="1614858" y="4241"/>
          <a:ext cx="5664094" cy="1398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46" tIns="148046" rIns="148046" bIns="148046" numCol="1" spcCol="1270" anchor="ctr" anchorCtr="0">
          <a:noAutofit/>
        </a:bodyPr>
        <a:lstStyle/>
        <a:p>
          <a:pPr marL="0" lvl="0" indent="0" algn="l" defTabSz="889000">
            <a:lnSpc>
              <a:spcPct val="100000"/>
            </a:lnSpc>
            <a:spcBef>
              <a:spcPct val="0"/>
            </a:spcBef>
            <a:spcAft>
              <a:spcPct val="35000"/>
            </a:spcAft>
            <a:buNone/>
          </a:pPr>
          <a:r>
            <a:rPr lang="en-US" sz="2000" kern="1200" dirty="0"/>
            <a:t>In the late 1950s, Jay Forrester invented the problem-oriented modeling technique known as system dynamics modeling to aid business managers in understanding industrial issues.</a:t>
          </a:r>
        </a:p>
      </dsp:txBody>
      <dsp:txXfrm>
        <a:off x="1614858" y="4241"/>
        <a:ext cx="5664094" cy="1398861"/>
      </dsp:txXfrm>
    </dsp:sp>
    <dsp:sp modelId="{735BF29C-AA4D-438C-93F3-2A79108977EB}">
      <dsp:nvSpPr>
        <dsp:cNvPr id="0" name=""/>
        <dsp:cNvSpPr/>
      </dsp:nvSpPr>
      <dsp:spPr>
        <a:xfrm>
          <a:off x="0" y="1722842"/>
          <a:ext cx="7385522" cy="13974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EA8A6-ED22-48B3-8DCF-0DBB9A1356E9}">
      <dsp:nvSpPr>
        <dsp:cNvPr id="0" name=""/>
        <dsp:cNvSpPr/>
      </dsp:nvSpPr>
      <dsp:spPr>
        <a:xfrm>
          <a:off x="422742" y="2037279"/>
          <a:ext cx="769373" cy="768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ACD0A-F4D7-4905-96C3-C4AEB9F29B98}">
      <dsp:nvSpPr>
        <dsp:cNvPr id="0" name=""/>
        <dsp:cNvSpPr/>
      </dsp:nvSpPr>
      <dsp:spPr>
        <a:xfrm>
          <a:off x="1614858" y="1722842"/>
          <a:ext cx="5664094" cy="1398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46" tIns="148046" rIns="148046" bIns="148046" numCol="1" spcCol="1270" anchor="ctr" anchorCtr="0">
          <a:noAutofit/>
        </a:bodyPr>
        <a:lstStyle/>
        <a:p>
          <a:pPr marL="0" lvl="0" indent="0" algn="l" defTabSz="889000">
            <a:lnSpc>
              <a:spcPct val="100000"/>
            </a:lnSpc>
            <a:spcBef>
              <a:spcPct val="0"/>
            </a:spcBef>
            <a:spcAft>
              <a:spcPct val="35000"/>
            </a:spcAft>
            <a:buNone/>
          </a:pPr>
          <a:r>
            <a:rPr lang="en-GB" sz="2000" kern="1200" dirty="0"/>
            <a:t>System dynamics offers a distinctive practical manifestation of these concepts through computerized models. </a:t>
          </a:r>
          <a:endParaRPr lang="en-US" sz="2000" kern="1200" dirty="0"/>
        </a:p>
      </dsp:txBody>
      <dsp:txXfrm>
        <a:off x="1614858" y="1722842"/>
        <a:ext cx="5664094" cy="1398861"/>
      </dsp:txXfrm>
    </dsp:sp>
    <dsp:sp modelId="{25ED7A25-1076-4A85-A979-A2A5A5FFD33A}">
      <dsp:nvSpPr>
        <dsp:cNvPr id="0" name=""/>
        <dsp:cNvSpPr/>
      </dsp:nvSpPr>
      <dsp:spPr>
        <a:xfrm>
          <a:off x="0" y="3441444"/>
          <a:ext cx="7385522" cy="13974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AF52F-F6B6-459D-8408-C98CD2CCFD26}">
      <dsp:nvSpPr>
        <dsp:cNvPr id="0" name=""/>
        <dsp:cNvSpPr/>
      </dsp:nvSpPr>
      <dsp:spPr>
        <a:xfrm>
          <a:off x="422742" y="3755880"/>
          <a:ext cx="769373" cy="768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536DD-0D9C-4073-B53A-F40C676C6D39}">
      <dsp:nvSpPr>
        <dsp:cNvPr id="0" name=""/>
        <dsp:cNvSpPr/>
      </dsp:nvSpPr>
      <dsp:spPr>
        <a:xfrm>
          <a:off x="1614858" y="3441444"/>
          <a:ext cx="5664094" cy="1398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46" tIns="148046" rIns="148046" bIns="148046" numCol="1" spcCol="1270" anchor="ctr" anchorCtr="0">
          <a:noAutofit/>
        </a:bodyPr>
        <a:lstStyle/>
        <a:p>
          <a:pPr marL="0" lvl="0" indent="0" algn="l" defTabSz="889000">
            <a:lnSpc>
              <a:spcPct val="100000"/>
            </a:lnSpc>
            <a:spcBef>
              <a:spcPct val="0"/>
            </a:spcBef>
            <a:spcAft>
              <a:spcPct val="35000"/>
            </a:spcAft>
            <a:buNone/>
          </a:pPr>
          <a:r>
            <a:rPr lang="en-GB" sz="2000" kern="1200" dirty="0"/>
            <a:t>These models enable systematic testing of alternative policies and scenarios, providing answers to both ``what if" and ``why" questions in a structured manner.</a:t>
          </a:r>
          <a:endParaRPr lang="en-US" sz="2000" kern="1200" dirty="0"/>
        </a:p>
      </dsp:txBody>
      <dsp:txXfrm>
        <a:off x="1614858" y="3441444"/>
        <a:ext cx="5664094" cy="13988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6EADD-C4D9-4A30-93A6-78E260467910}">
      <dsp:nvSpPr>
        <dsp:cNvPr id="0" name=""/>
        <dsp:cNvSpPr/>
      </dsp:nvSpPr>
      <dsp:spPr>
        <a:xfrm>
          <a:off x="0" y="697"/>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915E1-2B39-4669-8B4D-ED8D8104947F}">
      <dsp:nvSpPr>
        <dsp:cNvPr id="0" name=""/>
        <dsp:cNvSpPr/>
      </dsp:nvSpPr>
      <dsp:spPr>
        <a:xfrm>
          <a:off x="177348" y="132609"/>
          <a:ext cx="322451" cy="3224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B7FB83-A040-4A3F-B58E-C03406B081EB}">
      <dsp:nvSpPr>
        <dsp:cNvPr id="0" name=""/>
        <dsp:cNvSpPr/>
      </dsp:nvSpPr>
      <dsp:spPr>
        <a:xfrm>
          <a:off x="677147" y="697"/>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GB" sz="2400" kern="1200" dirty="0"/>
            <a:t>Income Improves Education, Healthcare (R1)</a:t>
          </a:r>
          <a:endParaRPr lang="en-US" sz="2400" kern="1200" dirty="0"/>
        </a:p>
      </dsp:txBody>
      <dsp:txXfrm>
        <a:off x="677147" y="697"/>
        <a:ext cx="6702716" cy="586274"/>
      </dsp:txXfrm>
    </dsp:sp>
    <dsp:sp modelId="{E8681B12-03A2-416B-AEDD-0265CC341030}">
      <dsp:nvSpPr>
        <dsp:cNvPr id="0" name=""/>
        <dsp:cNvSpPr/>
      </dsp:nvSpPr>
      <dsp:spPr>
        <a:xfrm>
          <a:off x="0" y="733541"/>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DBB50-1BDC-45C7-B5A5-B48E6C7B8870}">
      <dsp:nvSpPr>
        <dsp:cNvPr id="0" name=""/>
        <dsp:cNvSpPr/>
      </dsp:nvSpPr>
      <dsp:spPr>
        <a:xfrm>
          <a:off x="177348" y="865452"/>
          <a:ext cx="322451" cy="3224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435C-0995-4122-B786-ED4BB4BC96E3}">
      <dsp:nvSpPr>
        <dsp:cNvPr id="0" name=""/>
        <dsp:cNvSpPr/>
      </dsp:nvSpPr>
      <dsp:spPr>
        <a:xfrm>
          <a:off x="677147" y="733541"/>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GB" sz="2400" kern="1200" dirty="0"/>
            <a:t>Income Supporting Health Loop (R2)</a:t>
          </a:r>
          <a:endParaRPr lang="en-US" sz="2400" kern="1200" dirty="0"/>
        </a:p>
      </dsp:txBody>
      <dsp:txXfrm>
        <a:off x="677147" y="733541"/>
        <a:ext cx="6702716" cy="586274"/>
      </dsp:txXfrm>
    </dsp:sp>
    <dsp:sp modelId="{F3DAAFA5-E2FD-4B53-BF98-530163928B4D}">
      <dsp:nvSpPr>
        <dsp:cNvPr id="0" name=""/>
        <dsp:cNvSpPr/>
      </dsp:nvSpPr>
      <dsp:spPr>
        <a:xfrm>
          <a:off x="0" y="1466384"/>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C8D4C-6CD4-450B-A088-C6BF0B50A4EC}">
      <dsp:nvSpPr>
        <dsp:cNvPr id="0" name=""/>
        <dsp:cNvSpPr/>
      </dsp:nvSpPr>
      <dsp:spPr>
        <a:xfrm>
          <a:off x="177348" y="1598296"/>
          <a:ext cx="322451" cy="3224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B8E96-0BD5-4A08-A3DB-78F91376ADF8}">
      <dsp:nvSpPr>
        <dsp:cNvPr id="0" name=""/>
        <dsp:cNvSpPr/>
      </dsp:nvSpPr>
      <dsp:spPr>
        <a:xfrm>
          <a:off x="677147" y="1466384"/>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US" sz="2400" kern="1200" dirty="0"/>
            <a:t>Equity Education Impact (R3)</a:t>
          </a:r>
        </a:p>
      </dsp:txBody>
      <dsp:txXfrm>
        <a:off x="677147" y="1466384"/>
        <a:ext cx="6702716" cy="586274"/>
      </dsp:txXfrm>
    </dsp:sp>
    <dsp:sp modelId="{D22254AF-3CDB-49B9-A782-940BED2B2B90}">
      <dsp:nvSpPr>
        <dsp:cNvPr id="0" name=""/>
        <dsp:cNvSpPr/>
      </dsp:nvSpPr>
      <dsp:spPr>
        <a:xfrm>
          <a:off x="0" y="2199227"/>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B858B-DC7D-4C9F-970D-AFB6FE8D396E}">
      <dsp:nvSpPr>
        <dsp:cNvPr id="0" name=""/>
        <dsp:cNvSpPr/>
      </dsp:nvSpPr>
      <dsp:spPr>
        <a:xfrm>
          <a:off x="177348" y="2331139"/>
          <a:ext cx="322451" cy="3224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26C09-7F51-4BC4-BD39-2DEAF5281BD8}">
      <dsp:nvSpPr>
        <dsp:cNvPr id="0" name=""/>
        <dsp:cNvSpPr/>
      </dsp:nvSpPr>
      <dsp:spPr>
        <a:xfrm>
          <a:off x="677147" y="2199227"/>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US" sz="2400" kern="1200" dirty="0"/>
            <a:t>Health Knowledge Loop (R4)</a:t>
          </a:r>
        </a:p>
      </dsp:txBody>
      <dsp:txXfrm>
        <a:off x="677147" y="2199227"/>
        <a:ext cx="6702716" cy="586274"/>
      </dsp:txXfrm>
    </dsp:sp>
    <dsp:sp modelId="{EC3054B3-A0B8-410D-A409-74AFAD99039A}">
      <dsp:nvSpPr>
        <dsp:cNvPr id="0" name=""/>
        <dsp:cNvSpPr/>
      </dsp:nvSpPr>
      <dsp:spPr>
        <a:xfrm>
          <a:off x="0" y="2932070"/>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75993-016E-42EF-9507-8B2A0E9EE372}">
      <dsp:nvSpPr>
        <dsp:cNvPr id="0" name=""/>
        <dsp:cNvSpPr/>
      </dsp:nvSpPr>
      <dsp:spPr>
        <a:xfrm>
          <a:off x="177348" y="3063982"/>
          <a:ext cx="322451" cy="3224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71F03D-0190-4049-867C-9C690E762964}">
      <dsp:nvSpPr>
        <dsp:cNvPr id="0" name=""/>
        <dsp:cNvSpPr/>
      </dsp:nvSpPr>
      <dsp:spPr>
        <a:xfrm>
          <a:off x="677147" y="2932070"/>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US" sz="2400" kern="1200" dirty="0"/>
            <a:t>Housing-Health-Development Cycle (R5)</a:t>
          </a:r>
        </a:p>
      </dsp:txBody>
      <dsp:txXfrm>
        <a:off x="677147" y="2932070"/>
        <a:ext cx="6702716" cy="586274"/>
      </dsp:txXfrm>
    </dsp:sp>
    <dsp:sp modelId="{A1C9821F-B9EB-4C8A-B8DA-D7E3A19414E9}">
      <dsp:nvSpPr>
        <dsp:cNvPr id="0" name=""/>
        <dsp:cNvSpPr/>
      </dsp:nvSpPr>
      <dsp:spPr>
        <a:xfrm>
          <a:off x="0" y="3664914"/>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0B646-F6C3-4F15-A05A-C94EC0201D51}">
      <dsp:nvSpPr>
        <dsp:cNvPr id="0" name=""/>
        <dsp:cNvSpPr/>
      </dsp:nvSpPr>
      <dsp:spPr>
        <a:xfrm>
          <a:off x="177348" y="3796825"/>
          <a:ext cx="322451" cy="3224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21CCA2-B2C1-4C28-A542-BAADA6527F15}">
      <dsp:nvSpPr>
        <dsp:cNvPr id="0" name=""/>
        <dsp:cNvSpPr/>
      </dsp:nvSpPr>
      <dsp:spPr>
        <a:xfrm>
          <a:off x="677147" y="3664914"/>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US" sz="2400" kern="1200" dirty="0"/>
            <a:t>Workplace to Well-being (R9)</a:t>
          </a:r>
        </a:p>
      </dsp:txBody>
      <dsp:txXfrm>
        <a:off x="677147" y="3664914"/>
        <a:ext cx="6702716" cy="586274"/>
      </dsp:txXfrm>
    </dsp:sp>
    <dsp:sp modelId="{81AD89A3-9162-4227-90F6-41660B61ACBD}">
      <dsp:nvSpPr>
        <dsp:cNvPr id="0" name=""/>
        <dsp:cNvSpPr/>
      </dsp:nvSpPr>
      <dsp:spPr>
        <a:xfrm>
          <a:off x="0" y="4397757"/>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D26CE-6D7A-4582-A7F8-2509F9391CF7}">
      <dsp:nvSpPr>
        <dsp:cNvPr id="0" name=""/>
        <dsp:cNvSpPr/>
      </dsp:nvSpPr>
      <dsp:spPr>
        <a:xfrm>
          <a:off x="177348" y="4529669"/>
          <a:ext cx="322451" cy="32245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AAF57C-FC03-4265-8130-031AF48355C6}">
      <dsp:nvSpPr>
        <dsp:cNvPr id="0" name=""/>
        <dsp:cNvSpPr/>
      </dsp:nvSpPr>
      <dsp:spPr>
        <a:xfrm>
          <a:off x="677147" y="4397757"/>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GB" sz="2400" kern="1200" dirty="0"/>
            <a:t>Mental Health Impact Loop (R11)</a:t>
          </a:r>
          <a:endParaRPr lang="en-US" sz="2400" kern="1200" dirty="0"/>
        </a:p>
      </dsp:txBody>
      <dsp:txXfrm>
        <a:off x="677147" y="4397757"/>
        <a:ext cx="6702716" cy="586274"/>
      </dsp:txXfrm>
    </dsp:sp>
    <dsp:sp modelId="{907FB5FA-7F73-487D-8300-D30220A317E2}">
      <dsp:nvSpPr>
        <dsp:cNvPr id="0" name=""/>
        <dsp:cNvSpPr/>
      </dsp:nvSpPr>
      <dsp:spPr>
        <a:xfrm>
          <a:off x="0" y="5130600"/>
          <a:ext cx="7379864" cy="586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CACC2-0A71-4C71-8847-06C94B2C7F3E}">
      <dsp:nvSpPr>
        <dsp:cNvPr id="0" name=""/>
        <dsp:cNvSpPr/>
      </dsp:nvSpPr>
      <dsp:spPr>
        <a:xfrm>
          <a:off x="177348" y="5262512"/>
          <a:ext cx="322451" cy="32245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A0A95-2DB8-4E8B-9C6A-69852EC94DD7}">
      <dsp:nvSpPr>
        <dsp:cNvPr id="0" name=""/>
        <dsp:cNvSpPr/>
      </dsp:nvSpPr>
      <dsp:spPr>
        <a:xfrm>
          <a:off x="677147" y="5130600"/>
          <a:ext cx="6702716" cy="58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7" tIns="62047" rIns="62047" bIns="62047" numCol="1" spcCol="1270" anchor="ctr" anchorCtr="0">
          <a:noAutofit/>
        </a:bodyPr>
        <a:lstStyle/>
        <a:p>
          <a:pPr marL="0" lvl="0" indent="0" algn="l" defTabSz="1066800">
            <a:lnSpc>
              <a:spcPct val="90000"/>
            </a:lnSpc>
            <a:spcBef>
              <a:spcPct val="0"/>
            </a:spcBef>
            <a:spcAft>
              <a:spcPct val="35000"/>
            </a:spcAft>
            <a:buNone/>
          </a:pPr>
          <a:r>
            <a:rPr lang="en-US" sz="2400" kern="1200" dirty="0"/>
            <a:t>Economic-Health Balancing Act (B1)</a:t>
          </a:r>
        </a:p>
      </dsp:txBody>
      <dsp:txXfrm>
        <a:off x="677147" y="5130600"/>
        <a:ext cx="6702716" cy="5862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B80B0-BE6A-4DF4-8A52-4FB8669245C1}"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2ABC6-A735-4872-B70B-D5BEB6912F0F}" type="slidenum">
              <a:rPr lang="en-US" smtClean="0"/>
              <a:t>‹#›</a:t>
            </a:fld>
            <a:endParaRPr lang="en-US"/>
          </a:p>
        </p:txBody>
      </p:sp>
    </p:spTree>
    <p:extLst>
      <p:ext uri="{BB962C8B-B14F-4D97-AF65-F5344CB8AC3E}">
        <p14:creationId xmlns:p14="http://schemas.microsoft.com/office/powerpoint/2010/main" val="158138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2</a:t>
            </a:fld>
            <a:endParaRPr lang="en-US"/>
          </a:p>
        </p:txBody>
      </p:sp>
    </p:spTree>
    <p:extLst>
      <p:ext uri="{BB962C8B-B14F-4D97-AF65-F5344CB8AC3E}">
        <p14:creationId xmlns:p14="http://schemas.microsoft.com/office/powerpoint/2010/main" val="176510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chemeClr val="tx1"/>
              </a:solidFill>
            </a:endParaRPr>
          </a:p>
        </p:txBody>
      </p:sp>
      <p:sp>
        <p:nvSpPr>
          <p:cNvPr id="4" name="Slide Number Placeholder 3"/>
          <p:cNvSpPr>
            <a:spLocks noGrp="1"/>
          </p:cNvSpPr>
          <p:nvPr>
            <p:ph type="sldNum" sz="quarter" idx="5"/>
          </p:nvPr>
        </p:nvSpPr>
        <p:spPr/>
        <p:txBody>
          <a:bodyPr/>
          <a:lstStyle/>
          <a:p>
            <a:fld id="{90C2ABC6-A735-4872-B70B-D5BEB6912F0F}" type="slidenum">
              <a:rPr lang="en-US" smtClean="0"/>
              <a:t>3</a:t>
            </a:fld>
            <a:endParaRPr lang="en-US"/>
          </a:p>
        </p:txBody>
      </p:sp>
    </p:spTree>
    <p:extLst>
      <p:ext uri="{BB962C8B-B14F-4D97-AF65-F5344CB8AC3E}">
        <p14:creationId xmlns:p14="http://schemas.microsoft.com/office/powerpoint/2010/main" val="229677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4</a:t>
            </a:fld>
            <a:endParaRPr lang="en-US"/>
          </a:p>
        </p:txBody>
      </p:sp>
    </p:spTree>
    <p:extLst>
      <p:ext uri="{BB962C8B-B14F-4D97-AF65-F5344CB8AC3E}">
        <p14:creationId xmlns:p14="http://schemas.microsoft.com/office/powerpoint/2010/main" val="302671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5</a:t>
            </a:fld>
            <a:endParaRPr lang="en-US"/>
          </a:p>
        </p:txBody>
      </p:sp>
    </p:spTree>
    <p:extLst>
      <p:ext uri="{BB962C8B-B14F-4D97-AF65-F5344CB8AC3E}">
        <p14:creationId xmlns:p14="http://schemas.microsoft.com/office/powerpoint/2010/main" val="1637994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6</a:t>
            </a:fld>
            <a:endParaRPr lang="en-US"/>
          </a:p>
        </p:txBody>
      </p:sp>
    </p:spTree>
    <p:extLst>
      <p:ext uri="{BB962C8B-B14F-4D97-AF65-F5344CB8AC3E}">
        <p14:creationId xmlns:p14="http://schemas.microsoft.com/office/powerpoint/2010/main" val="187155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chemeClr val="tx1"/>
              </a:solidFill>
            </a:endParaRPr>
          </a:p>
        </p:txBody>
      </p:sp>
      <p:sp>
        <p:nvSpPr>
          <p:cNvPr id="4" name="Slide Number Placeholder 3"/>
          <p:cNvSpPr>
            <a:spLocks noGrp="1"/>
          </p:cNvSpPr>
          <p:nvPr>
            <p:ph type="sldNum" sz="quarter" idx="5"/>
          </p:nvPr>
        </p:nvSpPr>
        <p:spPr/>
        <p:txBody>
          <a:bodyPr/>
          <a:lstStyle/>
          <a:p>
            <a:fld id="{90C2ABC6-A735-4872-B70B-D5BEB6912F0F}" type="slidenum">
              <a:rPr lang="en-US" smtClean="0"/>
              <a:t>8</a:t>
            </a:fld>
            <a:endParaRPr lang="en-US"/>
          </a:p>
        </p:txBody>
      </p:sp>
    </p:spTree>
    <p:extLst>
      <p:ext uri="{BB962C8B-B14F-4D97-AF65-F5344CB8AC3E}">
        <p14:creationId xmlns:p14="http://schemas.microsoft.com/office/powerpoint/2010/main" val="383175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9</a:t>
            </a:fld>
            <a:endParaRPr lang="en-US"/>
          </a:p>
        </p:txBody>
      </p:sp>
    </p:spTree>
    <p:extLst>
      <p:ext uri="{BB962C8B-B14F-4D97-AF65-F5344CB8AC3E}">
        <p14:creationId xmlns:p14="http://schemas.microsoft.com/office/powerpoint/2010/main" val="3949883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120015" algn="just">
              <a:lnSpc>
                <a:spcPct val="99000"/>
              </a:lnSpc>
              <a:spcBef>
                <a:spcPts val="0"/>
              </a:spcBef>
              <a:spcAft>
                <a:spcPts val="150"/>
              </a:spcAft>
            </a:pPr>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10</a:t>
            </a:fld>
            <a:endParaRPr lang="en-US"/>
          </a:p>
        </p:txBody>
      </p:sp>
    </p:spTree>
    <p:extLst>
      <p:ext uri="{BB962C8B-B14F-4D97-AF65-F5344CB8AC3E}">
        <p14:creationId xmlns:p14="http://schemas.microsoft.com/office/powerpoint/2010/main" val="317366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12</a:t>
            </a:fld>
            <a:endParaRPr lang="en-US"/>
          </a:p>
        </p:txBody>
      </p:sp>
    </p:spTree>
    <p:extLst>
      <p:ext uri="{BB962C8B-B14F-4D97-AF65-F5344CB8AC3E}">
        <p14:creationId xmlns:p14="http://schemas.microsoft.com/office/powerpoint/2010/main" val="3909543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B5E022-4998-0446-BAD2-4FC75E64D369}"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5316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E022-4998-0446-BAD2-4FC75E64D369}"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50959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E022-4998-0446-BAD2-4FC75E64D369}"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35441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E022-4998-0446-BAD2-4FC75E64D369}"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20027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5E022-4998-0446-BAD2-4FC75E64D369}"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1204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B5E022-4998-0446-BAD2-4FC75E64D369}"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86485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B5E022-4998-0446-BAD2-4FC75E64D369}"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3447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B5E022-4998-0446-BAD2-4FC75E64D369}"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00261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5E022-4998-0446-BAD2-4FC75E64D369}"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75918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5E022-4998-0446-BAD2-4FC75E64D369}"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4983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5E022-4998-0446-BAD2-4FC75E64D369}"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35908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5E022-4998-0446-BAD2-4FC75E64D369}" type="datetimeFigureOut">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1B9DF-1F5D-1845-8A04-1C8EC9D7A1A6}" type="slidenum">
              <a:rPr lang="en-US" smtClean="0"/>
              <a:t>‹#›</a:t>
            </a:fld>
            <a:endParaRPr lang="en-US"/>
          </a:p>
        </p:txBody>
      </p:sp>
    </p:spTree>
    <p:extLst>
      <p:ext uri="{BB962C8B-B14F-4D97-AF65-F5344CB8AC3E}">
        <p14:creationId xmlns:p14="http://schemas.microsoft.com/office/powerpoint/2010/main" val="991738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hyperlink" Target="https://pixabay.com/en/sunset-mum-mother-child-love-hub-1150963/" TargetMode="External"/><Relationship Id="rId4" Type="http://schemas.openxmlformats.org/officeDocument/2006/relationships/diagramData" Target="../diagrams/data1.xml"/><Relationship Id="rId9"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jpg"/><Relationship Id="rId7" Type="http://schemas.openxmlformats.org/officeDocument/2006/relationships/diagramLayout" Target="../diagrams/layout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hyperlink" Target="https://pixabay.com/en/building-madrid-architecture-urban-470925/" TargetMode="External"/><Relationship Id="rId10" Type="http://schemas.microsoft.com/office/2007/relationships/diagramDrawing" Target="../diagrams/drawing3.xml"/><Relationship Id="rId4" Type="http://schemas.openxmlformats.org/officeDocument/2006/relationships/image" Target="../media/image4.jp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jp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7.jp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2" y="-184000"/>
            <a:ext cx="12223282" cy="6998720"/>
          </a:xfrm>
          <a:prstGeom prst="rect">
            <a:avLst/>
          </a:prstGeom>
        </p:spPr>
      </p:pic>
      <p:sp>
        <p:nvSpPr>
          <p:cNvPr id="2" name="Title 1"/>
          <p:cNvSpPr>
            <a:spLocks noGrp="1"/>
          </p:cNvSpPr>
          <p:nvPr>
            <p:ph type="ctrTitle"/>
          </p:nvPr>
        </p:nvSpPr>
        <p:spPr>
          <a:xfrm>
            <a:off x="-39293" y="-183999"/>
            <a:ext cx="12223282" cy="1611584"/>
          </a:xfrm>
        </p:spPr>
        <p:txBody>
          <a:bodyPr>
            <a:noAutofit/>
          </a:bodyPr>
          <a:lstStyle/>
          <a:p>
            <a:r>
              <a:rPr lang="da-DK" sz="3400" b="1" dirty="0">
                <a:solidFill>
                  <a:schemeClr val="bg1"/>
                </a:solidFill>
                <a:latin typeface="Arial Black" panose="020B0A04020102020204" pitchFamily="34" charset="0"/>
                <a:ea typeface="Avenir Heavy" charset="0"/>
                <a:cs typeface="Avenir Heavy" charset="0"/>
              </a:rPr>
              <a:t>Advancing Child and Maternal Health: A System Dynamics Exploration of Policy Interventions to Tackle Socioeconomic Disparities.</a:t>
            </a:r>
            <a:endParaRPr lang="en-US" sz="3400" b="1" dirty="0">
              <a:solidFill>
                <a:schemeClr val="bg1"/>
              </a:solidFill>
              <a:latin typeface="Arial Black" panose="020B0A04020102020204" pitchFamily="34" charset="0"/>
              <a:ea typeface="Avenir Heavy" charset="0"/>
              <a:cs typeface="Avenir Heavy" charset="0"/>
            </a:endParaRPr>
          </a:p>
        </p:txBody>
      </p:sp>
      <p:sp>
        <p:nvSpPr>
          <p:cNvPr id="5" name="TextBox 4">
            <a:extLst>
              <a:ext uri="{FF2B5EF4-FFF2-40B4-BE49-F238E27FC236}">
                <a16:creationId xmlns:a16="http://schemas.microsoft.com/office/drawing/2014/main" id="{7079805D-D990-CE7E-889A-690E105FD7BC}"/>
              </a:ext>
            </a:extLst>
          </p:cNvPr>
          <p:cNvSpPr txBox="1"/>
          <p:nvPr/>
        </p:nvSpPr>
        <p:spPr>
          <a:xfrm>
            <a:off x="242043" y="5786369"/>
            <a:ext cx="2439862"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Rectangle 6">
            <a:extLst>
              <a:ext uri="{FF2B5EF4-FFF2-40B4-BE49-F238E27FC236}">
                <a16:creationId xmlns:a16="http://schemas.microsoft.com/office/drawing/2014/main" id="{2F84E120-C1A6-7302-E810-849FCD30CF1D}"/>
              </a:ext>
            </a:extLst>
          </p:cNvPr>
          <p:cNvSpPr/>
          <p:nvPr/>
        </p:nvSpPr>
        <p:spPr>
          <a:xfrm>
            <a:off x="-39292" y="1514592"/>
            <a:ext cx="12223281" cy="1871132"/>
          </a:xfrm>
          <a:prstGeom prst="rect">
            <a:avLst/>
          </a:prstGeom>
          <a:solidFill>
            <a:srgbClr val="00275D"/>
          </a:solidFill>
          <a:ln>
            <a:solidFill>
              <a:srgbClr val="00275C"/>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b="1" dirty="0">
                <a:solidFill>
                  <a:schemeClr val="bg1"/>
                </a:solidFill>
              </a:rPr>
              <a:t>Ashiat Ashake Adeogun &amp; Misagh Faezipour</a:t>
            </a:r>
          </a:p>
          <a:p>
            <a:pPr algn="ctr"/>
            <a:r>
              <a:rPr lang="en-GB" sz="1800" dirty="0">
                <a:solidFill>
                  <a:schemeClr val="bg1"/>
                </a:solidFill>
              </a:rPr>
              <a:t>College of Basic and Applied Sciences, Healthcare Informatics &amp; Department of Engineering Technology, Middle Tennessee State University, Murfreesboro, Tn, United States.</a:t>
            </a:r>
          </a:p>
          <a:p>
            <a:pPr algn="ctr"/>
            <a:r>
              <a:rPr lang="en-GB" sz="1800" dirty="0">
                <a:solidFill>
                  <a:schemeClr val="bg1"/>
                </a:solidFill>
              </a:rPr>
              <a:t>Email:aaa2ev@mtmail.mtsu.edu, misagh.faezipour@mtsu.edu</a:t>
            </a:r>
          </a:p>
          <a:p>
            <a:pPr algn="ctr"/>
            <a:r>
              <a:rPr lang="en-GB" b="0" i="0" dirty="0">
                <a:solidFill>
                  <a:schemeClr val="bg1"/>
                </a:solidFill>
                <a:effectLst/>
                <a:latin typeface="Calibri" panose="020F0502020204030204" pitchFamily="34" charset="0"/>
              </a:rPr>
              <a:t>The 2023 </a:t>
            </a:r>
            <a:r>
              <a:rPr lang="en-GB" dirty="0">
                <a:solidFill>
                  <a:schemeClr val="bg1"/>
                </a:solidFill>
                <a:latin typeface="Calibri" panose="020F0502020204030204" pitchFamily="34" charset="0"/>
              </a:rPr>
              <a:t>International</a:t>
            </a:r>
            <a:r>
              <a:rPr lang="en-GB" b="0" i="0" dirty="0">
                <a:solidFill>
                  <a:schemeClr val="bg1"/>
                </a:solidFill>
                <a:effectLst/>
                <a:latin typeface="Calibri" panose="020F0502020204030204" pitchFamily="34" charset="0"/>
              </a:rPr>
              <a:t> Conference on Computational Science and Computational Intelligence (CSC</a:t>
            </a:r>
            <a:r>
              <a:rPr lang="en-GB" dirty="0">
                <a:solidFill>
                  <a:schemeClr val="bg1"/>
                </a:solidFill>
                <a:latin typeface="Calibri" panose="020F0502020204030204" pitchFamily="34" charset="0"/>
              </a:rPr>
              <a:t>I</a:t>
            </a:r>
            <a:r>
              <a:rPr lang="en-GB" b="0" i="0" dirty="0">
                <a:solidFill>
                  <a:schemeClr val="bg1"/>
                </a:solidFill>
                <a:effectLst/>
                <a:latin typeface="Calibri" panose="020F0502020204030204" pitchFamily="34" charset="0"/>
              </a:rPr>
              <a:t>'23) </a:t>
            </a:r>
          </a:p>
          <a:p>
            <a:pPr algn="ctr"/>
            <a:r>
              <a:rPr lang="en-GB" b="0" i="0" dirty="0">
                <a:solidFill>
                  <a:srgbClr val="000000"/>
                </a:solidFill>
                <a:effectLst/>
                <a:latin typeface="Segoe UI" panose="020B0502040204020203" pitchFamily="34" charset="0"/>
              </a:rPr>
              <a:t>   </a:t>
            </a:r>
            <a:r>
              <a:rPr lang="en-GB" b="0" i="0" dirty="0">
                <a:solidFill>
                  <a:schemeClr val="bg1"/>
                </a:solidFill>
                <a:effectLst/>
                <a:latin typeface="Segoe UI" panose="020B0502040204020203" pitchFamily="34" charset="0"/>
              </a:rPr>
              <a:t>  Research Track on </a:t>
            </a:r>
            <a:r>
              <a:rPr lang="en-GB" dirty="0">
                <a:solidFill>
                  <a:schemeClr val="bg1"/>
                </a:solidFill>
                <a:latin typeface="Segoe UI" panose="020B0502040204020203" pitchFamily="34" charset="0"/>
              </a:rPr>
              <a:t>Health Informatics and Medical Systems</a:t>
            </a:r>
            <a:r>
              <a:rPr lang="en-GB" b="0" i="0" dirty="0">
                <a:solidFill>
                  <a:schemeClr val="bg1"/>
                </a:solidFill>
                <a:effectLst/>
                <a:latin typeface="Segoe UI" panose="020B0502040204020203" pitchFamily="34" charset="0"/>
              </a:rPr>
              <a:t> (CSCI-RT</a:t>
            </a:r>
            <a:r>
              <a:rPr lang="en-GB" dirty="0">
                <a:solidFill>
                  <a:schemeClr val="bg1"/>
                </a:solidFill>
                <a:latin typeface="Segoe UI" panose="020B0502040204020203" pitchFamily="34" charset="0"/>
              </a:rPr>
              <a:t>HI</a:t>
            </a:r>
            <a:r>
              <a:rPr lang="en-GB" b="0" i="0" dirty="0">
                <a:solidFill>
                  <a:schemeClr val="bg1"/>
                </a:solidFill>
                <a:effectLst/>
                <a:latin typeface="Segoe UI" panose="020B0502040204020203" pitchFamily="34" charset="0"/>
              </a:rPr>
              <a:t>)</a:t>
            </a:r>
            <a:br>
              <a:rPr lang="en-GB" dirty="0"/>
            </a:br>
            <a:endParaRPr lang="en-GB" b="0" i="0" dirty="0">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206518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6096"/>
            <a:ext cx="12192000" cy="6858000"/>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0" y="6012887"/>
            <a:ext cx="1808922" cy="646331"/>
          </a:xfrm>
          <a:prstGeom prst="rect">
            <a:avLst/>
          </a:prstGeom>
          <a:noFill/>
        </p:spPr>
        <p:txBody>
          <a:bodyPr wrap="square" rtlCol="0">
            <a:spAutoFit/>
          </a:bodyPr>
          <a:lstStyle/>
          <a:p>
            <a:r>
              <a:rPr lang="da-DK" b="1" dirty="0">
                <a:solidFill>
                  <a:schemeClr val="bg1"/>
                </a:solidFill>
              </a:rPr>
              <a:t>Systems Engineering Lab</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1" y="-86096"/>
            <a:ext cx="12191998" cy="982403"/>
          </a:xfrm>
        </p:spPr>
        <p:txBody>
          <a:bodyPr>
            <a:noAutofit/>
          </a:bodyPr>
          <a:lstStyle/>
          <a:p>
            <a:pPr algn="ctr"/>
            <a:r>
              <a:rPr lang="en-GB" sz="2800" b="1" i="0" dirty="0">
                <a:solidFill>
                  <a:schemeClr val="bg1"/>
                </a:solidFill>
                <a:effectLst/>
              </a:rPr>
              <a:t>Investigating How </a:t>
            </a:r>
            <a:r>
              <a:rPr lang="en-GB" sz="2800" b="1" dirty="0">
                <a:solidFill>
                  <a:schemeClr val="bg1"/>
                </a:solidFill>
              </a:rPr>
              <a:t>P</a:t>
            </a:r>
            <a:r>
              <a:rPr lang="en-GB" sz="2800" b="1" i="0" dirty="0">
                <a:solidFill>
                  <a:schemeClr val="bg1"/>
                </a:solidFill>
                <a:effectLst/>
              </a:rPr>
              <a:t>olicy </a:t>
            </a:r>
            <a:r>
              <a:rPr lang="en-GB" sz="2800" b="1" dirty="0">
                <a:solidFill>
                  <a:schemeClr val="bg1"/>
                </a:solidFill>
              </a:rPr>
              <a:t>I</a:t>
            </a:r>
            <a:r>
              <a:rPr lang="en-GB" sz="2800" b="1" i="0" dirty="0">
                <a:solidFill>
                  <a:schemeClr val="bg1"/>
                </a:solidFill>
                <a:effectLst/>
              </a:rPr>
              <a:t>nitiatives and Socioeconomic </a:t>
            </a:r>
            <a:r>
              <a:rPr lang="en-GB" sz="2800" b="1" dirty="0">
                <a:solidFill>
                  <a:schemeClr val="bg1"/>
                </a:solidFill>
              </a:rPr>
              <a:t>F</a:t>
            </a:r>
            <a:r>
              <a:rPr lang="en-GB" sz="2800" b="1" i="0" dirty="0">
                <a:solidFill>
                  <a:schemeClr val="bg1"/>
                </a:solidFill>
                <a:effectLst/>
              </a:rPr>
              <a:t>actors </a:t>
            </a:r>
            <a:r>
              <a:rPr lang="en-GB" sz="2800" b="1" dirty="0">
                <a:solidFill>
                  <a:schemeClr val="bg1"/>
                </a:solidFill>
              </a:rPr>
              <a:t>I</a:t>
            </a:r>
            <a:r>
              <a:rPr lang="en-GB" sz="2800" b="1" i="0" dirty="0">
                <a:solidFill>
                  <a:schemeClr val="bg1"/>
                </a:solidFill>
                <a:effectLst/>
              </a:rPr>
              <a:t>nteract to Influence </a:t>
            </a:r>
            <a:r>
              <a:rPr lang="en-GB" sz="2800" b="1" dirty="0">
                <a:solidFill>
                  <a:schemeClr val="bg1"/>
                </a:solidFill>
              </a:rPr>
              <a:t>M</a:t>
            </a:r>
            <a:r>
              <a:rPr lang="en-GB" sz="2800" b="1" i="0" dirty="0">
                <a:solidFill>
                  <a:schemeClr val="bg1"/>
                </a:solidFill>
                <a:effectLst/>
              </a:rPr>
              <a:t>aternal and Child </a:t>
            </a:r>
            <a:r>
              <a:rPr lang="en-GB" sz="2800" b="1" dirty="0">
                <a:solidFill>
                  <a:schemeClr val="bg1"/>
                </a:solidFill>
              </a:rPr>
              <a:t>H</a:t>
            </a:r>
            <a:r>
              <a:rPr lang="en-GB" sz="2800" b="1" i="0" dirty="0">
                <a:solidFill>
                  <a:schemeClr val="bg1"/>
                </a:solidFill>
                <a:effectLst/>
              </a:rPr>
              <a:t>ealth </a:t>
            </a:r>
            <a:r>
              <a:rPr lang="en-GB" sz="2800" b="1" dirty="0">
                <a:solidFill>
                  <a:schemeClr val="bg1"/>
                </a:solidFill>
              </a:rPr>
              <a:t>O</a:t>
            </a:r>
            <a:r>
              <a:rPr lang="en-GB" sz="2800" b="1" i="0" dirty="0">
                <a:solidFill>
                  <a:schemeClr val="bg1"/>
                </a:solidFill>
                <a:effectLst/>
              </a:rPr>
              <a:t>utcomes.</a:t>
            </a:r>
            <a:endParaRPr lang="en-GB" sz="2800" b="1" dirty="0">
              <a:solidFill>
                <a:schemeClr val="bg1"/>
              </a:solidFill>
            </a:endParaRPr>
          </a:p>
        </p:txBody>
      </p:sp>
      <p:sp>
        <p:nvSpPr>
          <p:cNvPr id="8" name="Content Placeholder 2">
            <a:extLst>
              <a:ext uri="{FF2B5EF4-FFF2-40B4-BE49-F238E27FC236}">
                <a16:creationId xmlns:a16="http://schemas.microsoft.com/office/drawing/2014/main" id="{75D382E2-1FF0-5C43-0C0C-04C5B28F27F8}"/>
              </a:ext>
            </a:extLst>
          </p:cNvPr>
          <p:cNvSpPr>
            <a:spLocks noGrp="1"/>
          </p:cNvSpPr>
          <p:nvPr>
            <p:ph idx="1"/>
          </p:nvPr>
        </p:nvSpPr>
        <p:spPr>
          <a:xfrm>
            <a:off x="1" y="1169472"/>
            <a:ext cx="12192000" cy="5519243"/>
          </a:xfrm>
        </p:spPr>
        <p:txBody>
          <a:bodyPr>
            <a:normAutofit/>
          </a:bodyPr>
          <a:lstStyle/>
          <a:p>
            <a:pPr marL="914400" lvl="2" indent="0">
              <a:lnSpc>
                <a:spcPct val="107000"/>
              </a:lnSpc>
              <a:spcBef>
                <a:spcPts val="0"/>
              </a:spcBef>
              <a:spcAft>
                <a:spcPts val="800"/>
              </a:spcAft>
              <a:buNone/>
            </a:pPr>
            <a:r>
              <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Tobacco control measures              </a:t>
            </a:r>
          </a:p>
        </p:txBody>
      </p:sp>
      <p:sp>
        <p:nvSpPr>
          <p:cNvPr id="5" name="Rectangle 4">
            <a:extLst>
              <a:ext uri="{FF2B5EF4-FFF2-40B4-BE49-F238E27FC236}">
                <a16:creationId xmlns:a16="http://schemas.microsoft.com/office/drawing/2014/main" id="{B759F0E0-F401-E9A4-A89B-9F8025593BCD}"/>
              </a:ext>
            </a:extLst>
          </p:cNvPr>
          <p:cNvSpPr/>
          <p:nvPr/>
        </p:nvSpPr>
        <p:spPr>
          <a:xfrm>
            <a:off x="1232452" y="5546035"/>
            <a:ext cx="7740726" cy="558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solidFill>
              </a:rPr>
              <a:t>The Socioeconomic Disparities and Policy Intervention Visualization</a:t>
            </a:r>
          </a:p>
        </p:txBody>
      </p:sp>
      <p:pic>
        <p:nvPicPr>
          <p:cNvPr id="4" name="Picture 3" descr="A diagram of a diagram">
            <a:extLst>
              <a:ext uri="{FF2B5EF4-FFF2-40B4-BE49-F238E27FC236}">
                <a16:creationId xmlns:a16="http://schemas.microsoft.com/office/drawing/2014/main" id="{0FE42A3A-2EA4-8BCA-8973-437727B16412}"/>
              </a:ext>
            </a:extLst>
          </p:cNvPr>
          <p:cNvPicPr>
            <a:picLocks noChangeAspect="1"/>
          </p:cNvPicPr>
          <p:nvPr/>
        </p:nvPicPr>
        <p:blipFill>
          <a:blip r:embed="rId4"/>
          <a:stretch>
            <a:fillRect/>
          </a:stretch>
        </p:blipFill>
        <p:spPr>
          <a:xfrm>
            <a:off x="285135" y="896307"/>
            <a:ext cx="11346426" cy="4566539"/>
          </a:xfrm>
          <a:prstGeom prst="rect">
            <a:avLst/>
          </a:prstGeom>
        </p:spPr>
      </p:pic>
    </p:spTree>
    <p:extLst>
      <p:ext uri="{BB962C8B-B14F-4D97-AF65-F5344CB8AC3E}">
        <p14:creationId xmlns:p14="http://schemas.microsoft.com/office/powerpoint/2010/main" val="182229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75C"/>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Picture 5" descr="A blue and white banner&#10;&#10;Description automatically generated">
            <a:extLst>
              <a:ext uri="{FF2B5EF4-FFF2-40B4-BE49-F238E27FC236}">
                <a16:creationId xmlns:a16="http://schemas.microsoft.com/office/drawing/2014/main" id="{BAC8542E-144A-239B-F7C0-06EFCCA8A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3"/>
            <a:ext cx="12192000" cy="7073900"/>
          </a:xfrm>
          <a:prstGeom prst="rect">
            <a:avLst/>
          </a:prstGeom>
        </p:spPr>
      </p:pic>
      <p:sp>
        <p:nvSpPr>
          <p:cNvPr id="2" name="Title 1">
            <a:extLst>
              <a:ext uri="{FF2B5EF4-FFF2-40B4-BE49-F238E27FC236}">
                <a16:creationId xmlns:a16="http://schemas.microsoft.com/office/drawing/2014/main" id="{E0319CF4-192D-FDF9-03B9-D1124E55EE7E}"/>
              </a:ext>
            </a:extLst>
          </p:cNvPr>
          <p:cNvSpPr>
            <a:spLocks noGrp="1"/>
          </p:cNvSpPr>
          <p:nvPr>
            <p:ph type="title"/>
          </p:nvPr>
        </p:nvSpPr>
        <p:spPr>
          <a:xfrm>
            <a:off x="-1" y="2249214"/>
            <a:ext cx="4728053" cy="2932386"/>
          </a:xfrm>
          <a:solidFill>
            <a:schemeClr val="accent1"/>
          </a:solidFill>
        </p:spPr>
        <p:txBody>
          <a:bodyPr>
            <a:normAutofit/>
          </a:bodyPr>
          <a:lstStyle/>
          <a:p>
            <a:pPr algn="r"/>
            <a:r>
              <a:rPr lang="da-DK" sz="6200" b="1" dirty="0">
                <a:solidFill>
                  <a:schemeClr val="bg1"/>
                </a:solidFill>
              </a:rPr>
              <a:t>Causal Model Discussions</a:t>
            </a:r>
            <a:endParaRPr lang="en-US" sz="6200" dirty="0">
              <a:solidFill>
                <a:schemeClr val="bg1"/>
              </a:solidFill>
            </a:endParaRPr>
          </a:p>
        </p:txBody>
      </p:sp>
      <p:cxnSp>
        <p:nvCxnSpPr>
          <p:cNvPr id="14" name="Straight Connector 1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65AB678B-27F2-755D-1BD0-6106FE11A729}"/>
              </a:ext>
            </a:extLst>
          </p:cNvPr>
          <p:cNvGraphicFramePr>
            <a:graphicFrameLocks noGrp="1"/>
          </p:cNvGraphicFramePr>
          <p:nvPr>
            <p:ph idx="1"/>
            <p:extLst>
              <p:ext uri="{D42A27DB-BD31-4B8C-83A1-F6EECF244321}">
                <p14:modId xmlns:p14="http://schemas.microsoft.com/office/powerpoint/2010/main" val="2311527002"/>
              </p:ext>
            </p:extLst>
          </p:nvPr>
        </p:nvGraphicFramePr>
        <p:xfrm>
          <a:off x="4728053" y="136635"/>
          <a:ext cx="7379864" cy="5717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5035BDD-DD3E-C47C-3204-A4182EE85988}"/>
              </a:ext>
            </a:extLst>
          </p:cNvPr>
          <p:cNvSpPr txBox="1"/>
          <p:nvPr/>
        </p:nvSpPr>
        <p:spPr>
          <a:xfrm>
            <a:off x="130278" y="6327232"/>
            <a:ext cx="3409334"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Tree>
    <p:extLst>
      <p:ext uri="{BB962C8B-B14F-4D97-AF65-F5344CB8AC3E}">
        <p14:creationId xmlns:p14="http://schemas.microsoft.com/office/powerpoint/2010/main" val="96865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579EF4A-22E2-8193-911F-E3C77FF44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900"/>
            <a:ext cx="12192000" cy="7073900"/>
          </a:xfrm>
          <a:prstGeom prst="rect">
            <a:avLst/>
          </a:prstGeom>
        </p:spPr>
      </p:pic>
      <p:sp>
        <p:nvSpPr>
          <p:cNvPr id="2" name="Title 1">
            <a:extLst>
              <a:ext uri="{FF2B5EF4-FFF2-40B4-BE49-F238E27FC236}">
                <a16:creationId xmlns:a16="http://schemas.microsoft.com/office/drawing/2014/main" id="{56786320-3467-37F7-4AD5-AE1BACC1D31B}"/>
              </a:ext>
            </a:extLst>
          </p:cNvPr>
          <p:cNvSpPr>
            <a:spLocks noGrp="1"/>
          </p:cNvSpPr>
          <p:nvPr>
            <p:ph type="title"/>
          </p:nvPr>
        </p:nvSpPr>
        <p:spPr>
          <a:xfrm>
            <a:off x="-105102" y="-115613"/>
            <a:ext cx="12192000" cy="1185197"/>
          </a:xfrm>
        </p:spPr>
        <p:txBody>
          <a:bodyPr anchor="ctr">
            <a:normAutofit/>
          </a:bodyPr>
          <a:lstStyle/>
          <a:p>
            <a:pPr algn="ctr"/>
            <a:r>
              <a:rPr lang="da-DK" sz="4000" b="1" dirty="0">
                <a:solidFill>
                  <a:schemeClr val="bg1"/>
                </a:solidFill>
              </a:rPr>
              <a:t>Conclusions </a:t>
            </a:r>
            <a:endParaRPr lang="en-US" sz="4000" dirty="0">
              <a:solidFill>
                <a:schemeClr val="bg1"/>
              </a:solidFill>
            </a:endParaRPr>
          </a:p>
        </p:txBody>
      </p:sp>
      <p:sp>
        <p:nvSpPr>
          <p:cNvPr id="3" name="Content Placeholder 2">
            <a:extLst>
              <a:ext uri="{FF2B5EF4-FFF2-40B4-BE49-F238E27FC236}">
                <a16:creationId xmlns:a16="http://schemas.microsoft.com/office/drawing/2014/main" id="{388ED9F0-789B-C726-3C5A-FC7AB402BA90}"/>
              </a:ext>
            </a:extLst>
          </p:cNvPr>
          <p:cNvSpPr>
            <a:spLocks noGrp="1"/>
          </p:cNvSpPr>
          <p:nvPr>
            <p:ph idx="1"/>
          </p:nvPr>
        </p:nvSpPr>
        <p:spPr>
          <a:xfrm>
            <a:off x="0" y="872139"/>
            <a:ext cx="8429297" cy="4974890"/>
          </a:xfrm>
        </p:spPr>
        <p:txBody>
          <a:bodyPr anchor="ctr">
            <a:noAutofit/>
          </a:bodyPr>
          <a:lstStyle/>
          <a:p>
            <a:pPr>
              <a:buFont typeface="Wingdings" panose="05000000000000000000" pitchFamily="2" charset="2"/>
              <a:buChar char="Ø"/>
            </a:pPr>
            <a:r>
              <a:rPr lang="en-GB" sz="2400" dirty="0"/>
              <a:t>The system dynamics exploration of policy interventions for socioeconomic disparities in child and maternal health reveals complex interconnections among income, education, healthcare access, and equity. </a:t>
            </a:r>
          </a:p>
          <a:p>
            <a:pPr>
              <a:buFont typeface="Wingdings" panose="05000000000000000000" pitchFamily="2" charset="2"/>
              <a:buChar char="Ø"/>
            </a:pPr>
            <a:r>
              <a:rPr lang="en-GB" sz="2400" dirty="0"/>
              <a:t>The study emphasizes the need for well-designed policies, considering feedback loops and unintended consequences.</a:t>
            </a:r>
          </a:p>
          <a:p>
            <a:pPr>
              <a:buFont typeface="Wingdings" panose="05000000000000000000" pitchFamily="2" charset="2"/>
              <a:buChar char="Ø"/>
            </a:pPr>
            <a:r>
              <a:rPr lang="en-GB" sz="2400" dirty="0"/>
              <a:t>Future research proposes developing and enhancing a system dynamics model, incorporating new variables, and validating it with empirical data.</a:t>
            </a:r>
          </a:p>
          <a:p>
            <a:pPr>
              <a:buFont typeface="Wingdings" panose="05000000000000000000" pitchFamily="2" charset="2"/>
              <a:buChar char="Ø"/>
            </a:pPr>
            <a:r>
              <a:rPr lang="en-GB" sz="2400" dirty="0"/>
              <a:t>Scenario-based investigations can simulate policy impacts, assess model reliability, and explore long-term effects, emphasizing the importance of continued research for evidence-based strategies in addressing socioeconomic disparities and improving child and maternal health outcomes.</a:t>
            </a:r>
            <a:endParaRPr lang="en-US" sz="2400" dirty="0"/>
          </a:p>
        </p:txBody>
      </p:sp>
      <p:pic>
        <p:nvPicPr>
          <p:cNvPr id="22" name="Picture 21" descr="White bulbs with a yellow one standing out">
            <a:extLst>
              <a:ext uri="{FF2B5EF4-FFF2-40B4-BE49-F238E27FC236}">
                <a16:creationId xmlns:a16="http://schemas.microsoft.com/office/drawing/2014/main" id="{DB22B299-AF3C-7ACB-A12A-3F255744F7E8}"/>
              </a:ext>
            </a:extLst>
          </p:cNvPr>
          <p:cNvPicPr>
            <a:picLocks noChangeAspect="1"/>
          </p:cNvPicPr>
          <p:nvPr/>
        </p:nvPicPr>
        <p:blipFill rotWithShape="1">
          <a:blip r:embed="rId4"/>
          <a:srcRect l="16146" r="32017" b="-1"/>
          <a:stretch/>
        </p:blipFill>
        <p:spPr>
          <a:xfrm>
            <a:off x="8429297" y="1492470"/>
            <a:ext cx="3762704" cy="3605048"/>
          </a:xfrm>
          <a:prstGeom prst="rect">
            <a:avLst/>
          </a:prstGeom>
          <a:effectLst>
            <a:outerShdw blurRad="127000" dist="50800" dir="10800000" sx="99000" sy="99000" algn="r" rotWithShape="0">
              <a:prstClr val="black">
                <a:alpha val="40000"/>
              </a:prstClr>
            </a:outerShdw>
          </a:effectLst>
        </p:spPr>
      </p:pic>
      <p:sp>
        <p:nvSpPr>
          <p:cNvPr id="6" name="TextBox 5">
            <a:extLst>
              <a:ext uri="{FF2B5EF4-FFF2-40B4-BE49-F238E27FC236}">
                <a16:creationId xmlns:a16="http://schemas.microsoft.com/office/drawing/2014/main" id="{CF4DDBA2-F1EB-1F86-597D-394C6E55DC36}"/>
              </a:ext>
            </a:extLst>
          </p:cNvPr>
          <p:cNvSpPr txBox="1"/>
          <p:nvPr/>
        </p:nvSpPr>
        <p:spPr>
          <a:xfrm>
            <a:off x="0" y="6029349"/>
            <a:ext cx="2595716"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Tree>
    <p:extLst>
      <p:ext uri="{BB962C8B-B14F-4D97-AF65-F5344CB8AC3E}">
        <p14:creationId xmlns:p14="http://schemas.microsoft.com/office/powerpoint/2010/main" val="567668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1167"/>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406400" y="6130684"/>
            <a:ext cx="23495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181896" y="269956"/>
            <a:ext cx="11906865" cy="606085"/>
          </a:xfrm>
        </p:spPr>
        <p:txBody>
          <a:bodyPr>
            <a:noAutofit/>
          </a:bodyPr>
          <a:lstStyle/>
          <a:p>
            <a:pPr algn="ctr"/>
            <a:r>
              <a:rPr lang="en-US" b="1" dirty="0">
                <a:solidFill>
                  <a:schemeClr val="bg1"/>
                </a:solidFill>
              </a:rPr>
              <a:t>References</a:t>
            </a:r>
          </a:p>
        </p:txBody>
      </p:sp>
      <p:sp>
        <p:nvSpPr>
          <p:cNvPr id="8" name="Content Placeholder 2">
            <a:extLst>
              <a:ext uri="{FF2B5EF4-FFF2-40B4-BE49-F238E27FC236}">
                <a16:creationId xmlns:a16="http://schemas.microsoft.com/office/drawing/2014/main" id="{75D382E2-1FF0-5C43-0C0C-04C5B28F27F8}"/>
              </a:ext>
            </a:extLst>
          </p:cNvPr>
          <p:cNvSpPr>
            <a:spLocks noGrp="1"/>
          </p:cNvSpPr>
          <p:nvPr>
            <p:ph idx="1"/>
          </p:nvPr>
        </p:nvSpPr>
        <p:spPr>
          <a:xfrm>
            <a:off x="1" y="1061884"/>
            <a:ext cx="12088760" cy="4916130"/>
          </a:xfrm>
        </p:spPr>
        <p:txBody>
          <a:bodyPr>
            <a:noAutofit/>
          </a:bodyPr>
          <a:lstStyle/>
          <a:p>
            <a:pPr marL="457200" indent="-457200" algn="l" rtl="0">
              <a:buFont typeface="+mj-lt"/>
              <a:buAutoNum type="arabicPeriod"/>
            </a:pPr>
            <a:r>
              <a:rPr lang="en-GB" sz="1950" b="0" i="0" dirty="0">
                <a:effectLst/>
                <a:latin typeface="Arial" panose="020B0604020202020204" pitchFamily="34" charset="0"/>
              </a:rPr>
              <a:t>ADAMS, C. A. The sustainable development goals, integrated thinking and the integrated report. Integrated Reporting (IR) (2017), 1–52. </a:t>
            </a:r>
          </a:p>
          <a:p>
            <a:pPr marL="457200" indent="-457200" algn="l" rtl="0">
              <a:buFont typeface="+mj-lt"/>
              <a:buAutoNum type="arabicPeriod"/>
            </a:pPr>
            <a:r>
              <a:rPr lang="en-GB" sz="1950" b="0" i="0" dirty="0">
                <a:effectLst/>
                <a:latin typeface="Arial" panose="020B0604020202020204" pitchFamily="34" charset="0"/>
              </a:rPr>
              <a:t>AHMED, S., CREANGA, A. A., GILLESPIE, D. G., AND TSUI, A. O. Economic status, education and empowerment: implications for maternal</a:t>
            </a:r>
            <a:br>
              <a:rPr lang="en-GB" sz="1950" dirty="0"/>
            </a:br>
            <a:r>
              <a:rPr lang="en-GB" sz="1950" b="0" i="0" dirty="0">
                <a:effectLst/>
                <a:latin typeface="Arial" panose="020B0604020202020204" pitchFamily="34" charset="0"/>
              </a:rPr>
              <a:t>health service utilization in developing countries. </a:t>
            </a:r>
            <a:r>
              <a:rPr lang="en-GB" sz="1950" b="0" i="0" dirty="0" err="1">
                <a:effectLst/>
                <a:latin typeface="Arial" panose="020B0604020202020204" pitchFamily="34" charset="0"/>
              </a:rPr>
              <a:t>PloS</a:t>
            </a:r>
            <a:r>
              <a:rPr lang="en-GB" sz="1950" b="0" i="0" dirty="0">
                <a:effectLst/>
                <a:latin typeface="Arial" panose="020B0604020202020204" pitchFamily="34" charset="0"/>
              </a:rPr>
              <a:t> one 5, 6 (2010), e11190.</a:t>
            </a:r>
          </a:p>
          <a:p>
            <a:pPr marL="457200" indent="-457200" algn="l" rtl="0">
              <a:buFont typeface="+mj-lt"/>
              <a:buAutoNum type="arabicPeriod"/>
            </a:pPr>
            <a:r>
              <a:rPr lang="en-GB" sz="1950" b="0" i="0" dirty="0">
                <a:effectLst/>
                <a:latin typeface="Arial" panose="020B0604020202020204" pitchFamily="34" charset="0"/>
              </a:rPr>
              <a:t>ANDREWS, E. L. Economic inequality grew in 90’s boom, fed reports. New York Times 23, 01 (2003).</a:t>
            </a:r>
          </a:p>
          <a:p>
            <a:pPr marL="457200" indent="-457200" algn="l" rtl="0">
              <a:buFont typeface="+mj-lt"/>
              <a:buAutoNum type="arabicPeriod"/>
            </a:pPr>
            <a:r>
              <a:rPr lang="en-GB" sz="1950" b="0" i="0" dirty="0">
                <a:effectLst/>
                <a:latin typeface="Arial" panose="020B0604020202020204" pitchFamily="34" charset="0"/>
              </a:rPr>
              <a:t>ANDRULIS, D. P. Access to care is the </a:t>
            </a:r>
            <a:r>
              <a:rPr lang="en-GB" sz="1950" b="0" i="0" dirty="0" err="1">
                <a:effectLst/>
                <a:latin typeface="Arial" panose="020B0604020202020204" pitchFamily="34" charset="0"/>
              </a:rPr>
              <a:t>centerpiece</a:t>
            </a:r>
            <a:r>
              <a:rPr lang="en-GB" sz="1950" b="0" i="0" dirty="0">
                <a:effectLst/>
                <a:latin typeface="Arial" panose="020B0604020202020204" pitchFamily="34" charset="0"/>
              </a:rPr>
              <a:t> in the elimination of socioeconomic disparities in health. Annals of internal medicine 129,</a:t>
            </a:r>
            <a:br>
              <a:rPr lang="en-GB" sz="1950" dirty="0"/>
            </a:br>
            <a:r>
              <a:rPr lang="en-GB" sz="1950" b="0" i="0" dirty="0">
                <a:effectLst/>
                <a:latin typeface="Arial" panose="020B0604020202020204" pitchFamily="34" charset="0"/>
              </a:rPr>
              <a:t>5 (1998), 412–416.</a:t>
            </a:r>
          </a:p>
          <a:p>
            <a:pPr marL="457200" indent="-457200" algn="l" rtl="0">
              <a:buFont typeface="+mj-lt"/>
              <a:buAutoNum type="arabicPeriod"/>
            </a:pPr>
            <a:r>
              <a:rPr lang="en-GB" sz="1950" b="0" i="0" dirty="0">
                <a:effectLst/>
                <a:latin typeface="Arial" panose="020B0604020202020204" pitchFamily="34" charset="0"/>
              </a:rPr>
              <a:t>BARASA, E. W., CLOETE, K., AND GILSON, L. From bouncing back, to nurturing emergence: reframing the concept of resilience in health systems strengthening. Health policy and planning 32, </a:t>
            </a:r>
            <a:r>
              <a:rPr lang="en-GB" sz="1950" b="0" i="0" dirty="0" err="1">
                <a:effectLst/>
                <a:latin typeface="Arial" panose="020B0604020202020204" pitchFamily="34" charset="0"/>
              </a:rPr>
              <a:t>suppl</a:t>
            </a:r>
            <a:r>
              <a:rPr lang="en-GB" sz="1950" b="0" i="0" dirty="0">
                <a:effectLst/>
                <a:latin typeface="Arial" panose="020B0604020202020204" pitchFamily="34" charset="0"/>
              </a:rPr>
              <a:t> 3 (2017), iii91–iii94.</a:t>
            </a:r>
          </a:p>
          <a:p>
            <a:pPr marL="457200" indent="-457200" algn="l" rtl="0">
              <a:buFont typeface="+mj-lt"/>
              <a:buAutoNum type="arabicPeriod"/>
            </a:pPr>
            <a:r>
              <a:rPr lang="en-GB" sz="1950" b="0" i="0" dirty="0">
                <a:effectLst/>
                <a:latin typeface="Arial" panose="020B0604020202020204" pitchFamily="34" charset="0"/>
              </a:rPr>
              <a:t>BRADMAN, A., CHEVRIER, J., TAGER, I., LIPSETT, M., SEDGWICK, J., MACHER, J., VARGAS, A. B., CABRERA, E. B., CAMACHO, J. M., WELDON, R., ET AL. Association of housing disrepair indicators with cockroach and rodent infestations in a cohort of pregnant </a:t>
            </a:r>
            <a:r>
              <a:rPr lang="en-GB" sz="1950" b="0" i="0" dirty="0" err="1">
                <a:effectLst/>
                <a:latin typeface="Arial" panose="020B0604020202020204" pitchFamily="34" charset="0"/>
              </a:rPr>
              <a:t>latina</a:t>
            </a:r>
            <a:r>
              <a:rPr lang="en-GB" sz="1950" b="0" i="0" dirty="0">
                <a:effectLst/>
                <a:latin typeface="Arial" panose="020B0604020202020204" pitchFamily="34" charset="0"/>
              </a:rPr>
              <a:t> women</a:t>
            </a:r>
            <a:br>
              <a:rPr lang="en-GB" sz="1950" dirty="0"/>
            </a:br>
            <a:r>
              <a:rPr lang="en-GB" sz="1950" b="0" i="0" dirty="0">
                <a:effectLst/>
                <a:latin typeface="Arial" panose="020B0604020202020204" pitchFamily="34" charset="0"/>
              </a:rPr>
              <a:t>and their children. Environmental health perspectives 113, 12 (2005), 1795–1801.</a:t>
            </a:r>
            <a:br>
              <a:rPr lang="en-GB" sz="1950" dirty="0"/>
            </a:br>
            <a:br>
              <a:rPr lang="en-GB" sz="1950" dirty="0"/>
            </a:br>
            <a:endParaRPr lang="en-US" sz="1950" dirty="0"/>
          </a:p>
        </p:txBody>
      </p:sp>
    </p:spTree>
    <p:extLst>
      <p:ext uri="{BB962C8B-B14F-4D97-AF65-F5344CB8AC3E}">
        <p14:creationId xmlns:p14="http://schemas.microsoft.com/office/powerpoint/2010/main" val="350551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1167"/>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546100" y="5949590"/>
            <a:ext cx="23495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pic>
        <p:nvPicPr>
          <p:cNvPr id="3" name="Picture 2">
            <a:extLst>
              <a:ext uri="{FF2B5EF4-FFF2-40B4-BE49-F238E27FC236}">
                <a16:creationId xmlns:a16="http://schemas.microsoft.com/office/drawing/2014/main" id="{0E71226E-8EE5-DB9F-B63B-DFA468B99723}"/>
              </a:ext>
            </a:extLst>
          </p:cNvPr>
          <p:cNvPicPr>
            <a:picLocks noChangeAspect="1"/>
          </p:cNvPicPr>
          <p:nvPr/>
        </p:nvPicPr>
        <p:blipFill>
          <a:blip r:embed="rId3"/>
          <a:stretch>
            <a:fillRect/>
          </a:stretch>
        </p:blipFill>
        <p:spPr>
          <a:xfrm>
            <a:off x="981710" y="1422400"/>
            <a:ext cx="8609330" cy="3981944"/>
          </a:xfrm>
          <a:prstGeom prst="rect">
            <a:avLst/>
          </a:prstGeom>
        </p:spPr>
      </p:pic>
    </p:spTree>
    <p:extLst>
      <p:ext uri="{BB962C8B-B14F-4D97-AF65-F5344CB8AC3E}">
        <p14:creationId xmlns:p14="http://schemas.microsoft.com/office/powerpoint/2010/main" val="305350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ue and white banner">
            <a:extLst>
              <a:ext uri="{FF2B5EF4-FFF2-40B4-BE49-F238E27FC236}">
                <a16:creationId xmlns:a16="http://schemas.microsoft.com/office/drawing/2014/main" id="{8BCE0597-19E8-D341-524E-E74885538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66" y="52473"/>
            <a:ext cx="12294566" cy="6915693"/>
          </a:xfrm>
          <a:prstGeom prst="rect">
            <a:avLst/>
          </a:prstGeom>
        </p:spPr>
      </p:pic>
      <p:sp>
        <p:nvSpPr>
          <p:cNvPr id="2" name="Title 1">
            <a:extLst>
              <a:ext uri="{FF2B5EF4-FFF2-40B4-BE49-F238E27FC236}">
                <a16:creationId xmlns:a16="http://schemas.microsoft.com/office/drawing/2014/main" id="{49070F30-CAA5-E2AD-C9B4-10A723C555AE}"/>
              </a:ext>
            </a:extLst>
          </p:cNvPr>
          <p:cNvSpPr>
            <a:spLocks noGrp="1"/>
          </p:cNvSpPr>
          <p:nvPr>
            <p:ph type="title"/>
          </p:nvPr>
        </p:nvSpPr>
        <p:spPr>
          <a:xfrm>
            <a:off x="0" y="1"/>
            <a:ext cx="12188951" cy="977818"/>
          </a:xfrm>
        </p:spPr>
        <p:txBody>
          <a:bodyPr>
            <a:normAutofit/>
          </a:bodyPr>
          <a:lstStyle/>
          <a:p>
            <a:pPr algn="ctr"/>
            <a:r>
              <a:rPr lang="da-DK" b="1" dirty="0">
                <a:solidFill>
                  <a:schemeClr val="bg1"/>
                </a:solidFill>
              </a:rPr>
              <a:t>Research  Objectives</a:t>
            </a:r>
            <a:endParaRPr lang="en-US" b="1" dirty="0">
              <a:solidFill>
                <a:schemeClr val="bg1"/>
              </a:solidFill>
            </a:endParaRPr>
          </a:p>
        </p:txBody>
      </p:sp>
      <p:graphicFrame>
        <p:nvGraphicFramePr>
          <p:cNvPr id="18" name="Content Placeholder 2">
            <a:extLst>
              <a:ext uri="{FF2B5EF4-FFF2-40B4-BE49-F238E27FC236}">
                <a16:creationId xmlns:a16="http://schemas.microsoft.com/office/drawing/2014/main" id="{C5406799-7D69-F4A6-D0AC-69CBBB793ACF}"/>
              </a:ext>
            </a:extLst>
          </p:cNvPr>
          <p:cNvGraphicFramePr>
            <a:graphicFrameLocks noGrp="1"/>
          </p:cNvGraphicFramePr>
          <p:nvPr>
            <p:ph idx="1"/>
            <p:extLst>
              <p:ext uri="{D42A27DB-BD31-4B8C-83A1-F6EECF244321}">
                <p14:modId xmlns:p14="http://schemas.microsoft.com/office/powerpoint/2010/main" val="2350454770"/>
              </p:ext>
            </p:extLst>
          </p:nvPr>
        </p:nvGraphicFramePr>
        <p:xfrm>
          <a:off x="0" y="1179871"/>
          <a:ext cx="8072284" cy="5086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86364D7F-72B3-5487-5512-CC31DFE8A548}"/>
              </a:ext>
            </a:extLst>
          </p:cNvPr>
          <p:cNvSpPr txBox="1"/>
          <p:nvPr/>
        </p:nvSpPr>
        <p:spPr>
          <a:xfrm>
            <a:off x="-6441" y="6266752"/>
            <a:ext cx="2808635"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pic>
        <p:nvPicPr>
          <p:cNvPr id="7" name="Picture 6" descr="A person holding a baby at the beach">
            <a:extLst>
              <a:ext uri="{FF2B5EF4-FFF2-40B4-BE49-F238E27FC236}">
                <a16:creationId xmlns:a16="http://schemas.microsoft.com/office/drawing/2014/main" id="{3DB298A4-06E4-BF26-2603-6FD6A1F82A70}"/>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072284" y="1248697"/>
            <a:ext cx="3988847" cy="4570693"/>
          </a:xfrm>
          <a:prstGeom prst="rect">
            <a:avLst/>
          </a:prstGeom>
        </p:spPr>
      </p:pic>
    </p:spTree>
    <p:extLst>
      <p:ext uri="{BB962C8B-B14F-4D97-AF65-F5344CB8AC3E}">
        <p14:creationId xmlns:p14="http://schemas.microsoft.com/office/powerpoint/2010/main" val="412432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23" name="Picture 22" descr="A blue and white banner&#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66" y="52473"/>
            <a:ext cx="12294566" cy="6915693"/>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88490" y="6191494"/>
            <a:ext cx="21971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5" name="Title 1">
            <a:extLst>
              <a:ext uri="{FF2B5EF4-FFF2-40B4-BE49-F238E27FC236}">
                <a16:creationId xmlns:a16="http://schemas.microsoft.com/office/drawing/2014/main" id="{FBE5B70E-6B54-9970-E7E9-5CAA79CB9B1B}"/>
              </a:ext>
            </a:extLst>
          </p:cNvPr>
          <p:cNvSpPr>
            <a:spLocks noGrp="1"/>
          </p:cNvSpPr>
          <p:nvPr>
            <p:ph type="title"/>
          </p:nvPr>
        </p:nvSpPr>
        <p:spPr>
          <a:xfrm>
            <a:off x="-104422" y="118377"/>
            <a:ext cx="12191999" cy="746289"/>
          </a:xfrm>
        </p:spPr>
        <p:txBody>
          <a:bodyPr/>
          <a:lstStyle/>
          <a:p>
            <a:pPr algn="ctr"/>
            <a:r>
              <a:rPr lang="da-DK" b="1" dirty="0">
                <a:solidFill>
                  <a:schemeClr val="bg1"/>
                </a:solidFill>
              </a:rPr>
              <a:t>Overview on Maternal and Child Healthcare</a:t>
            </a:r>
            <a:endParaRPr lang="en-US" b="1" dirty="0">
              <a:solidFill>
                <a:schemeClr val="bg1"/>
              </a:solidFill>
            </a:endParaRPr>
          </a:p>
        </p:txBody>
      </p:sp>
      <p:graphicFrame>
        <p:nvGraphicFramePr>
          <p:cNvPr id="25" name="Content Placeholder 3">
            <a:extLst>
              <a:ext uri="{FF2B5EF4-FFF2-40B4-BE49-F238E27FC236}">
                <a16:creationId xmlns:a16="http://schemas.microsoft.com/office/drawing/2014/main" id="{641AB440-4D12-5FB1-C8E1-D38043335F6D}"/>
              </a:ext>
            </a:extLst>
          </p:cNvPr>
          <p:cNvGraphicFramePr>
            <a:graphicFrameLocks noGrp="1"/>
          </p:cNvGraphicFramePr>
          <p:nvPr>
            <p:ph idx="1"/>
            <p:extLst>
              <p:ext uri="{D42A27DB-BD31-4B8C-83A1-F6EECF244321}">
                <p14:modId xmlns:p14="http://schemas.microsoft.com/office/powerpoint/2010/main" val="3381755220"/>
              </p:ext>
            </p:extLst>
          </p:nvPr>
        </p:nvGraphicFramePr>
        <p:xfrm>
          <a:off x="-104422" y="1117601"/>
          <a:ext cx="12296422" cy="462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325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blue and white banner">
            <a:extLst>
              <a:ext uri="{FF2B5EF4-FFF2-40B4-BE49-F238E27FC236}">
                <a16:creationId xmlns:a16="http://schemas.microsoft.com/office/drawing/2014/main" id="{E2A5C349-D78A-6660-DFA1-00EF3FDB4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16"/>
            <a:ext cx="12294566" cy="6915693"/>
          </a:xfrm>
          <a:prstGeom prst="rect">
            <a:avLst/>
          </a:prstGeom>
          <a:solidFill>
            <a:srgbClr val="DEEBF7"/>
          </a:solidFill>
        </p:spPr>
      </p:pic>
      <p:sp>
        <p:nvSpPr>
          <p:cNvPr id="2" name="Title 1">
            <a:extLst>
              <a:ext uri="{FF2B5EF4-FFF2-40B4-BE49-F238E27FC236}">
                <a16:creationId xmlns:a16="http://schemas.microsoft.com/office/drawing/2014/main" id="{C7A16342-F2C6-2C26-42E6-0543EC9F7642}"/>
              </a:ext>
            </a:extLst>
          </p:cNvPr>
          <p:cNvSpPr>
            <a:spLocks noGrp="1"/>
          </p:cNvSpPr>
          <p:nvPr>
            <p:ph type="title"/>
          </p:nvPr>
        </p:nvSpPr>
        <p:spPr>
          <a:xfrm>
            <a:off x="0" y="8793"/>
            <a:ext cx="12039637" cy="769563"/>
          </a:xfrm>
        </p:spPr>
        <p:txBody>
          <a:bodyPr>
            <a:normAutofit/>
          </a:bodyPr>
          <a:lstStyle/>
          <a:p>
            <a:pPr algn="ctr"/>
            <a:r>
              <a:rPr lang="da-DK" sz="3700" b="1" dirty="0">
                <a:solidFill>
                  <a:schemeClr val="bg1"/>
                </a:solidFill>
              </a:rPr>
              <a:t>Overview on Maternal and Child Healthcare(Contd)</a:t>
            </a:r>
            <a:endParaRPr lang="en-US" sz="3700" dirty="0">
              <a:solidFill>
                <a:schemeClr val="bg1"/>
              </a:solidFill>
            </a:endParaRPr>
          </a:p>
        </p:txBody>
      </p:sp>
      <p:pic>
        <p:nvPicPr>
          <p:cNvPr id="8" name="Picture 7" descr="A person holding a baby in the air&#10;&#10;Description automatically generated">
            <a:extLst>
              <a:ext uri="{FF2B5EF4-FFF2-40B4-BE49-F238E27FC236}">
                <a16:creationId xmlns:a16="http://schemas.microsoft.com/office/drawing/2014/main" id="{7E54AD39-88C6-1E22-BE9C-D4CDB60196D7}"/>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r="33824"/>
          <a:stretch/>
        </p:blipFill>
        <p:spPr>
          <a:xfrm>
            <a:off x="7722035" y="1608082"/>
            <a:ext cx="4317603" cy="4272669"/>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Content Placeholder 2">
            <a:extLst>
              <a:ext uri="{FF2B5EF4-FFF2-40B4-BE49-F238E27FC236}">
                <a16:creationId xmlns:a16="http://schemas.microsoft.com/office/drawing/2014/main" id="{6819425B-3ABA-A8F0-6D86-97D672A08DAC}"/>
              </a:ext>
            </a:extLst>
          </p:cNvPr>
          <p:cNvGraphicFramePr>
            <a:graphicFrameLocks noGrp="1"/>
          </p:cNvGraphicFramePr>
          <p:nvPr>
            <p:ph idx="1"/>
            <p:extLst>
              <p:ext uri="{D42A27DB-BD31-4B8C-83A1-F6EECF244321}">
                <p14:modId xmlns:p14="http://schemas.microsoft.com/office/powerpoint/2010/main" val="1942339929"/>
              </p:ext>
            </p:extLst>
          </p:nvPr>
        </p:nvGraphicFramePr>
        <p:xfrm>
          <a:off x="271735" y="1092808"/>
          <a:ext cx="7450299" cy="533692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2" name="TextBox 11">
            <a:extLst>
              <a:ext uri="{FF2B5EF4-FFF2-40B4-BE49-F238E27FC236}">
                <a16:creationId xmlns:a16="http://schemas.microsoft.com/office/drawing/2014/main" id="{9EC267A6-7750-D19E-D5FF-89E159BEDC54}"/>
              </a:ext>
            </a:extLst>
          </p:cNvPr>
          <p:cNvSpPr txBox="1"/>
          <p:nvPr/>
        </p:nvSpPr>
        <p:spPr>
          <a:xfrm>
            <a:off x="152361" y="6197653"/>
            <a:ext cx="2620297"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Tree>
    <p:extLst>
      <p:ext uri="{BB962C8B-B14F-4D97-AF65-F5344CB8AC3E}">
        <p14:creationId xmlns:p14="http://schemas.microsoft.com/office/powerpoint/2010/main" val="44851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and white banner&#10;&#10;Description automatically generated">
            <a:extLst>
              <a:ext uri="{FF2B5EF4-FFF2-40B4-BE49-F238E27FC236}">
                <a16:creationId xmlns:a16="http://schemas.microsoft.com/office/drawing/2014/main" id="{A6394E23-997B-6430-DF55-C662C9FA8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10"/>
            <a:ext cx="12294566" cy="6915693"/>
          </a:xfrm>
          <a:prstGeom prst="rect">
            <a:avLst/>
          </a:prstGeom>
          <a:solidFill>
            <a:srgbClr val="DEEBF7"/>
          </a:solidFill>
        </p:spPr>
      </p:pic>
      <p:sp>
        <p:nvSpPr>
          <p:cNvPr id="2" name="Title 1">
            <a:extLst>
              <a:ext uri="{FF2B5EF4-FFF2-40B4-BE49-F238E27FC236}">
                <a16:creationId xmlns:a16="http://schemas.microsoft.com/office/drawing/2014/main" id="{22D91A85-93B6-46A5-3333-BA8223BD644D}"/>
              </a:ext>
            </a:extLst>
          </p:cNvPr>
          <p:cNvSpPr>
            <a:spLocks noGrp="1"/>
          </p:cNvSpPr>
          <p:nvPr>
            <p:ph type="title"/>
          </p:nvPr>
        </p:nvSpPr>
        <p:spPr>
          <a:xfrm>
            <a:off x="-422787" y="567968"/>
            <a:ext cx="11739716" cy="615385"/>
          </a:xfrm>
        </p:spPr>
        <p:txBody>
          <a:bodyPr>
            <a:noAutofit/>
          </a:bodyPr>
          <a:lstStyle/>
          <a:p>
            <a:pPr algn="ctr"/>
            <a:r>
              <a:rPr lang="da-DK" sz="4400" b="1" i="0" dirty="0">
                <a:solidFill>
                  <a:schemeClr val="bg1"/>
                </a:solidFill>
              </a:rPr>
              <a:t>Understanding Healthcare Socioeconomic Disparities</a:t>
            </a:r>
            <a:endParaRPr lang="en-US" sz="4400" b="1" dirty="0">
              <a:solidFill>
                <a:schemeClr val="bg1"/>
              </a:solidFill>
            </a:endParaRPr>
          </a:p>
        </p:txBody>
      </p:sp>
      <p:pic>
        <p:nvPicPr>
          <p:cNvPr id="6" name="Content Placeholder 5" descr="A diagram of a health system&#10;&#10;Description automatically generated">
            <a:extLst>
              <a:ext uri="{FF2B5EF4-FFF2-40B4-BE49-F238E27FC236}">
                <a16:creationId xmlns:a16="http://schemas.microsoft.com/office/drawing/2014/main" id="{34716A98-2A21-7127-0A93-D201CB4B655C}"/>
              </a:ext>
            </a:extLst>
          </p:cNvPr>
          <p:cNvPicPr>
            <a:picLocks noGrp="1" noChangeAspect="1"/>
          </p:cNvPicPr>
          <p:nvPr>
            <p:ph idx="1"/>
          </p:nvPr>
        </p:nvPicPr>
        <p:blipFill>
          <a:blip r:embed="rId4"/>
          <a:stretch>
            <a:fillRect/>
          </a:stretch>
        </p:blipFill>
        <p:spPr>
          <a:xfrm>
            <a:off x="7262659" y="1781879"/>
            <a:ext cx="4624541" cy="3208298"/>
          </a:xfrm>
        </p:spPr>
      </p:pic>
      <p:sp>
        <p:nvSpPr>
          <p:cNvPr id="4" name="Text Placeholder 3">
            <a:extLst>
              <a:ext uri="{FF2B5EF4-FFF2-40B4-BE49-F238E27FC236}">
                <a16:creationId xmlns:a16="http://schemas.microsoft.com/office/drawing/2014/main" id="{923E6B20-EE89-4E25-8A54-7F46E580F08E}"/>
              </a:ext>
            </a:extLst>
          </p:cNvPr>
          <p:cNvSpPr>
            <a:spLocks noGrp="1"/>
          </p:cNvSpPr>
          <p:nvPr>
            <p:ph type="body" sz="half" idx="2"/>
          </p:nvPr>
        </p:nvSpPr>
        <p:spPr>
          <a:xfrm>
            <a:off x="304800" y="1224116"/>
            <a:ext cx="6641690" cy="4940710"/>
          </a:xfrm>
        </p:spPr>
        <p:txBody>
          <a:bodyPr>
            <a:normAutofit/>
          </a:bodyPr>
          <a:lstStyle/>
          <a:p>
            <a:pPr marL="285750" indent="-285750">
              <a:buFont typeface="Wingdings" panose="05000000000000000000" pitchFamily="2" charset="2"/>
              <a:buChar char="Ø"/>
            </a:pPr>
            <a:r>
              <a:rPr lang="en-GB" sz="3200" dirty="0"/>
              <a:t>Socioeconomic disparities persist, affecting access to resources, opportunities, and health outcomes while amplifying inequities among varied individuals and groups worldwide.</a:t>
            </a:r>
          </a:p>
          <a:p>
            <a:pPr marL="285750" indent="-285750">
              <a:buFont typeface="Wingdings" panose="05000000000000000000" pitchFamily="2" charset="2"/>
              <a:buChar char="Ø"/>
            </a:pPr>
            <a:r>
              <a:rPr lang="en-GB" sz="3200" dirty="0"/>
              <a:t>Efforts are needed to address these discrepancies and create a more egalitarian society.</a:t>
            </a:r>
            <a:endParaRPr lang="en-US" sz="3200" dirty="0"/>
          </a:p>
        </p:txBody>
      </p:sp>
      <p:sp>
        <p:nvSpPr>
          <p:cNvPr id="9" name="TextBox 8">
            <a:extLst>
              <a:ext uri="{FF2B5EF4-FFF2-40B4-BE49-F238E27FC236}">
                <a16:creationId xmlns:a16="http://schemas.microsoft.com/office/drawing/2014/main" id="{9E6FFA5A-265A-FA57-8CD2-A60F8032D89E}"/>
              </a:ext>
            </a:extLst>
          </p:cNvPr>
          <p:cNvSpPr txBox="1"/>
          <p:nvPr/>
        </p:nvSpPr>
        <p:spPr>
          <a:xfrm>
            <a:off x="211393" y="6164826"/>
            <a:ext cx="2748116"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Tree>
    <p:extLst>
      <p:ext uri="{BB962C8B-B14F-4D97-AF65-F5344CB8AC3E}">
        <p14:creationId xmlns:p14="http://schemas.microsoft.com/office/powerpoint/2010/main" val="308979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banner&#10;&#10;Description automatically generated">
            <a:extLst>
              <a:ext uri="{FF2B5EF4-FFF2-40B4-BE49-F238E27FC236}">
                <a16:creationId xmlns:a16="http://schemas.microsoft.com/office/drawing/2014/main" id="{E4D2F308-AB72-97F1-041E-D60742672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94566" cy="6915693"/>
          </a:xfrm>
          <a:prstGeom prst="rect">
            <a:avLst/>
          </a:prstGeom>
          <a:solidFill>
            <a:srgbClr val="DEEBF7"/>
          </a:solidFill>
        </p:spPr>
      </p:pic>
      <p:sp>
        <p:nvSpPr>
          <p:cNvPr id="2" name="Title 1">
            <a:extLst>
              <a:ext uri="{FF2B5EF4-FFF2-40B4-BE49-F238E27FC236}">
                <a16:creationId xmlns:a16="http://schemas.microsoft.com/office/drawing/2014/main" id="{80A45E1F-86F7-AE59-5EED-CD9C95D21747}"/>
              </a:ext>
            </a:extLst>
          </p:cNvPr>
          <p:cNvSpPr>
            <a:spLocks noGrp="1"/>
          </p:cNvSpPr>
          <p:nvPr>
            <p:ph type="title"/>
          </p:nvPr>
        </p:nvSpPr>
        <p:spPr>
          <a:xfrm>
            <a:off x="0" y="18255"/>
            <a:ext cx="12191999" cy="1325563"/>
          </a:xfrm>
        </p:spPr>
        <p:txBody>
          <a:bodyPr/>
          <a:lstStyle/>
          <a:p>
            <a:pPr lvl="0" algn="ctr"/>
            <a:r>
              <a:rPr lang="da-DK" b="1" dirty="0">
                <a:solidFill>
                  <a:schemeClr val="bg1"/>
                </a:solidFill>
              </a:rPr>
              <a:t>P</a:t>
            </a:r>
            <a:r>
              <a:rPr lang="da-DK" sz="4400" b="1" i="0" dirty="0">
                <a:solidFill>
                  <a:schemeClr val="bg1"/>
                </a:solidFill>
              </a:rPr>
              <a:t>olicy Intervensions</a:t>
            </a:r>
            <a:endParaRPr lang="en-US" dirty="0">
              <a:solidFill>
                <a:schemeClr val="bg1"/>
              </a:solidFill>
            </a:endParaRPr>
          </a:p>
        </p:txBody>
      </p:sp>
      <p:sp>
        <p:nvSpPr>
          <p:cNvPr id="3" name="Content Placeholder 2">
            <a:extLst>
              <a:ext uri="{FF2B5EF4-FFF2-40B4-BE49-F238E27FC236}">
                <a16:creationId xmlns:a16="http://schemas.microsoft.com/office/drawing/2014/main" id="{F1FCB9E4-6BAE-5584-7C59-CD55CEE4DF24}"/>
              </a:ext>
            </a:extLst>
          </p:cNvPr>
          <p:cNvSpPr>
            <a:spLocks noGrp="1"/>
          </p:cNvSpPr>
          <p:nvPr>
            <p:ph idx="1"/>
          </p:nvPr>
        </p:nvSpPr>
        <p:spPr>
          <a:xfrm>
            <a:off x="0" y="1258529"/>
            <a:ext cx="11353800" cy="4918434"/>
          </a:xfrm>
        </p:spPr>
        <p:txBody>
          <a:bodyPr>
            <a:normAutofit/>
          </a:bodyPr>
          <a:lstStyle/>
          <a:p>
            <a:pPr>
              <a:buFont typeface="Wingdings" panose="05000000000000000000" pitchFamily="2" charset="2"/>
              <a:buChar char="Ø"/>
            </a:pPr>
            <a:r>
              <a:rPr lang="en-GB" sz="3600" dirty="0"/>
              <a:t>Policies are legislative, administrative, and regulatory policies that shape physical activity </a:t>
            </a:r>
            <a:r>
              <a:rPr lang="en-GB" sz="3600" dirty="0" err="1"/>
              <a:t>behaviors</a:t>
            </a:r>
            <a:r>
              <a:rPr lang="en-GB" sz="3600" dirty="0"/>
              <a:t>. </a:t>
            </a:r>
          </a:p>
          <a:p>
            <a:pPr>
              <a:buFont typeface="Wingdings" panose="05000000000000000000" pitchFamily="2" charset="2"/>
              <a:buChar char="Ø"/>
            </a:pPr>
            <a:r>
              <a:rPr lang="en-GB" sz="3600" dirty="0"/>
              <a:t>They are the result of government acts or corporate laws that regulate </a:t>
            </a:r>
            <a:r>
              <a:rPr lang="en-GB" sz="3600" dirty="0" err="1"/>
              <a:t>behavior</a:t>
            </a:r>
            <a:r>
              <a:rPr lang="en-GB" sz="3600" dirty="0"/>
              <a:t> and might have intentional or unforeseen consequences. </a:t>
            </a:r>
          </a:p>
          <a:p>
            <a:pPr>
              <a:buFont typeface="Wingdings" panose="05000000000000000000" pitchFamily="2" charset="2"/>
              <a:buChar char="Ø"/>
            </a:pPr>
            <a:r>
              <a:rPr lang="en-GB" sz="3600" dirty="0"/>
              <a:t>Policy interventions have the ability to significantly reduce socioeconomic disparities in mother and child health, address essential challenges, and promote more equitable healthcare outcomes.</a:t>
            </a:r>
            <a:endParaRPr lang="en-US" sz="3600" dirty="0"/>
          </a:p>
        </p:txBody>
      </p:sp>
      <p:sp>
        <p:nvSpPr>
          <p:cNvPr id="6" name="TextBox 5">
            <a:extLst>
              <a:ext uri="{FF2B5EF4-FFF2-40B4-BE49-F238E27FC236}">
                <a16:creationId xmlns:a16="http://schemas.microsoft.com/office/drawing/2014/main" id="{EE689951-8BE7-4540-AC7F-4B5DDBB73DDE}"/>
              </a:ext>
            </a:extLst>
          </p:cNvPr>
          <p:cNvSpPr txBox="1"/>
          <p:nvPr/>
        </p:nvSpPr>
        <p:spPr>
          <a:xfrm>
            <a:off x="0" y="6269362"/>
            <a:ext cx="2696497"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Tree>
    <p:extLst>
      <p:ext uri="{BB962C8B-B14F-4D97-AF65-F5344CB8AC3E}">
        <p14:creationId xmlns:p14="http://schemas.microsoft.com/office/powerpoint/2010/main" val="107072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and white banner&#10;&#10;Description automatically generated">
            <a:extLst>
              <a:ext uri="{FF2B5EF4-FFF2-40B4-BE49-F238E27FC236}">
                <a16:creationId xmlns:a16="http://schemas.microsoft.com/office/drawing/2014/main" id="{E4B0FA82-151C-F74B-E45B-A283332D4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4566" cy="6915693"/>
          </a:xfrm>
          <a:prstGeom prst="rect">
            <a:avLst/>
          </a:prstGeom>
          <a:solidFill>
            <a:srgbClr val="DEEBF7"/>
          </a:solidFill>
        </p:spPr>
      </p:pic>
      <p:sp>
        <p:nvSpPr>
          <p:cNvPr id="2" name="Title 1">
            <a:extLst>
              <a:ext uri="{FF2B5EF4-FFF2-40B4-BE49-F238E27FC236}">
                <a16:creationId xmlns:a16="http://schemas.microsoft.com/office/drawing/2014/main" id="{154F18B9-4F01-B1A4-5224-9E78B6B83CE4}"/>
              </a:ext>
            </a:extLst>
          </p:cNvPr>
          <p:cNvSpPr>
            <a:spLocks noGrp="1"/>
          </p:cNvSpPr>
          <p:nvPr>
            <p:ph type="title"/>
          </p:nvPr>
        </p:nvSpPr>
        <p:spPr>
          <a:xfrm>
            <a:off x="0" y="20997"/>
            <a:ext cx="11474245" cy="893404"/>
          </a:xfrm>
        </p:spPr>
        <p:txBody>
          <a:bodyPr>
            <a:normAutofit fontScale="90000"/>
          </a:bodyPr>
          <a:lstStyle/>
          <a:p>
            <a:pPr algn="ctr"/>
            <a:r>
              <a:rPr lang="en-US" sz="3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Addressing Socioeconomic Disparities and Improving Child and Maternal Health Through Policy Interventions</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table with text on it">
            <a:extLst>
              <a:ext uri="{FF2B5EF4-FFF2-40B4-BE49-F238E27FC236}">
                <a16:creationId xmlns:a16="http://schemas.microsoft.com/office/drawing/2014/main" id="{23D0AC81-0F8C-AB8D-EA7F-B69ECD239576}"/>
              </a:ext>
            </a:extLst>
          </p:cNvPr>
          <p:cNvPicPr>
            <a:picLocks noGrp="1" noChangeAspect="1"/>
          </p:cNvPicPr>
          <p:nvPr>
            <p:ph idx="1"/>
          </p:nvPr>
        </p:nvPicPr>
        <p:blipFill>
          <a:blip r:embed="rId3"/>
          <a:stretch>
            <a:fillRect/>
          </a:stretch>
        </p:blipFill>
        <p:spPr>
          <a:xfrm>
            <a:off x="245469" y="1219199"/>
            <a:ext cx="10311406" cy="4454013"/>
          </a:xfrm>
        </p:spPr>
      </p:pic>
      <p:sp>
        <p:nvSpPr>
          <p:cNvPr id="9" name="TextBox 8">
            <a:extLst>
              <a:ext uri="{FF2B5EF4-FFF2-40B4-BE49-F238E27FC236}">
                <a16:creationId xmlns:a16="http://schemas.microsoft.com/office/drawing/2014/main" id="{D48EA43E-6629-60B4-EB67-C3339D4BD967}"/>
              </a:ext>
            </a:extLst>
          </p:cNvPr>
          <p:cNvSpPr txBox="1"/>
          <p:nvPr/>
        </p:nvSpPr>
        <p:spPr>
          <a:xfrm>
            <a:off x="0" y="6173603"/>
            <a:ext cx="2546892"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Tree>
    <p:extLst>
      <p:ext uri="{BB962C8B-B14F-4D97-AF65-F5344CB8AC3E}">
        <p14:creationId xmlns:p14="http://schemas.microsoft.com/office/powerpoint/2010/main" val="8542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454900"/>
          </a:xfrm>
          <a:prstGeom prst="rect">
            <a:avLst/>
          </a:prstGeom>
        </p:spPr>
      </p:pic>
      <p:pic>
        <p:nvPicPr>
          <p:cNvPr id="4" name="Picture 3" descr="A picture containing person, computer, gadget, communication device">
            <a:extLst>
              <a:ext uri="{FF2B5EF4-FFF2-40B4-BE49-F238E27FC236}">
                <a16:creationId xmlns:a16="http://schemas.microsoft.com/office/drawing/2014/main" id="{9C2C69BD-BAF0-B8B1-5117-35BECF53A9E4}"/>
              </a:ext>
            </a:extLst>
          </p:cNvPr>
          <p:cNvPicPr>
            <a:picLocks noChangeAspect="1"/>
          </p:cNvPicPr>
          <p:nvPr/>
        </p:nvPicPr>
        <p:blipFill>
          <a:blip r:embed="rId4"/>
          <a:stretch>
            <a:fillRect/>
          </a:stretch>
        </p:blipFill>
        <p:spPr>
          <a:xfrm>
            <a:off x="7523170" y="1047868"/>
            <a:ext cx="5048751" cy="4844547"/>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406400" y="6146903"/>
            <a:ext cx="22987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566585" y="220892"/>
            <a:ext cx="11127657" cy="606085"/>
          </a:xfrm>
        </p:spPr>
        <p:txBody>
          <a:bodyPr>
            <a:noAutofit/>
          </a:bodyPr>
          <a:lstStyle/>
          <a:p>
            <a:pPr algn="ctr"/>
            <a:r>
              <a:rPr lang="en-US" b="1" dirty="0">
                <a:solidFill>
                  <a:schemeClr val="bg1"/>
                </a:solidFill>
              </a:rPr>
              <a:t>System Dynamics Modeling</a:t>
            </a:r>
          </a:p>
        </p:txBody>
      </p:sp>
      <p:graphicFrame>
        <p:nvGraphicFramePr>
          <p:cNvPr id="27" name="Content Placeholder 4">
            <a:extLst>
              <a:ext uri="{FF2B5EF4-FFF2-40B4-BE49-F238E27FC236}">
                <a16:creationId xmlns:a16="http://schemas.microsoft.com/office/drawing/2014/main" id="{E391B138-03C8-CC03-4BC1-64CA81D13C64}"/>
              </a:ext>
            </a:extLst>
          </p:cNvPr>
          <p:cNvGraphicFramePr>
            <a:graphicFrameLocks noGrp="1"/>
          </p:cNvGraphicFramePr>
          <p:nvPr>
            <p:ph idx="1"/>
            <p:extLst>
              <p:ext uri="{D42A27DB-BD31-4B8C-83A1-F6EECF244321}">
                <p14:modId xmlns:p14="http://schemas.microsoft.com/office/powerpoint/2010/main" val="2639422680"/>
              </p:ext>
            </p:extLst>
          </p:nvPr>
        </p:nvGraphicFramePr>
        <p:xfrm>
          <a:off x="68825" y="1079174"/>
          <a:ext cx="7385522" cy="4844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3353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2AA872-8023-12FE-1DE9-AD123364F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5100"/>
            <a:ext cx="12192000" cy="7023100"/>
          </a:xfrm>
          <a:prstGeom prst="rect">
            <a:avLst/>
          </a:prstGeom>
        </p:spPr>
      </p:pic>
      <p:sp>
        <p:nvSpPr>
          <p:cNvPr id="2" name="Title 1">
            <a:extLst>
              <a:ext uri="{FF2B5EF4-FFF2-40B4-BE49-F238E27FC236}">
                <a16:creationId xmlns:a16="http://schemas.microsoft.com/office/drawing/2014/main" id="{7158EDD9-6B51-C639-011C-0432D83DE02C}"/>
              </a:ext>
            </a:extLst>
          </p:cNvPr>
          <p:cNvSpPr>
            <a:spLocks noGrp="1"/>
          </p:cNvSpPr>
          <p:nvPr>
            <p:ph type="title"/>
          </p:nvPr>
        </p:nvSpPr>
        <p:spPr>
          <a:xfrm>
            <a:off x="491358" y="-193444"/>
            <a:ext cx="10515600" cy="1076314"/>
          </a:xfrm>
        </p:spPr>
        <p:txBody>
          <a:bodyPr/>
          <a:lstStyle/>
          <a:p>
            <a:pPr algn="ctr"/>
            <a:r>
              <a:rPr lang="en-US" b="1" dirty="0">
                <a:solidFill>
                  <a:schemeClr val="bg1"/>
                </a:solidFill>
              </a:rPr>
              <a:t>Causal Loop Model</a:t>
            </a:r>
            <a:endParaRPr lang="en-US" dirty="0"/>
          </a:p>
        </p:txBody>
      </p:sp>
      <p:sp>
        <p:nvSpPr>
          <p:cNvPr id="3" name="Content Placeholder 2">
            <a:extLst>
              <a:ext uri="{FF2B5EF4-FFF2-40B4-BE49-F238E27FC236}">
                <a16:creationId xmlns:a16="http://schemas.microsoft.com/office/drawing/2014/main" id="{38FDFC70-3CFD-63E8-9382-E365F47422FF}"/>
              </a:ext>
            </a:extLst>
          </p:cNvPr>
          <p:cNvSpPr>
            <a:spLocks noGrp="1"/>
          </p:cNvSpPr>
          <p:nvPr>
            <p:ph idx="1"/>
          </p:nvPr>
        </p:nvSpPr>
        <p:spPr>
          <a:xfrm>
            <a:off x="157315" y="1150375"/>
            <a:ext cx="11857703" cy="4851032"/>
          </a:xfrm>
        </p:spPr>
        <p:txBody>
          <a:bodyPr>
            <a:normAutofit/>
          </a:bodyPr>
          <a:lstStyle/>
          <a:p>
            <a:pPr>
              <a:buFont typeface="Wingdings" panose="05000000000000000000" pitchFamily="2" charset="2"/>
              <a:buChar char="Ø"/>
            </a:pPr>
            <a:r>
              <a:rPr lang="en-GB" sz="2800" dirty="0"/>
              <a:t>Causal models, integral to systems thinking and dynamics, have been applied in population health since the 1970s. </a:t>
            </a:r>
          </a:p>
          <a:p>
            <a:pPr>
              <a:buFont typeface="Wingdings" panose="05000000000000000000" pitchFamily="2" charset="2"/>
              <a:buChar char="Ø"/>
            </a:pPr>
            <a:r>
              <a:rPr lang="en-GB" sz="2800" dirty="0"/>
              <a:t>Focused areas include examining interactions between healthcare system capacity, public health infrastructure, and disease epidemiology.</a:t>
            </a:r>
          </a:p>
          <a:p>
            <a:pPr>
              <a:buFont typeface="Wingdings" panose="05000000000000000000" pitchFamily="2" charset="2"/>
              <a:buChar char="Ø"/>
            </a:pPr>
            <a:r>
              <a:rPr lang="en-US" sz="2800" dirty="0"/>
              <a:t>Causal loop models can graphically illustrate factors and their relationships in a system as causal links. </a:t>
            </a:r>
          </a:p>
          <a:p>
            <a:pPr>
              <a:buFont typeface="Wingdings" panose="05000000000000000000" pitchFamily="2" charset="2"/>
              <a:buChar char="Ø"/>
            </a:pPr>
            <a:r>
              <a:rPr lang="en-GB" sz="2800" dirty="0">
                <a:solidFill>
                  <a:schemeClr val="tx1"/>
                </a:solidFill>
              </a:rPr>
              <a:t>A </a:t>
            </a:r>
            <a:r>
              <a:rPr lang="en-GB" sz="2800" b="0" i="0" dirty="0"/>
              <a:t>feedback loop  represents a graphical or mathematical way of illustrating the cause-and-effect relationships between variables in a system. There are two type feedback loop which are reinforcing and balancing loop.</a:t>
            </a:r>
          </a:p>
          <a:p>
            <a:pPr>
              <a:buFont typeface="Wingdings" panose="05000000000000000000" pitchFamily="2" charset="2"/>
              <a:buChar char="Ø"/>
            </a:pPr>
            <a:r>
              <a:rPr lang="en-US" sz="2800" dirty="0"/>
              <a:t>They have accompanying signs on these links that indicate an increasing (+) or decreasing (-) relationship.</a:t>
            </a:r>
          </a:p>
          <a:p>
            <a:pPr marL="0" indent="0">
              <a:buNone/>
            </a:pPr>
            <a:endParaRPr lang="en-US" sz="2800" dirty="0"/>
          </a:p>
          <a:p>
            <a:pPr marL="0" indent="0">
              <a:buNone/>
            </a:pPr>
            <a:endParaRPr lang="en-US" dirty="0"/>
          </a:p>
        </p:txBody>
      </p:sp>
      <p:sp>
        <p:nvSpPr>
          <p:cNvPr id="6" name="TextBox 5">
            <a:extLst>
              <a:ext uri="{FF2B5EF4-FFF2-40B4-BE49-F238E27FC236}">
                <a16:creationId xmlns:a16="http://schemas.microsoft.com/office/drawing/2014/main" id="{1F981DEC-3454-9EE5-F8B6-0C419499023E}"/>
              </a:ext>
            </a:extLst>
          </p:cNvPr>
          <p:cNvSpPr txBox="1"/>
          <p:nvPr/>
        </p:nvSpPr>
        <p:spPr>
          <a:xfrm>
            <a:off x="0" y="6058676"/>
            <a:ext cx="2821858"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Tree>
    <p:extLst>
      <p:ext uri="{BB962C8B-B14F-4D97-AF65-F5344CB8AC3E}">
        <p14:creationId xmlns:p14="http://schemas.microsoft.com/office/powerpoint/2010/main" val="342930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13471</TotalTime>
  <Words>1190</Words>
  <Application>Microsoft Office PowerPoint</Application>
  <PresentationFormat>Widescreen</PresentationFormat>
  <Paragraphs>96</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Segoe UI</vt:lpstr>
      <vt:lpstr>Wingdings</vt:lpstr>
      <vt:lpstr>Office Theme</vt:lpstr>
      <vt:lpstr>Advancing Child and Maternal Health: A System Dynamics Exploration of Policy Interventions to Tackle Socioeconomic Disparities.</vt:lpstr>
      <vt:lpstr>Research  Objectives</vt:lpstr>
      <vt:lpstr>Overview on Maternal and Child Healthcare</vt:lpstr>
      <vt:lpstr>Overview on Maternal and Child Healthcare(Contd)</vt:lpstr>
      <vt:lpstr>Understanding Healthcare Socioeconomic Disparities</vt:lpstr>
      <vt:lpstr>Policy Intervensions</vt:lpstr>
      <vt:lpstr>Addressing Socioeconomic Disparities and Improving Child and Maternal Health Through Policy Interventions</vt:lpstr>
      <vt:lpstr>System Dynamics Modeling</vt:lpstr>
      <vt:lpstr>Causal Loop Model</vt:lpstr>
      <vt:lpstr>Investigating How Policy Initiatives and Socioeconomic Factors Interact to Influence Maternal and Child Health Outcomes.</vt:lpstr>
      <vt:lpstr>Causal Model Discussions</vt:lpstr>
      <vt:lpstr>Conclusions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Ashiat Adeogun</cp:lastModifiedBy>
  <cp:revision>15</cp:revision>
  <dcterms:created xsi:type="dcterms:W3CDTF">2020-09-10T13:30:40Z</dcterms:created>
  <dcterms:modified xsi:type="dcterms:W3CDTF">2023-11-13T12:52:41Z</dcterms:modified>
</cp:coreProperties>
</file>