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80" r:id="rId3"/>
    <p:sldId id="284" r:id="rId4"/>
    <p:sldId id="288" r:id="rId5"/>
    <p:sldId id="299" r:id="rId6"/>
    <p:sldId id="291" r:id="rId7"/>
    <p:sldId id="290" r:id="rId8"/>
    <p:sldId id="295" r:id="rId9"/>
    <p:sldId id="268" r:id="rId10"/>
    <p:sldId id="293" r:id="rId11"/>
    <p:sldId id="294" r:id="rId12"/>
    <p:sldId id="266" r:id="rId13"/>
    <p:sldId id="270" r:id="rId14"/>
    <p:sldId id="297" r:id="rId15"/>
    <p:sldId id="298" r:id="rId16"/>
    <p:sldId id="275" r:id="rId17"/>
    <p:sldId id="27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5C"/>
    <a:srgbClr val="DEEBF7"/>
    <a:srgbClr val="D2DEEF"/>
    <a:srgbClr val="00275D"/>
    <a:srgbClr val="4261FC"/>
    <a:srgbClr val="1201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4849EC-8047-45BE-9EA1-4F83BEF1566C}" v="2239" dt="2023-11-02T14:45:07.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033" autoAdjust="0"/>
  </p:normalViewPr>
  <p:slideViewPr>
    <p:cSldViewPr snapToGrid="0" snapToObjects="1">
      <p:cViewPr varScale="1">
        <p:scale>
          <a:sx n="96" d="100"/>
          <a:sy n="96" d="100"/>
        </p:scale>
        <p:origin x="60" y="3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at Adeogun" userId="04326f35-3eab-4381-88f6-1d38631867cd" providerId="ADAL" clId="{F34849EC-8047-45BE-9EA1-4F83BEF1566C}"/>
    <pc:docChg chg="undo custSel addSld delSld modSld sldOrd">
      <pc:chgData name="Ashiat Adeogun" userId="04326f35-3eab-4381-88f6-1d38631867cd" providerId="ADAL" clId="{F34849EC-8047-45BE-9EA1-4F83BEF1566C}" dt="2023-11-02T14:45:56.051" v="5172" actId="20577"/>
      <pc:docMkLst>
        <pc:docMk/>
      </pc:docMkLst>
      <pc:sldChg chg="modSp mod">
        <pc:chgData name="Ashiat Adeogun" userId="04326f35-3eab-4381-88f6-1d38631867cd" providerId="ADAL" clId="{F34849EC-8047-45BE-9EA1-4F83BEF1566C}" dt="2023-10-30T16:46:25.454" v="159" actId="20577"/>
        <pc:sldMkLst>
          <pc:docMk/>
          <pc:sldMk cId="2065185197" sldId="256"/>
        </pc:sldMkLst>
        <pc:spChg chg="mod">
          <ac:chgData name="Ashiat Adeogun" userId="04326f35-3eab-4381-88f6-1d38631867cd" providerId="ADAL" clId="{F34849EC-8047-45BE-9EA1-4F83BEF1566C}" dt="2023-10-30T16:46:25.454" v="159" actId="20577"/>
          <ac:spMkLst>
            <pc:docMk/>
            <pc:sldMk cId="2065185197" sldId="256"/>
            <ac:spMk id="7" creationId="{2F84E120-C1A6-7302-E810-849FCD30CF1D}"/>
          </ac:spMkLst>
        </pc:spChg>
      </pc:sldChg>
      <pc:sldChg chg="modSp add del mod">
        <pc:chgData name="Ashiat Adeogun" userId="04326f35-3eab-4381-88f6-1d38631867cd" providerId="ADAL" clId="{F34849EC-8047-45BE-9EA1-4F83BEF1566C}" dt="2023-10-31T14:15:32.214" v="3004" actId="47"/>
        <pc:sldMkLst>
          <pc:docMk/>
          <pc:sldMk cId="1156438247" sldId="259"/>
        </pc:sldMkLst>
        <pc:spChg chg="mod">
          <ac:chgData name="Ashiat Adeogun" userId="04326f35-3eab-4381-88f6-1d38631867cd" providerId="ADAL" clId="{F34849EC-8047-45BE-9EA1-4F83BEF1566C}" dt="2023-10-30T17:01:23.929" v="191"/>
          <ac:spMkLst>
            <pc:docMk/>
            <pc:sldMk cId="1156438247" sldId="259"/>
            <ac:spMk id="11" creationId="{2A2AE6EC-9396-1EDE-EC0A-B73DBF6B0648}"/>
          </ac:spMkLst>
        </pc:spChg>
        <pc:spChg chg="mod">
          <ac:chgData name="Ashiat Adeogun" userId="04326f35-3eab-4381-88f6-1d38631867cd" providerId="ADAL" clId="{F34849EC-8047-45BE-9EA1-4F83BEF1566C}" dt="2023-10-30T17:02:23.796" v="204" actId="1076"/>
          <ac:spMkLst>
            <pc:docMk/>
            <pc:sldMk cId="1156438247" sldId="259"/>
            <ac:spMk id="13" creationId="{8315C7BA-81A8-EB42-ACDB-61353B87B35D}"/>
          </ac:spMkLst>
        </pc:spChg>
        <pc:spChg chg="mod">
          <ac:chgData name="Ashiat Adeogun" userId="04326f35-3eab-4381-88f6-1d38631867cd" providerId="ADAL" clId="{F34849EC-8047-45BE-9EA1-4F83BEF1566C}" dt="2023-10-30T17:01:15.514" v="189"/>
          <ac:spMkLst>
            <pc:docMk/>
            <pc:sldMk cId="1156438247" sldId="259"/>
            <ac:spMk id="14" creationId="{848F8242-BAA9-B96A-20A3-F7BF386D5D26}"/>
          </ac:spMkLst>
        </pc:spChg>
        <pc:spChg chg="mod">
          <ac:chgData name="Ashiat Adeogun" userId="04326f35-3eab-4381-88f6-1d38631867cd" providerId="ADAL" clId="{F34849EC-8047-45BE-9EA1-4F83BEF1566C}" dt="2023-10-30T17:02:24.164" v="205" actId="1076"/>
          <ac:spMkLst>
            <pc:docMk/>
            <pc:sldMk cId="1156438247" sldId="259"/>
            <ac:spMk id="16" creationId="{458C04E3-A5A3-A6F4-DD90-2243E71804AA}"/>
          </ac:spMkLst>
        </pc:spChg>
        <pc:spChg chg="mod">
          <ac:chgData name="Ashiat Adeogun" userId="04326f35-3eab-4381-88f6-1d38631867cd" providerId="ADAL" clId="{F34849EC-8047-45BE-9EA1-4F83BEF1566C}" dt="2023-10-30T17:02:22.373" v="200" actId="1076"/>
          <ac:spMkLst>
            <pc:docMk/>
            <pc:sldMk cId="1156438247" sldId="259"/>
            <ac:spMk id="18" creationId="{0BD99891-3EAB-02EA-2897-105AD4B0562F}"/>
          </ac:spMkLst>
        </pc:spChg>
        <pc:spChg chg="mod">
          <ac:chgData name="Ashiat Adeogun" userId="04326f35-3eab-4381-88f6-1d38631867cd" providerId="ADAL" clId="{F34849EC-8047-45BE-9EA1-4F83BEF1566C}" dt="2023-10-30T17:02:24.529" v="206" actId="1076"/>
          <ac:spMkLst>
            <pc:docMk/>
            <pc:sldMk cId="1156438247" sldId="259"/>
            <ac:spMk id="19" creationId="{0883BCAF-7229-A68C-62ED-402D38ED7A2C}"/>
          </ac:spMkLst>
        </pc:spChg>
        <pc:spChg chg="mod">
          <ac:chgData name="Ashiat Adeogun" userId="04326f35-3eab-4381-88f6-1d38631867cd" providerId="ADAL" clId="{F34849EC-8047-45BE-9EA1-4F83BEF1566C}" dt="2023-10-30T17:02:22.727" v="201" actId="1076"/>
          <ac:spMkLst>
            <pc:docMk/>
            <pc:sldMk cId="1156438247" sldId="259"/>
            <ac:spMk id="21" creationId="{8AD4F65E-198C-510D-B1D7-EE5ECC868C9E}"/>
          </ac:spMkLst>
        </pc:spChg>
        <pc:spChg chg="mod">
          <ac:chgData name="Ashiat Adeogun" userId="04326f35-3eab-4381-88f6-1d38631867cd" providerId="ADAL" clId="{F34849EC-8047-45BE-9EA1-4F83BEF1566C}" dt="2023-10-30T17:02:24.883" v="207" actId="1076"/>
          <ac:spMkLst>
            <pc:docMk/>
            <pc:sldMk cId="1156438247" sldId="259"/>
            <ac:spMk id="22" creationId="{4DDF838B-203D-DA31-11B9-7EE1F0EDFDB8}"/>
          </ac:spMkLst>
        </pc:spChg>
        <pc:picChg chg="mod">
          <ac:chgData name="Ashiat Adeogun" userId="04326f35-3eab-4381-88f6-1d38631867cd" providerId="ADAL" clId="{F34849EC-8047-45BE-9EA1-4F83BEF1566C}" dt="2023-10-30T16:59:21.159" v="161" actId="1076"/>
          <ac:picMkLst>
            <pc:docMk/>
            <pc:sldMk cId="1156438247" sldId="259"/>
            <ac:picMk id="23" creationId="{00000000-0000-0000-0000-000000000000}"/>
          </ac:picMkLst>
        </pc:picChg>
      </pc:sldChg>
      <pc:sldChg chg="delSp modSp del mod">
        <pc:chgData name="Ashiat Adeogun" userId="04326f35-3eab-4381-88f6-1d38631867cd" providerId="ADAL" clId="{F34849EC-8047-45BE-9EA1-4F83BEF1566C}" dt="2023-10-31T13:28:02.977" v="2849" actId="2696"/>
        <pc:sldMkLst>
          <pc:docMk/>
          <pc:sldMk cId="2954579288" sldId="260"/>
        </pc:sldMkLst>
        <pc:spChg chg="mod">
          <ac:chgData name="Ashiat Adeogun" userId="04326f35-3eab-4381-88f6-1d38631867cd" providerId="ADAL" clId="{F34849EC-8047-45BE-9EA1-4F83BEF1566C}" dt="2023-10-31T11:30:57.217" v="2810" actId="1076"/>
          <ac:spMkLst>
            <pc:docMk/>
            <pc:sldMk cId="2954579288" sldId="260"/>
            <ac:spMk id="5" creationId="{FBE5B70E-6B54-9970-E7E9-5CAA79CB9B1B}"/>
          </ac:spMkLst>
        </pc:spChg>
        <pc:spChg chg="mod">
          <ac:chgData name="Ashiat Adeogun" userId="04326f35-3eab-4381-88f6-1d38631867cd" providerId="ADAL" clId="{F34849EC-8047-45BE-9EA1-4F83BEF1566C}" dt="2023-10-31T13:19:30.808" v="2816" actId="14100"/>
          <ac:spMkLst>
            <pc:docMk/>
            <pc:sldMk cId="2954579288" sldId="260"/>
            <ac:spMk id="8" creationId="{AC0C3F8D-5AC7-651E-6837-57F06BA402E5}"/>
          </ac:spMkLst>
        </pc:spChg>
        <pc:spChg chg="mod">
          <ac:chgData name="Ashiat Adeogun" userId="04326f35-3eab-4381-88f6-1d38631867cd" providerId="ADAL" clId="{F34849EC-8047-45BE-9EA1-4F83BEF1566C}" dt="2023-10-31T13:20:55.558" v="2819" actId="20577"/>
          <ac:spMkLst>
            <pc:docMk/>
            <pc:sldMk cId="2954579288" sldId="260"/>
            <ac:spMk id="11" creationId="{DC2A3BF0-CF4A-C6FE-BE57-8F1D9D00A142}"/>
          </ac:spMkLst>
        </pc:spChg>
        <pc:spChg chg="del mod">
          <ac:chgData name="Ashiat Adeogun" userId="04326f35-3eab-4381-88f6-1d38631867cd" providerId="ADAL" clId="{F34849EC-8047-45BE-9EA1-4F83BEF1566C}" dt="2023-10-31T13:24:45.223" v="2826" actId="478"/>
          <ac:spMkLst>
            <pc:docMk/>
            <pc:sldMk cId="2954579288" sldId="260"/>
            <ac:spMk id="17" creationId="{4D2C3D31-7A72-3725-672D-06B7B2CB82BD}"/>
          </ac:spMkLst>
        </pc:spChg>
        <pc:picChg chg="del mod">
          <ac:chgData name="Ashiat Adeogun" userId="04326f35-3eab-4381-88f6-1d38631867cd" providerId="ADAL" clId="{F34849EC-8047-45BE-9EA1-4F83BEF1566C}" dt="2023-10-31T13:23:29.007" v="2821" actId="478"/>
          <ac:picMkLst>
            <pc:docMk/>
            <pc:sldMk cId="2954579288" sldId="260"/>
            <ac:picMk id="15" creationId="{6B281193-D1F8-54E7-F435-7611E14ED16C}"/>
          </ac:picMkLst>
        </pc:picChg>
        <pc:picChg chg="del">
          <ac:chgData name="Ashiat Adeogun" userId="04326f35-3eab-4381-88f6-1d38631867cd" providerId="ADAL" clId="{F34849EC-8047-45BE-9EA1-4F83BEF1566C}" dt="2023-10-31T13:23:30.435" v="2822" actId="478"/>
          <ac:picMkLst>
            <pc:docMk/>
            <pc:sldMk cId="2954579288" sldId="260"/>
            <ac:picMk id="16" creationId="{3F96CEAF-A616-328D-18DC-2B88F517993C}"/>
          </ac:picMkLst>
        </pc:picChg>
      </pc:sldChg>
      <pc:sldChg chg="modSp del mod ord">
        <pc:chgData name="Ashiat Adeogun" userId="04326f35-3eab-4381-88f6-1d38631867cd" providerId="ADAL" clId="{F34849EC-8047-45BE-9EA1-4F83BEF1566C}" dt="2023-11-01T15:22:35.590" v="3818" actId="47"/>
        <pc:sldMkLst>
          <pc:docMk/>
          <pc:sldMk cId="1691192933" sldId="261"/>
        </pc:sldMkLst>
        <pc:graphicFrameChg chg="mod">
          <ac:chgData name="Ashiat Adeogun" userId="04326f35-3eab-4381-88f6-1d38631867cd" providerId="ADAL" clId="{F34849EC-8047-45BE-9EA1-4F83BEF1566C}" dt="2023-10-31T15:59:49.389" v="3156" actId="14100"/>
          <ac:graphicFrameMkLst>
            <pc:docMk/>
            <pc:sldMk cId="1691192933" sldId="261"/>
            <ac:graphicFrameMk id="36" creationId="{A86D995A-D846-E791-5B4C-E2F9AA397599}"/>
          </ac:graphicFrameMkLst>
        </pc:graphicFrameChg>
        <pc:picChg chg="mod">
          <ac:chgData name="Ashiat Adeogun" userId="04326f35-3eab-4381-88f6-1d38631867cd" providerId="ADAL" clId="{F34849EC-8047-45BE-9EA1-4F83BEF1566C}" dt="2023-11-01T00:32:13.953" v="3539" actId="1076"/>
          <ac:picMkLst>
            <pc:docMk/>
            <pc:sldMk cId="1691192933" sldId="261"/>
            <ac:picMk id="23" creationId="{00000000-0000-0000-0000-000000000000}"/>
          </ac:picMkLst>
        </pc:picChg>
      </pc:sldChg>
      <pc:sldChg chg="addSp delSp modSp del mod ord">
        <pc:chgData name="Ashiat Adeogun" userId="04326f35-3eab-4381-88f6-1d38631867cd" providerId="ADAL" clId="{F34849EC-8047-45BE-9EA1-4F83BEF1566C}" dt="2023-11-01T00:47:16.223" v="3740" actId="2696"/>
        <pc:sldMkLst>
          <pc:docMk/>
          <pc:sldMk cId="387197407" sldId="265"/>
        </pc:sldMkLst>
        <pc:spChg chg="mod">
          <ac:chgData name="Ashiat Adeogun" userId="04326f35-3eab-4381-88f6-1d38631867cd" providerId="ADAL" clId="{F34849EC-8047-45BE-9EA1-4F83BEF1566C}" dt="2023-10-31T16:30:03.719" v="3225" actId="1076"/>
          <ac:spMkLst>
            <pc:docMk/>
            <pc:sldMk cId="387197407" sldId="265"/>
            <ac:spMk id="7" creationId="{CAF41E76-1FF6-649D-51EC-AD42988DDDFC}"/>
          </ac:spMkLst>
        </pc:spChg>
        <pc:spChg chg="add del mod">
          <ac:chgData name="Ashiat Adeogun" userId="04326f35-3eab-4381-88f6-1d38631867cd" providerId="ADAL" clId="{F34849EC-8047-45BE-9EA1-4F83BEF1566C}" dt="2023-10-31T16:29:20.392" v="3220" actId="26606"/>
          <ac:spMkLst>
            <pc:docMk/>
            <pc:sldMk cId="387197407" sldId="265"/>
            <ac:spMk id="8" creationId="{75D382E2-1FF0-5C43-0C0C-04C5B28F27F8}"/>
          </ac:spMkLst>
        </pc:spChg>
        <pc:graphicFrameChg chg="add del">
          <ac:chgData name="Ashiat Adeogun" userId="04326f35-3eab-4381-88f6-1d38631867cd" providerId="ADAL" clId="{F34849EC-8047-45BE-9EA1-4F83BEF1566C}" dt="2023-10-31T16:28:33.414" v="3207" actId="26606"/>
          <ac:graphicFrameMkLst>
            <pc:docMk/>
            <pc:sldMk cId="387197407" sldId="265"/>
            <ac:graphicFrameMk id="25" creationId="{8B0F0F2F-5B00-330C-3624-2873C6D96363}"/>
          </ac:graphicFrameMkLst>
        </pc:graphicFrameChg>
        <pc:graphicFrameChg chg="add del">
          <ac:chgData name="Ashiat Adeogun" userId="04326f35-3eab-4381-88f6-1d38631867cd" providerId="ADAL" clId="{F34849EC-8047-45BE-9EA1-4F83BEF1566C}" dt="2023-10-31T16:28:36.398" v="3209" actId="26606"/>
          <ac:graphicFrameMkLst>
            <pc:docMk/>
            <pc:sldMk cId="387197407" sldId="265"/>
            <ac:graphicFrameMk id="27" creationId="{7622EE6C-00EE-EF5A-BB59-C7CBBFC28183}"/>
          </ac:graphicFrameMkLst>
        </pc:graphicFrameChg>
        <pc:graphicFrameChg chg="add del">
          <ac:chgData name="Ashiat Adeogun" userId="04326f35-3eab-4381-88f6-1d38631867cd" providerId="ADAL" clId="{F34849EC-8047-45BE-9EA1-4F83BEF1566C}" dt="2023-10-31T16:28:37.890" v="3211" actId="26606"/>
          <ac:graphicFrameMkLst>
            <pc:docMk/>
            <pc:sldMk cId="387197407" sldId="265"/>
            <ac:graphicFrameMk id="29" creationId="{8B0F0F2F-5B00-330C-3624-2873C6D96363}"/>
          </ac:graphicFrameMkLst>
        </pc:graphicFrameChg>
        <pc:graphicFrameChg chg="add del">
          <ac:chgData name="Ashiat Adeogun" userId="04326f35-3eab-4381-88f6-1d38631867cd" providerId="ADAL" clId="{F34849EC-8047-45BE-9EA1-4F83BEF1566C}" dt="2023-10-31T16:28:39.955" v="3213" actId="26606"/>
          <ac:graphicFrameMkLst>
            <pc:docMk/>
            <pc:sldMk cId="387197407" sldId="265"/>
            <ac:graphicFrameMk id="31" creationId="{BC9A1854-58EA-C946-5B1F-6F60A340B1ED}"/>
          </ac:graphicFrameMkLst>
        </pc:graphicFrameChg>
        <pc:graphicFrameChg chg="add del">
          <ac:chgData name="Ashiat Adeogun" userId="04326f35-3eab-4381-88f6-1d38631867cd" providerId="ADAL" clId="{F34849EC-8047-45BE-9EA1-4F83BEF1566C}" dt="2023-10-31T16:28:59.095" v="3215" actId="26606"/>
          <ac:graphicFrameMkLst>
            <pc:docMk/>
            <pc:sldMk cId="387197407" sldId="265"/>
            <ac:graphicFrameMk id="33" creationId="{8B0F0F2F-5B00-330C-3624-2873C6D96363}"/>
          </ac:graphicFrameMkLst>
        </pc:graphicFrameChg>
        <pc:graphicFrameChg chg="add del">
          <ac:chgData name="Ashiat Adeogun" userId="04326f35-3eab-4381-88f6-1d38631867cd" providerId="ADAL" clId="{F34849EC-8047-45BE-9EA1-4F83BEF1566C}" dt="2023-10-31T16:29:07.119" v="3217" actId="26606"/>
          <ac:graphicFrameMkLst>
            <pc:docMk/>
            <pc:sldMk cId="387197407" sldId="265"/>
            <ac:graphicFrameMk id="35" creationId="{BC9A1854-58EA-C946-5B1F-6F60A340B1ED}"/>
          </ac:graphicFrameMkLst>
        </pc:graphicFrameChg>
        <pc:graphicFrameChg chg="add del">
          <ac:chgData name="Ashiat Adeogun" userId="04326f35-3eab-4381-88f6-1d38631867cd" providerId="ADAL" clId="{F34849EC-8047-45BE-9EA1-4F83BEF1566C}" dt="2023-10-31T16:29:20.344" v="3219" actId="26606"/>
          <ac:graphicFrameMkLst>
            <pc:docMk/>
            <pc:sldMk cId="387197407" sldId="265"/>
            <ac:graphicFrameMk id="37" creationId="{E0D06E7C-0272-28BF-BACA-1044B041A2BF}"/>
          </ac:graphicFrameMkLst>
        </pc:graphicFrameChg>
        <pc:graphicFrameChg chg="add mod ord modGraphic">
          <ac:chgData name="Ashiat Adeogun" userId="04326f35-3eab-4381-88f6-1d38631867cd" providerId="ADAL" clId="{F34849EC-8047-45BE-9EA1-4F83BEF1566C}" dt="2023-11-01T00:45:43.742" v="3725" actId="1076"/>
          <ac:graphicFrameMkLst>
            <pc:docMk/>
            <pc:sldMk cId="387197407" sldId="265"/>
            <ac:graphicFrameMk id="39" creationId="{BC9A1854-58EA-C946-5B1F-6F60A340B1ED}"/>
          </ac:graphicFrameMkLst>
        </pc:graphicFrameChg>
        <pc:picChg chg="mod ord">
          <ac:chgData name="Ashiat Adeogun" userId="04326f35-3eab-4381-88f6-1d38631867cd" providerId="ADAL" clId="{F34849EC-8047-45BE-9EA1-4F83BEF1566C}" dt="2023-10-31T16:33:40.532" v="3270" actId="14100"/>
          <ac:picMkLst>
            <pc:docMk/>
            <pc:sldMk cId="387197407" sldId="265"/>
            <ac:picMk id="4" creationId="{9C2C69BD-BAF0-B8B1-5117-35BECF53A9E4}"/>
          </ac:picMkLst>
        </pc:picChg>
        <pc:picChg chg="mod ord">
          <ac:chgData name="Ashiat Adeogun" userId="04326f35-3eab-4381-88f6-1d38631867cd" providerId="ADAL" clId="{F34849EC-8047-45BE-9EA1-4F83BEF1566C}" dt="2023-10-31T16:33:16.846" v="3265" actId="1076"/>
          <ac:picMkLst>
            <pc:docMk/>
            <pc:sldMk cId="387197407" sldId="265"/>
            <ac:picMk id="23" creationId="{00000000-0000-0000-0000-000000000000}"/>
          </ac:picMkLst>
        </pc:picChg>
      </pc:sldChg>
      <pc:sldChg chg="addSp delSp modSp mod">
        <pc:chgData name="Ashiat Adeogun" userId="04326f35-3eab-4381-88f6-1d38631867cd" providerId="ADAL" clId="{F34849EC-8047-45BE-9EA1-4F83BEF1566C}" dt="2023-11-02T12:27:02.163" v="4955" actId="1076"/>
        <pc:sldMkLst>
          <pc:docMk/>
          <pc:sldMk cId="1822297578" sldId="266"/>
        </pc:sldMkLst>
        <pc:spChg chg="mod">
          <ac:chgData name="Ashiat Adeogun" userId="04326f35-3eab-4381-88f6-1d38631867cd" providerId="ADAL" clId="{F34849EC-8047-45BE-9EA1-4F83BEF1566C}" dt="2023-11-01T15:20:15.306" v="3806"/>
          <ac:spMkLst>
            <pc:docMk/>
            <pc:sldMk cId="1822297578" sldId="266"/>
            <ac:spMk id="5" creationId="{B759F0E0-F401-E9A4-A89B-9F8025593BCD}"/>
          </ac:spMkLst>
        </pc:spChg>
        <pc:spChg chg="mod">
          <ac:chgData name="Ashiat Adeogun" userId="04326f35-3eab-4381-88f6-1d38631867cd" providerId="ADAL" clId="{F34849EC-8047-45BE-9EA1-4F83BEF1566C}" dt="2023-11-02T12:27:02.163" v="4955" actId="1076"/>
          <ac:spMkLst>
            <pc:docMk/>
            <pc:sldMk cId="1822297578" sldId="266"/>
            <ac:spMk id="7" creationId="{CAF41E76-1FF6-649D-51EC-AD42988DDDFC}"/>
          </ac:spMkLst>
        </pc:spChg>
        <pc:spChg chg="mod">
          <ac:chgData name="Ashiat Adeogun" userId="04326f35-3eab-4381-88f6-1d38631867cd" providerId="ADAL" clId="{F34849EC-8047-45BE-9EA1-4F83BEF1566C}" dt="2023-11-01T15:17:29.811" v="3800" actId="14100"/>
          <ac:spMkLst>
            <pc:docMk/>
            <pc:sldMk cId="1822297578" sldId="266"/>
            <ac:spMk id="8" creationId="{75D382E2-1FF0-5C43-0C0C-04C5B28F27F8}"/>
          </ac:spMkLst>
        </pc:spChg>
        <pc:picChg chg="del">
          <ac:chgData name="Ashiat Adeogun" userId="04326f35-3eab-4381-88f6-1d38631867cd" providerId="ADAL" clId="{F34849EC-8047-45BE-9EA1-4F83BEF1566C}" dt="2023-11-01T15:17:16.019" v="3798" actId="478"/>
          <ac:picMkLst>
            <pc:docMk/>
            <pc:sldMk cId="1822297578" sldId="266"/>
            <ac:picMk id="4" creationId="{3820D5F0-37A9-EAB3-BE94-331F3A2DD380}"/>
          </ac:picMkLst>
        </pc:picChg>
        <pc:picChg chg="add mod">
          <ac:chgData name="Ashiat Adeogun" userId="04326f35-3eab-4381-88f6-1d38631867cd" providerId="ADAL" clId="{F34849EC-8047-45BE-9EA1-4F83BEF1566C}" dt="2023-11-01T15:17:55.684" v="3805" actId="14100"/>
          <ac:picMkLst>
            <pc:docMk/>
            <pc:sldMk cId="1822297578" sldId="266"/>
            <ac:picMk id="6" creationId="{E5DF951A-0AF5-04DF-9DFE-7337466C3A79}"/>
          </ac:picMkLst>
        </pc:picChg>
      </pc:sldChg>
      <pc:sldChg chg="del">
        <pc:chgData name="Ashiat Adeogun" userId="04326f35-3eab-4381-88f6-1d38631867cd" providerId="ADAL" clId="{F34849EC-8047-45BE-9EA1-4F83BEF1566C}" dt="2023-10-31T15:59:54.621" v="3157" actId="47"/>
        <pc:sldMkLst>
          <pc:docMk/>
          <pc:sldMk cId="1621845017" sldId="267"/>
        </pc:sldMkLst>
      </pc:sldChg>
      <pc:sldChg chg="modSp mod ord">
        <pc:chgData name="Ashiat Adeogun" userId="04326f35-3eab-4381-88f6-1d38631867cd" providerId="ADAL" clId="{F34849EC-8047-45BE-9EA1-4F83BEF1566C}" dt="2023-11-02T12:34:13.795" v="5045" actId="20577"/>
        <pc:sldMkLst>
          <pc:docMk/>
          <pc:sldMk cId="3291438918" sldId="268"/>
        </pc:sldMkLst>
        <pc:spChg chg="mod">
          <ac:chgData name="Ashiat Adeogun" userId="04326f35-3eab-4381-88f6-1d38631867cd" providerId="ADAL" clId="{F34849EC-8047-45BE-9EA1-4F83BEF1566C}" dt="2023-11-02T12:33:47.980" v="5035" actId="20577"/>
          <ac:spMkLst>
            <pc:docMk/>
            <pc:sldMk cId="3291438918" sldId="268"/>
            <ac:spMk id="7" creationId="{CAF41E76-1FF6-649D-51EC-AD42988DDDFC}"/>
          </ac:spMkLst>
        </pc:spChg>
        <pc:graphicFrameChg chg="mod">
          <ac:chgData name="Ashiat Adeogun" userId="04326f35-3eab-4381-88f6-1d38631867cd" providerId="ADAL" clId="{F34849EC-8047-45BE-9EA1-4F83BEF1566C}" dt="2023-11-02T12:34:13.795" v="5045" actId="20577"/>
          <ac:graphicFrameMkLst>
            <pc:docMk/>
            <pc:sldMk cId="3291438918" sldId="268"/>
            <ac:graphicFrameMk id="25" creationId="{2B3B9DA4-D338-A20E-3A81-8B61397289EF}"/>
          </ac:graphicFrameMkLst>
        </pc:graphicFrameChg>
      </pc:sldChg>
      <pc:sldChg chg="del">
        <pc:chgData name="Ashiat Adeogun" userId="04326f35-3eab-4381-88f6-1d38631867cd" providerId="ADAL" clId="{F34849EC-8047-45BE-9EA1-4F83BEF1566C}" dt="2023-10-31T16:00:02.312" v="3160" actId="47"/>
        <pc:sldMkLst>
          <pc:docMk/>
          <pc:sldMk cId="118200238" sldId="269"/>
        </pc:sldMkLst>
      </pc:sldChg>
      <pc:sldChg chg="modSp mod">
        <pc:chgData name="Ashiat Adeogun" userId="04326f35-3eab-4381-88f6-1d38631867cd" providerId="ADAL" clId="{F34849EC-8047-45BE-9EA1-4F83BEF1566C}" dt="2023-11-01T21:19:10.198" v="4730"/>
        <pc:sldMkLst>
          <pc:docMk/>
          <pc:sldMk cId="139543782" sldId="270"/>
        </pc:sldMkLst>
        <pc:spChg chg="mod">
          <ac:chgData name="Ashiat Adeogun" userId="04326f35-3eab-4381-88f6-1d38631867cd" providerId="ADAL" clId="{F34849EC-8047-45BE-9EA1-4F83BEF1566C}" dt="2023-11-01T20:42:16.371" v="4658" actId="20577"/>
          <ac:spMkLst>
            <pc:docMk/>
            <pc:sldMk cId="139543782" sldId="270"/>
            <ac:spMk id="7" creationId="{CAF41E76-1FF6-649D-51EC-AD42988DDDFC}"/>
          </ac:spMkLst>
        </pc:spChg>
        <pc:graphicFrameChg chg="mod modGraphic">
          <ac:chgData name="Ashiat Adeogun" userId="04326f35-3eab-4381-88f6-1d38631867cd" providerId="ADAL" clId="{F34849EC-8047-45BE-9EA1-4F83BEF1566C}" dt="2023-11-01T21:19:10.198" v="4730"/>
          <ac:graphicFrameMkLst>
            <pc:docMk/>
            <pc:sldMk cId="139543782" sldId="270"/>
            <ac:graphicFrameMk id="25" creationId="{7B40D223-8B43-0A96-D4A0-52AEA50E1E71}"/>
          </ac:graphicFrameMkLst>
        </pc:graphicFrameChg>
      </pc:sldChg>
      <pc:sldChg chg="modSp mod">
        <pc:chgData name="Ashiat Adeogun" userId="04326f35-3eab-4381-88f6-1d38631867cd" providerId="ADAL" clId="{F34849EC-8047-45BE-9EA1-4F83BEF1566C}" dt="2023-11-02T12:13:47.031" v="4946" actId="14100"/>
        <pc:sldMkLst>
          <pc:docMk/>
          <pc:sldMk cId="3505519075" sldId="271"/>
        </pc:sldMkLst>
        <pc:spChg chg="mod">
          <ac:chgData name="Ashiat Adeogun" userId="04326f35-3eab-4381-88f6-1d38631867cd" providerId="ADAL" clId="{F34849EC-8047-45BE-9EA1-4F83BEF1566C}" dt="2023-11-02T12:13:42.671" v="4945" actId="1076"/>
          <ac:spMkLst>
            <pc:docMk/>
            <pc:sldMk cId="3505519075" sldId="271"/>
            <ac:spMk id="7" creationId="{CAF41E76-1FF6-649D-51EC-AD42988DDDFC}"/>
          </ac:spMkLst>
        </pc:spChg>
        <pc:spChg chg="mod">
          <ac:chgData name="Ashiat Adeogun" userId="04326f35-3eab-4381-88f6-1d38631867cd" providerId="ADAL" clId="{F34849EC-8047-45BE-9EA1-4F83BEF1566C}" dt="2023-11-02T12:13:47.031" v="4946" actId="14100"/>
          <ac:spMkLst>
            <pc:docMk/>
            <pc:sldMk cId="3505519075" sldId="271"/>
            <ac:spMk id="8" creationId="{75D382E2-1FF0-5C43-0C0C-04C5B28F27F8}"/>
          </ac:spMkLst>
        </pc:spChg>
      </pc:sldChg>
      <pc:sldChg chg="del">
        <pc:chgData name="Ashiat Adeogun" userId="04326f35-3eab-4381-88f6-1d38631867cd" providerId="ADAL" clId="{F34849EC-8047-45BE-9EA1-4F83BEF1566C}" dt="2023-10-31T15:59:56.907" v="3158" actId="47"/>
        <pc:sldMkLst>
          <pc:docMk/>
          <pc:sldMk cId="3275041998" sldId="272"/>
        </pc:sldMkLst>
      </pc:sldChg>
      <pc:sldChg chg="del">
        <pc:chgData name="Ashiat Adeogun" userId="04326f35-3eab-4381-88f6-1d38631867cd" providerId="ADAL" clId="{F34849EC-8047-45BE-9EA1-4F83BEF1566C}" dt="2023-10-31T15:59:58.532" v="3159" actId="47"/>
        <pc:sldMkLst>
          <pc:docMk/>
          <pc:sldMk cId="228561815" sldId="273"/>
        </pc:sldMkLst>
      </pc:sldChg>
      <pc:sldChg chg="del">
        <pc:chgData name="Ashiat Adeogun" userId="04326f35-3eab-4381-88f6-1d38631867cd" providerId="ADAL" clId="{F34849EC-8047-45BE-9EA1-4F83BEF1566C}" dt="2023-10-31T16:00:06.499" v="3161" actId="47"/>
        <pc:sldMkLst>
          <pc:docMk/>
          <pc:sldMk cId="4029243353" sldId="274"/>
        </pc:sldMkLst>
      </pc:sldChg>
      <pc:sldChg chg="addSp modSp mod setBg">
        <pc:chgData name="Ashiat Adeogun" userId="04326f35-3eab-4381-88f6-1d38631867cd" providerId="ADAL" clId="{F34849EC-8047-45BE-9EA1-4F83BEF1566C}" dt="2023-11-02T12:02:17.151" v="4899" actId="14100"/>
        <pc:sldMkLst>
          <pc:docMk/>
          <pc:sldMk cId="213930742" sldId="275"/>
        </pc:sldMkLst>
        <pc:spChg chg="add mod">
          <ac:chgData name="Ashiat Adeogun" userId="04326f35-3eab-4381-88f6-1d38631867cd" providerId="ADAL" clId="{F34849EC-8047-45BE-9EA1-4F83BEF1566C}" dt="2023-11-02T12:02:17.151" v="4899" actId="14100"/>
          <ac:spMkLst>
            <pc:docMk/>
            <pc:sldMk cId="213930742" sldId="275"/>
            <ac:spMk id="3" creationId="{63E3F2ED-D68B-71AF-C24F-99438CA0B4B3}"/>
          </ac:spMkLst>
        </pc:spChg>
        <pc:spChg chg="mod">
          <ac:chgData name="Ashiat Adeogun" userId="04326f35-3eab-4381-88f6-1d38631867cd" providerId="ADAL" clId="{F34849EC-8047-45BE-9EA1-4F83BEF1566C}" dt="2023-11-02T11:57:20.551" v="4883" actId="1076"/>
          <ac:spMkLst>
            <pc:docMk/>
            <pc:sldMk cId="213930742" sldId="275"/>
            <ac:spMk id="7" creationId="{CAF41E76-1FF6-649D-51EC-AD42988DDDFC}"/>
          </ac:spMkLst>
        </pc:spChg>
        <pc:graphicFrameChg chg="mod modGraphic">
          <ac:chgData name="Ashiat Adeogun" userId="04326f35-3eab-4381-88f6-1d38631867cd" providerId="ADAL" clId="{F34849EC-8047-45BE-9EA1-4F83BEF1566C}" dt="2023-11-02T11:58:00.476" v="4891" actId="20577"/>
          <ac:graphicFrameMkLst>
            <pc:docMk/>
            <pc:sldMk cId="213930742" sldId="275"/>
            <ac:graphicFrameMk id="25" creationId="{B91DFE0C-E847-DEFB-D86B-94F06E3D6109}"/>
          </ac:graphicFrameMkLst>
        </pc:graphicFrameChg>
      </pc:sldChg>
      <pc:sldChg chg="addSp delSp modSp add del mod">
        <pc:chgData name="Ashiat Adeogun" userId="04326f35-3eab-4381-88f6-1d38631867cd" providerId="ADAL" clId="{F34849EC-8047-45BE-9EA1-4F83BEF1566C}" dt="2023-10-31T14:15:29.568" v="3003" actId="47"/>
        <pc:sldMkLst>
          <pc:docMk/>
          <pc:sldMk cId="835951412" sldId="278"/>
        </pc:sldMkLst>
        <pc:spChg chg="del">
          <ac:chgData name="Ashiat Adeogun" userId="04326f35-3eab-4381-88f6-1d38631867cd" providerId="ADAL" clId="{F34849EC-8047-45BE-9EA1-4F83BEF1566C}" dt="2023-10-30T17:02:55.199" v="225" actId="478"/>
          <ac:spMkLst>
            <pc:docMk/>
            <pc:sldMk cId="835951412" sldId="278"/>
            <ac:spMk id="3" creationId="{5A824C2C-A02E-43EA-E2D3-2C31CE525799}"/>
          </ac:spMkLst>
        </pc:spChg>
        <pc:spChg chg="del">
          <ac:chgData name="Ashiat Adeogun" userId="04326f35-3eab-4381-88f6-1d38631867cd" providerId="ADAL" clId="{F34849EC-8047-45BE-9EA1-4F83BEF1566C}" dt="2023-10-30T17:02:50.708" v="221" actId="478"/>
          <ac:spMkLst>
            <pc:docMk/>
            <pc:sldMk cId="835951412" sldId="278"/>
            <ac:spMk id="6" creationId="{B0DFBC34-655B-3C99-1D79-DCEA2DF1A58E}"/>
          </ac:spMkLst>
        </pc:spChg>
        <pc:spChg chg="del">
          <ac:chgData name="Ashiat Adeogun" userId="04326f35-3eab-4381-88f6-1d38631867cd" providerId="ADAL" clId="{F34849EC-8047-45BE-9EA1-4F83BEF1566C}" dt="2023-10-30T17:02:40.882" v="211" actId="478"/>
          <ac:spMkLst>
            <pc:docMk/>
            <pc:sldMk cId="835951412" sldId="278"/>
            <ac:spMk id="7" creationId="{7678DB59-15E8-45A8-DFC0-BF889B735BAF}"/>
          </ac:spMkLst>
        </pc:spChg>
        <pc:spChg chg="del">
          <ac:chgData name="Ashiat Adeogun" userId="04326f35-3eab-4381-88f6-1d38631867cd" providerId="ADAL" clId="{F34849EC-8047-45BE-9EA1-4F83BEF1566C}" dt="2023-10-30T17:02:52.119" v="222" actId="478"/>
          <ac:spMkLst>
            <pc:docMk/>
            <pc:sldMk cId="835951412" sldId="278"/>
            <ac:spMk id="8" creationId="{4EFD3BA0-BD9F-75A4-42EE-30F4195BD008}"/>
          </ac:spMkLst>
        </pc:spChg>
        <pc:spChg chg="del">
          <ac:chgData name="Ashiat Adeogun" userId="04326f35-3eab-4381-88f6-1d38631867cd" providerId="ADAL" clId="{F34849EC-8047-45BE-9EA1-4F83BEF1566C}" dt="2023-10-30T17:02:41.493" v="212" actId="478"/>
          <ac:spMkLst>
            <pc:docMk/>
            <pc:sldMk cId="835951412" sldId="278"/>
            <ac:spMk id="9" creationId="{38FC7BD1-D716-BE57-8665-87820E44DE58}"/>
          </ac:spMkLst>
        </pc:spChg>
        <pc:spChg chg="del">
          <ac:chgData name="Ashiat Adeogun" userId="04326f35-3eab-4381-88f6-1d38631867cd" providerId="ADAL" clId="{F34849EC-8047-45BE-9EA1-4F83BEF1566C}" dt="2023-10-30T17:02:42.609" v="213" actId="478"/>
          <ac:spMkLst>
            <pc:docMk/>
            <pc:sldMk cId="835951412" sldId="278"/>
            <ac:spMk id="10" creationId="{5DF6214F-5EE9-6503-9601-1C4FFC8A20E6}"/>
          </ac:spMkLst>
        </pc:spChg>
        <pc:spChg chg="del">
          <ac:chgData name="Ashiat Adeogun" userId="04326f35-3eab-4381-88f6-1d38631867cd" providerId="ADAL" clId="{F34849EC-8047-45BE-9EA1-4F83BEF1566C}" dt="2023-10-30T17:02:47.082" v="218" actId="478"/>
          <ac:spMkLst>
            <pc:docMk/>
            <pc:sldMk cId="835951412" sldId="278"/>
            <ac:spMk id="11" creationId="{2A2AE6EC-9396-1EDE-EC0A-B73DBF6B0648}"/>
          </ac:spMkLst>
        </pc:spChg>
        <pc:spChg chg="del">
          <ac:chgData name="Ashiat Adeogun" userId="04326f35-3eab-4381-88f6-1d38631867cd" providerId="ADAL" clId="{F34849EC-8047-45BE-9EA1-4F83BEF1566C}" dt="2023-10-30T17:02:58.762" v="227" actId="478"/>
          <ac:spMkLst>
            <pc:docMk/>
            <pc:sldMk cId="835951412" sldId="278"/>
            <ac:spMk id="12" creationId="{43229EE9-CF5F-CE27-45D8-3E6A77CD94A2}"/>
          </ac:spMkLst>
        </pc:spChg>
        <pc:spChg chg="del">
          <ac:chgData name="Ashiat Adeogun" userId="04326f35-3eab-4381-88f6-1d38631867cd" providerId="ADAL" clId="{F34849EC-8047-45BE-9EA1-4F83BEF1566C}" dt="2023-10-30T17:03:05.931" v="234" actId="478"/>
          <ac:spMkLst>
            <pc:docMk/>
            <pc:sldMk cId="835951412" sldId="278"/>
            <ac:spMk id="13" creationId="{8315C7BA-81A8-EB42-ACDB-61353B87B35D}"/>
          </ac:spMkLst>
        </pc:spChg>
        <pc:spChg chg="del mod">
          <ac:chgData name="Ashiat Adeogun" userId="04326f35-3eab-4381-88f6-1d38631867cd" providerId="ADAL" clId="{F34849EC-8047-45BE-9EA1-4F83BEF1566C}" dt="2023-10-30T17:02:49.448" v="220" actId="478"/>
          <ac:spMkLst>
            <pc:docMk/>
            <pc:sldMk cId="835951412" sldId="278"/>
            <ac:spMk id="14" creationId="{848F8242-BAA9-B96A-20A3-F7BF386D5D26}"/>
          </ac:spMkLst>
        </pc:spChg>
        <pc:spChg chg="del">
          <ac:chgData name="Ashiat Adeogun" userId="04326f35-3eab-4381-88f6-1d38631867cd" providerId="ADAL" clId="{F34849EC-8047-45BE-9EA1-4F83BEF1566C}" dt="2023-10-30T17:02:55.993" v="226" actId="478"/>
          <ac:spMkLst>
            <pc:docMk/>
            <pc:sldMk cId="835951412" sldId="278"/>
            <ac:spMk id="15" creationId="{A056DB97-BB13-96AD-C00F-30015C012BDF}"/>
          </ac:spMkLst>
        </pc:spChg>
        <pc:spChg chg="del">
          <ac:chgData name="Ashiat Adeogun" userId="04326f35-3eab-4381-88f6-1d38631867cd" providerId="ADAL" clId="{F34849EC-8047-45BE-9EA1-4F83BEF1566C}" dt="2023-10-30T17:03:04.957" v="233" actId="478"/>
          <ac:spMkLst>
            <pc:docMk/>
            <pc:sldMk cId="835951412" sldId="278"/>
            <ac:spMk id="16" creationId="{458C04E3-A5A3-A6F4-DD90-2243E71804AA}"/>
          </ac:spMkLst>
        </pc:spChg>
        <pc:spChg chg="del">
          <ac:chgData name="Ashiat Adeogun" userId="04326f35-3eab-4381-88f6-1d38631867cd" providerId="ADAL" clId="{F34849EC-8047-45BE-9EA1-4F83BEF1566C}" dt="2023-10-30T17:02:44.474" v="215" actId="478"/>
          <ac:spMkLst>
            <pc:docMk/>
            <pc:sldMk cId="835951412" sldId="278"/>
            <ac:spMk id="17" creationId="{7D3135B3-1ED4-7563-B513-67D4D1A416CE}"/>
          </ac:spMkLst>
        </pc:spChg>
        <pc:spChg chg="del">
          <ac:chgData name="Ashiat Adeogun" userId="04326f35-3eab-4381-88f6-1d38631867cd" providerId="ADAL" clId="{F34849EC-8047-45BE-9EA1-4F83BEF1566C}" dt="2023-10-30T17:02:59.833" v="228" actId="478"/>
          <ac:spMkLst>
            <pc:docMk/>
            <pc:sldMk cId="835951412" sldId="278"/>
            <ac:spMk id="18" creationId="{0BD99891-3EAB-02EA-2897-105AD4B0562F}"/>
          </ac:spMkLst>
        </pc:spChg>
        <pc:spChg chg="del">
          <ac:chgData name="Ashiat Adeogun" userId="04326f35-3eab-4381-88f6-1d38631867cd" providerId="ADAL" clId="{F34849EC-8047-45BE-9EA1-4F83BEF1566C}" dt="2023-10-30T17:03:01.870" v="230" actId="478"/>
          <ac:spMkLst>
            <pc:docMk/>
            <pc:sldMk cId="835951412" sldId="278"/>
            <ac:spMk id="19" creationId="{0883BCAF-7229-A68C-62ED-402D38ED7A2C}"/>
          </ac:spMkLst>
        </pc:spChg>
        <pc:spChg chg="del">
          <ac:chgData name="Ashiat Adeogun" userId="04326f35-3eab-4381-88f6-1d38631867cd" providerId="ADAL" clId="{F34849EC-8047-45BE-9EA1-4F83BEF1566C}" dt="2023-10-30T17:02:54.134" v="224" actId="478"/>
          <ac:spMkLst>
            <pc:docMk/>
            <pc:sldMk cId="835951412" sldId="278"/>
            <ac:spMk id="20" creationId="{6DCCCD8A-8215-033C-1D8A-F97FCA9044DD}"/>
          </ac:spMkLst>
        </pc:spChg>
        <pc:spChg chg="del">
          <ac:chgData name="Ashiat Adeogun" userId="04326f35-3eab-4381-88f6-1d38631867cd" providerId="ADAL" clId="{F34849EC-8047-45BE-9EA1-4F83BEF1566C}" dt="2023-10-30T17:03:00.847" v="229" actId="478"/>
          <ac:spMkLst>
            <pc:docMk/>
            <pc:sldMk cId="835951412" sldId="278"/>
            <ac:spMk id="21" creationId="{8AD4F65E-198C-510D-B1D7-EE5ECC868C9E}"/>
          </ac:spMkLst>
        </pc:spChg>
        <pc:spChg chg="del mod">
          <ac:chgData name="Ashiat Adeogun" userId="04326f35-3eab-4381-88f6-1d38631867cd" providerId="ADAL" clId="{F34849EC-8047-45BE-9EA1-4F83BEF1566C}" dt="2023-10-30T17:03:03.761" v="232" actId="478"/>
          <ac:spMkLst>
            <pc:docMk/>
            <pc:sldMk cId="835951412" sldId="278"/>
            <ac:spMk id="22" creationId="{4DDF838B-203D-DA31-11B9-7EE1F0EDFDB8}"/>
          </ac:spMkLst>
        </pc:spChg>
        <pc:spChg chg="del">
          <ac:chgData name="Ashiat Adeogun" userId="04326f35-3eab-4381-88f6-1d38631867cd" providerId="ADAL" clId="{F34849EC-8047-45BE-9EA1-4F83BEF1566C}" dt="2023-10-30T17:02:43.217" v="214" actId="478"/>
          <ac:spMkLst>
            <pc:docMk/>
            <pc:sldMk cId="835951412" sldId="278"/>
            <ac:spMk id="24" creationId="{BFB269F3-162F-987F-A0AC-135E0100630A}"/>
          </ac:spMkLst>
        </pc:spChg>
        <pc:spChg chg="del">
          <ac:chgData name="Ashiat Adeogun" userId="04326f35-3eab-4381-88f6-1d38631867cd" providerId="ADAL" clId="{F34849EC-8047-45BE-9EA1-4F83BEF1566C}" dt="2023-10-30T17:02:53.171" v="223" actId="478"/>
          <ac:spMkLst>
            <pc:docMk/>
            <pc:sldMk cId="835951412" sldId="278"/>
            <ac:spMk id="25" creationId="{91FD60D3-7FC8-025C-FEC8-C9097DD37ED2}"/>
          </ac:spMkLst>
        </pc:spChg>
        <pc:spChg chg="add del mod topLvl">
          <ac:chgData name="Ashiat Adeogun" userId="04326f35-3eab-4381-88f6-1d38631867cd" providerId="ADAL" clId="{F34849EC-8047-45BE-9EA1-4F83BEF1566C}" dt="2023-10-30T17:06:36.769" v="258" actId="478"/>
          <ac:spMkLst>
            <pc:docMk/>
            <pc:sldMk cId="835951412" sldId="278"/>
            <ac:spMk id="27" creationId="{FF32788B-9497-8030-04BE-A3E005F132DE}"/>
          </ac:spMkLst>
        </pc:spChg>
        <pc:spChg chg="add del mod topLvl">
          <ac:chgData name="Ashiat Adeogun" userId="04326f35-3eab-4381-88f6-1d38631867cd" providerId="ADAL" clId="{F34849EC-8047-45BE-9EA1-4F83BEF1566C}" dt="2023-10-30T17:06:34.704" v="257" actId="478"/>
          <ac:spMkLst>
            <pc:docMk/>
            <pc:sldMk cId="835951412" sldId="278"/>
            <ac:spMk id="28" creationId="{DA44A169-70AC-CD74-A650-57AE74378040}"/>
          </ac:spMkLst>
        </pc:spChg>
        <pc:spChg chg="add del mod">
          <ac:chgData name="Ashiat Adeogun" userId="04326f35-3eab-4381-88f6-1d38631867cd" providerId="ADAL" clId="{F34849EC-8047-45BE-9EA1-4F83BEF1566C}" dt="2023-10-30T17:11:17.166" v="540" actId="26606"/>
          <ac:spMkLst>
            <pc:docMk/>
            <pc:sldMk cId="835951412" sldId="278"/>
            <ac:spMk id="30" creationId="{73690D27-8A81-1869-6007-9FADA603B676}"/>
          </ac:spMkLst>
        </pc:spChg>
        <pc:spChg chg="add del mod">
          <ac:chgData name="Ashiat Adeogun" userId="04326f35-3eab-4381-88f6-1d38631867cd" providerId="ADAL" clId="{F34849EC-8047-45BE-9EA1-4F83BEF1566C}" dt="2023-10-30T17:15:27.447" v="736" actId="478"/>
          <ac:spMkLst>
            <pc:docMk/>
            <pc:sldMk cId="835951412" sldId="278"/>
            <ac:spMk id="31" creationId="{67C2A93B-1FD1-12C4-7070-082A9262DD6A}"/>
          </ac:spMkLst>
        </pc:spChg>
        <pc:spChg chg="add del mod">
          <ac:chgData name="Ashiat Adeogun" userId="04326f35-3eab-4381-88f6-1d38631867cd" providerId="ADAL" clId="{F34849EC-8047-45BE-9EA1-4F83BEF1566C}" dt="2023-10-30T17:17:58.708" v="846" actId="478"/>
          <ac:spMkLst>
            <pc:docMk/>
            <pc:sldMk cId="835951412" sldId="278"/>
            <ac:spMk id="33" creationId="{4B06298C-9D84-12A6-8190-227BADF8D2CD}"/>
          </ac:spMkLst>
        </pc:spChg>
        <pc:spChg chg="add del mod">
          <ac:chgData name="Ashiat Adeogun" userId="04326f35-3eab-4381-88f6-1d38631867cd" providerId="ADAL" clId="{F34849EC-8047-45BE-9EA1-4F83BEF1566C}" dt="2023-10-30T17:17:45.926" v="838" actId="478"/>
          <ac:spMkLst>
            <pc:docMk/>
            <pc:sldMk cId="835951412" sldId="278"/>
            <ac:spMk id="34" creationId="{0721C893-EAD4-2965-0F56-0BEE40DAFEBB}"/>
          </ac:spMkLst>
        </pc:spChg>
        <pc:spChg chg="add del mod">
          <ac:chgData name="Ashiat Adeogun" userId="04326f35-3eab-4381-88f6-1d38631867cd" providerId="ADAL" clId="{F34849EC-8047-45BE-9EA1-4F83BEF1566C}" dt="2023-10-30T17:17:35.391" v="835" actId="478"/>
          <ac:spMkLst>
            <pc:docMk/>
            <pc:sldMk cId="835951412" sldId="278"/>
            <ac:spMk id="35" creationId="{AE2238AB-BC66-96CA-AB41-53D1942140EA}"/>
          </ac:spMkLst>
        </pc:spChg>
        <pc:spChg chg="add del mod">
          <ac:chgData name="Ashiat Adeogun" userId="04326f35-3eab-4381-88f6-1d38631867cd" providerId="ADAL" clId="{F34849EC-8047-45BE-9EA1-4F83BEF1566C}" dt="2023-10-30T17:17:51.674" v="841" actId="478"/>
          <ac:spMkLst>
            <pc:docMk/>
            <pc:sldMk cId="835951412" sldId="278"/>
            <ac:spMk id="36" creationId="{7935EA9F-0335-7A9A-4F10-B8E903AA035B}"/>
          </ac:spMkLst>
        </pc:spChg>
        <pc:spChg chg="add del mod">
          <ac:chgData name="Ashiat Adeogun" userId="04326f35-3eab-4381-88f6-1d38631867cd" providerId="ADAL" clId="{F34849EC-8047-45BE-9EA1-4F83BEF1566C}" dt="2023-10-30T17:18:06.661" v="849" actId="478"/>
          <ac:spMkLst>
            <pc:docMk/>
            <pc:sldMk cId="835951412" sldId="278"/>
            <ac:spMk id="37" creationId="{C3AFD260-D60A-BE95-F228-863C7F117854}"/>
          </ac:spMkLst>
        </pc:spChg>
        <pc:spChg chg="add mod">
          <ac:chgData name="Ashiat Adeogun" userId="04326f35-3eab-4381-88f6-1d38631867cd" providerId="ADAL" clId="{F34849EC-8047-45BE-9EA1-4F83BEF1566C}" dt="2023-10-30T17:28:36.965" v="1233" actId="1076"/>
          <ac:spMkLst>
            <pc:docMk/>
            <pc:sldMk cId="835951412" sldId="278"/>
            <ac:spMk id="38" creationId="{F8D8C463-4B2A-4747-4CF7-7303758D09C3}"/>
          </ac:spMkLst>
        </pc:spChg>
        <pc:spChg chg="add mod">
          <ac:chgData name="Ashiat Adeogun" userId="04326f35-3eab-4381-88f6-1d38631867cd" providerId="ADAL" clId="{F34849EC-8047-45BE-9EA1-4F83BEF1566C}" dt="2023-10-30T17:28:23.215" v="1232" actId="1076"/>
          <ac:spMkLst>
            <pc:docMk/>
            <pc:sldMk cId="835951412" sldId="278"/>
            <ac:spMk id="39" creationId="{DC20BA92-076F-BA73-89BF-C62DA50FE2E0}"/>
          </ac:spMkLst>
        </pc:spChg>
        <pc:spChg chg="add mod">
          <ac:chgData name="Ashiat Adeogun" userId="04326f35-3eab-4381-88f6-1d38631867cd" providerId="ADAL" clId="{F34849EC-8047-45BE-9EA1-4F83BEF1566C}" dt="2023-10-30T17:31:35.800" v="1410" actId="1076"/>
          <ac:spMkLst>
            <pc:docMk/>
            <pc:sldMk cId="835951412" sldId="278"/>
            <ac:spMk id="40" creationId="{199E12A8-4255-22FC-6CC0-62E43B7BC040}"/>
          </ac:spMkLst>
        </pc:spChg>
        <pc:spChg chg="add mod">
          <ac:chgData name="Ashiat Adeogun" userId="04326f35-3eab-4381-88f6-1d38631867cd" providerId="ADAL" clId="{F34849EC-8047-45BE-9EA1-4F83BEF1566C}" dt="2023-10-30T17:32:19.344" v="1450" actId="1076"/>
          <ac:spMkLst>
            <pc:docMk/>
            <pc:sldMk cId="835951412" sldId="278"/>
            <ac:spMk id="41" creationId="{97E06AA2-D71C-61CC-6817-357BCA47ACA5}"/>
          </ac:spMkLst>
        </pc:spChg>
        <pc:spChg chg="add mod">
          <ac:chgData name="Ashiat Adeogun" userId="04326f35-3eab-4381-88f6-1d38631867cd" providerId="ADAL" clId="{F34849EC-8047-45BE-9EA1-4F83BEF1566C}" dt="2023-10-30T17:32:12.577" v="1437" actId="1076"/>
          <ac:spMkLst>
            <pc:docMk/>
            <pc:sldMk cId="835951412" sldId="278"/>
            <ac:spMk id="42" creationId="{A617B386-AD9F-19ED-6A12-5253736235EC}"/>
          </ac:spMkLst>
        </pc:spChg>
        <pc:spChg chg="add mod">
          <ac:chgData name="Ashiat Adeogun" userId="04326f35-3eab-4381-88f6-1d38631867cd" providerId="ADAL" clId="{F34849EC-8047-45BE-9EA1-4F83BEF1566C}" dt="2023-10-30T17:32:05.298" v="1435" actId="1076"/>
          <ac:spMkLst>
            <pc:docMk/>
            <pc:sldMk cId="835951412" sldId="278"/>
            <ac:spMk id="43" creationId="{A50736F9-623A-CEF9-E3A8-1A89D6DF1A4C}"/>
          </ac:spMkLst>
        </pc:spChg>
        <pc:spChg chg="add mod">
          <ac:chgData name="Ashiat Adeogun" userId="04326f35-3eab-4381-88f6-1d38631867cd" providerId="ADAL" clId="{F34849EC-8047-45BE-9EA1-4F83BEF1566C}" dt="2023-10-30T17:31:39.946" v="1412" actId="1076"/>
          <ac:spMkLst>
            <pc:docMk/>
            <pc:sldMk cId="835951412" sldId="278"/>
            <ac:spMk id="44" creationId="{8D376E4E-F5E9-0EB4-3BEB-CF07493C08C2}"/>
          </ac:spMkLst>
        </pc:spChg>
        <pc:spChg chg="add mod">
          <ac:chgData name="Ashiat Adeogun" userId="04326f35-3eab-4381-88f6-1d38631867cd" providerId="ADAL" clId="{F34849EC-8047-45BE-9EA1-4F83BEF1566C}" dt="2023-10-30T17:31:31.502" v="1408" actId="1076"/>
          <ac:spMkLst>
            <pc:docMk/>
            <pc:sldMk cId="835951412" sldId="278"/>
            <ac:spMk id="45" creationId="{A9F90852-D252-1FAE-524D-4E8491322783}"/>
          </ac:spMkLst>
        </pc:spChg>
        <pc:spChg chg="add mod">
          <ac:chgData name="Ashiat Adeogun" userId="04326f35-3eab-4381-88f6-1d38631867cd" providerId="ADAL" clId="{F34849EC-8047-45BE-9EA1-4F83BEF1566C}" dt="2023-10-30T17:31:26.560" v="1407" actId="1076"/>
          <ac:spMkLst>
            <pc:docMk/>
            <pc:sldMk cId="835951412" sldId="278"/>
            <ac:spMk id="46" creationId="{366DA689-3DDE-8127-5022-C2393BDAACAB}"/>
          </ac:spMkLst>
        </pc:spChg>
        <pc:spChg chg="add mod">
          <ac:chgData name="Ashiat Adeogun" userId="04326f35-3eab-4381-88f6-1d38631867cd" providerId="ADAL" clId="{F34849EC-8047-45BE-9EA1-4F83BEF1566C}" dt="2023-10-30T17:31:37.808" v="1411" actId="1076"/>
          <ac:spMkLst>
            <pc:docMk/>
            <pc:sldMk cId="835951412" sldId="278"/>
            <ac:spMk id="47" creationId="{CB793171-28FA-33C1-85CA-D1C915B28E76}"/>
          </ac:spMkLst>
        </pc:spChg>
        <pc:spChg chg="add mod">
          <ac:chgData name="Ashiat Adeogun" userId="04326f35-3eab-4381-88f6-1d38631867cd" providerId="ADAL" clId="{F34849EC-8047-45BE-9EA1-4F83BEF1566C}" dt="2023-10-30T17:31:45.868" v="1414" actId="1076"/>
          <ac:spMkLst>
            <pc:docMk/>
            <pc:sldMk cId="835951412" sldId="278"/>
            <ac:spMk id="48" creationId="{741A6B91-78D9-B527-419D-0ACD3C7AD88D}"/>
          </ac:spMkLst>
        </pc:spChg>
        <pc:spChg chg="add mod">
          <ac:chgData name="Ashiat Adeogun" userId="04326f35-3eab-4381-88f6-1d38631867cd" providerId="ADAL" clId="{F34849EC-8047-45BE-9EA1-4F83BEF1566C}" dt="2023-10-30T17:32:10.228" v="1436" actId="1076"/>
          <ac:spMkLst>
            <pc:docMk/>
            <pc:sldMk cId="835951412" sldId="278"/>
            <ac:spMk id="49" creationId="{211508A8-B162-331C-4353-0AA40EED4B9D}"/>
          </ac:spMkLst>
        </pc:spChg>
        <pc:grpChg chg="add del mod">
          <ac:chgData name="Ashiat Adeogun" userId="04326f35-3eab-4381-88f6-1d38631867cd" providerId="ADAL" clId="{F34849EC-8047-45BE-9EA1-4F83BEF1566C}" dt="2023-10-30T17:06:34.704" v="257" actId="478"/>
          <ac:grpSpMkLst>
            <pc:docMk/>
            <pc:sldMk cId="835951412" sldId="278"/>
            <ac:grpSpMk id="26" creationId="{8489168E-6C7E-563E-CC1D-9930D8C02BD9}"/>
          </ac:grpSpMkLst>
        </pc:grpChg>
        <pc:graphicFrameChg chg="add del mod modGraphic">
          <ac:chgData name="Ashiat Adeogun" userId="04326f35-3eab-4381-88f6-1d38631867cd" providerId="ADAL" clId="{F34849EC-8047-45BE-9EA1-4F83BEF1566C}" dt="2023-10-30T17:05:04.229" v="247" actId="478"/>
          <ac:graphicFrameMkLst>
            <pc:docMk/>
            <pc:sldMk cId="835951412" sldId="278"/>
            <ac:graphicFrameMk id="5" creationId="{60A66C54-F7BF-149C-873B-43BED1F2C15C}"/>
          </ac:graphicFrameMkLst>
        </pc:graphicFrameChg>
        <pc:graphicFrameChg chg="add mod modGraphic">
          <ac:chgData name="Ashiat Adeogun" userId="04326f35-3eab-4381-88f6-1d38631867cd" providerId="ADAL" clId="{F34849EC-8047-45BE-9EA1-4F83BEF1566C}" dt="2023-10-30T17:32:17.328" v="1449" actId="20577"/>
          <ac:graphicFrameMkLst>
            <pc:docMk/>
            <pc:sldMk cId="835951412" sldId="278"/>
            <ac:graphicFrameMk id="32" creationId="{D473C7A5-50E0-C157-F96E-84534B9A1AFF}"/>
          </ac:graphicFrameMkLst>
        </pc:graphicFrameChg>
        <pc:picChg chg="mod">
          <ac:chgData name="Ashiat Adeogun" userId="04326f35-3eab-4381-88f6-1d38631867cd" providerId="ADAL" clId="{F34849EC-8047-45BE-9EA1-4F83BEF1566C}" dt="2023-10-30T17:07:57.116" v="268" actId="1076"/>
          <ac:picMkLst>
            <pc:docMk/>
            <pc:sldMk cId="835951412" sldId="278"/>
            <ac:picMk id="23" creationId="{00000000-0000-0000-0000-000000000000}"/>
          </ac:picMkLst>
        </pc:picChg>
        <pc:picChg chg="add del mod">
          <ac:chgData name="Ashiat Adeogun" userId="04326f35-3eab-4381-88f6-1d38631867cd" providerId="ADAL" clId="{F34849EC-8047-45BE-9EA1-4F83BEF1566C}" dt="2023-10-30T17:07:37.728" v="266" actId="478"/>
          <ac:picMkLst>
            <pc:docMk/>
            <pc:sldMk cId="835951412" sldId="278"/>
            <ac:picMk id="29" creationId="{21FCE295-D3EE-3E96-4DC0-E103283E62F7}"/>
          </ac:picMkLst>
        </pc:picChg>
      </pc:sldChg>
      <pc:sldChg chg="addSp modSp new del mod">
        <pc:chgData name="Ashiat Adeogun" userId="04326f35-3eab-4381-88f6-1d38631867cd" providerId="ADAL" clId="{F34849EC-8047-45BE-9EA1-4F83BEF1566C}" dt="2023-10-30T17:02:29.227" v="209" actId="47"/>
        <pc:sldMkLst>
          <pc:docMk/>
          <pc:sldMk cId="2225615700" sldId="278"/>
        </pc:sldMkLst>
        <pc:spChg chg="mod">
          <ac:chgData name="Ashiat Adeogun" userId="04326f35-3eab-4381-88f6-1d38631867cd" providerId="ADAL" clId="{F34849EC-8047-45BE-9EA1-4F83BEF1566C}" dt="2023-10-30T16:59:45.925" v="164" actId="1076"/>
          <ac:spMkLst>
            <pc:docMk/>
            <pc:sldMk cId="2225615700" sldId="278"/>
            <ac:spMk id="2" creationId="{75831BBD-74DB-27BD-1336-D525307F4F0D}"/>
          </ac:spMkLst>
        </pc:spChg>
        <pc:spChg chg="mod">
          <ac:chgData name="Ashiat Adeogun" userId="04326f35-3eab-4381-88f6-1d38631867cd" providerId="ADAL" clId="{F34849EC-8047-45BE-9EA1-4F83BEF1566C}" dt="2023-10-30T16:59:49.388" v="165" actId="1076"/>
          <ac:spMkLst>
            <pc:docMk/>
            <pc:sldMk cId="2225615700" sldId="278"/>
            <ac:spMk id="3" creationId="{5361331F-115E-F321-8DC1-CFAF7D184933}"/>
          </ac:spMkLst>
        </pc:spChg>
        <pc:picChg chg="add mod">
          <ac:chgData name="Ashiat Adeogun" userId="04326f35-3eab-4381-88f6-1d38631867cd" providerId="ADAL" clId="{F34849EC-8047-45BE-9EA1-4F83BEF1566C}" dt="2023-10-30T16:59:51.644" v="166" actId="1076"/>
          <ac:picMkLst>
            <pc:docMk/>
            <pc:sldMk cId="2225615700" sldId="278"/>
            <ac:picMk id="4" creationId="{D050D225-0239-EE7E-FB53-04F151DC6CFD}"/>
          </ac:picMkLst>
        </pc:picChg>
      </pc:sldChg>
      <pc:sldChg chg="delSp modSp new del mod">
        <pc:chgData name="Ashiat Adeogun" userId="04326f35-3eab-4381-88f6-1d38631867cd" providerId="ADAL" clId="{F34849EC-8047-45BE-9EA1-4F83BEF1566C}" dt="2023-10-30T17:07:58.991" v="269" actId="47"/>
        <pc:sldMkLst>
          <pc:docMk/>
          <pc:sldMk cId="93596972" sldId="279"/>
        </pc:sldMkLst>
        <pc:spChg chg="del">
          <ac:chgData name="Ashiat Adeogun" userId="04326f35-3eab-4381-88f6-1d38631867cd" providerId="ADAL" clId="{F34849EC-8047-45BE-9EA1-4F83BEF1566C}" dt="2023-10-30T17:06:57.849" v="261" actId="478"/>
          <ac:spMkLst>
            <pc:docMk/>
            <pc:sldMk cId="93596972" sldId="279"/>
            <ac:spMk id="2" creationId="{A840685C-6F58-6FAF-CA0F-92B43232FF5C}"/>
          </ac:spMkLst>
        </pc:spChg>
        <pc:spChg chg="mod">
          <ac:chgData name="Ashiat Adeogun" userId="04326f35-3eab-4381-88f6-1d38631867cd" providerId="ADAL" clId="{F34849EC-8047-45BE-9EA1-4F83BEF1566C}" dt="2023-10-30T17:07:01.999" v="262" actId="14100"/>
          <ac:spMkLst>
            <pc:docMk/>
            <pc:sldMk cId="93596972" sldId="279"/>
            <ac:spMk id="3" creationId="{1631EF35-3CB8-E06E-3CDD-B3D30A21282A}"/>
          </ac:spMkLst>
        </pc:spChg>
      </pc:sldChg>
      <pc:sldChg chg="new del">
        <pc:chgData name="Ashiat Adeogun" userId="04326f35-3eab-4381-88f6-1d38631867cd" providerId="ADAL" clId="{F34849EC-8047-45BE-9EA1-4F83BEF1566C}" dt="2023-10-31T11:28:34.290" v="2752" actId="47"/>
        <pc:sldMkLst>
          <pc:docMk/>
          <pc:sldMk cId="3030087286" sldId="279"/>
        </pc:sldMkLst>
      </pc:sldChg>
      <pc:sldChg chg="addSp modSp add del mod">
        <pc:chgData name="Ashiat Adeogun" userId="04326f35-3eab-4381-88f6-1d38631867cd" providerId="ADAL" clId="{F34849EC-8047-45BE-9EA1-4F83BEF1566C}" dt="2023-10-30T17:02:28.640" v="208" actId="47"/>
        <pc:sldMkLst>
          <pc:docMk/>
          <pc:sldMk cId="3871789245" sldId="279"/>
        </pc:sldMkLst>
        <pc:spChg chg="mod">
          <ac:chgData name="Ashiat Adeogun" userId="04326f35-3eab-4381-88f6-1d38631867cd" providerId="ADAL" clId="{F34849EC-8047-45BE-9EA1-4F83BEF1566C}" dt="2023-10-30T17:00:59.029" v="187" actId="20577"/>
          <ac:spMkLst>
            <pc:docMk/>
            <pc:sldMk cId="3871789245" sldId="279"/>
            <ac:spMk id="14" creationId="{848F8242-BAA9-B96A-20A3-F7BF386D5D26}"/>
          </ac:spMkLst>
        </pc:spChg>
        <pc:picChg chg="add mod">
          <ac:chgData name="Ashiat Adeogun" userId="04326f35-3eab-4381-88f6-1d38631867cd" providerId="ADAL" clId="{F34849EC-8047-45BE-9EA1-4F83BEF1566C}" dt="2023-10-30T17:01:08.074" v="188"/>
          <ac:picMkLst>
            <pc:docMk/>
            <pc:sldMk cId="3871789245" sldId="279"/>
            <ac:picMk id="5" creationId="{5849CFCD-0D33-E3EA-AC7F-9E5A33AD7CC0}"/>
          </ac:picMkLst>
        </pc:picChg>
      </pc:sldChg>
      <pc:sldChg chg="addSp delSp modSp add mod">
        <pc:chgData name="Ashiat Adeogun" userId="04326f35-3eab-4381-88f6-1d38631867cd" providerId="ADAL" clId="{F34849EC-8047-45BE-9EA1-4F83BEF1566C}" dt="2023-11-01T15:40:04.116" v="4315" actId="14100"/>
        <pc:sldMkLst>
          <pc:docMk/>
          <pc:sldMk cId="1652538262" sldId="280"/>
        </pc:sldMkLst>
        <pc:spChg chg="add del mod">
          <ac:chgData name="Ashiat Adeogun" userId="04326f35-3eab-4381-88f6-1d38631867cd" providerId="ADAL" clId="{F34849EC-8047-45BE-9EA1-4F83BEF1566C}" dt="2023-11-01T15:35:12.209" v="4154" actId="478"/>
          <ac:spMkLst>
            <pc:docMk/>
            <pc:sldMk cId="1652538262" sldId="280"/>
            <ac:spMk id="3" creationId="{808735B7-B30F-994F-33EA-939210F38DBE}"/>
          </ac:spMkLst>
        </pc:spChg>
        <pc:spChg chg="mod">
          <ac:chgData name="Ashiat Adeogun" userId="04326f35-3eab-4381-88f6-1d38631867cd" providerId="ADAL" clId="{F34849EC-8047-45BE-9EA1-4F83BEF1566C}" dt="2023-11-01T15:33:06.647" v="4091" actId="14100"/>
          <ac:spMkLst>
            <pc:docMk/>
            <pc:sldMk cId="1652538262" sldId="280"/>
            <ac:spMk id="4" creationId="{CF47A93A-6936-4436-B656-3B056BB89B89}"/>
          </ac:spMkLst>
        </pc:spChg>
        <pc:spChg chg="add del mod">
          <ac:chgData name="Ashiat Adeogun" userId="04326f35-3eab-4381-88f6-1d38631867cd" providerId="ADAL" clId="{F34849EC-8047-45BE-9EA1-4F83BEF1566C}" dt="2023-10-31T00:40:00.804" v="2748" actId="26606"/>
          <ac:spMkLst>
            <pc:docMk/>
            <pc:sldMk cId="1652538262" sldId="280"/>
            <ac:spMk id="5" creationId="{33D43927-A68F-C349-B493-325F74B1BACD}"/>
          </ac:spMkLst>
        </pc:spChg>
        <pc:spChg chg="add mod">
          <ac:chgData name="Ashiat Adeogun" userId="04326f35-3eab-4381-88f6-1d38631867cd" providerId="ADAL" clId="{F34849EC-8047-45BE-9EA1-4F83BEF1566C}" dt="2023-11-01T15:38:52.936" v="4296" actId="14100"/>
          <ac:spMkLst>
            <pc:docMk/>
            <pc:sldMk cId="1652538262" sldId="280"/>
            <ac:spMk id="5" creationId="{72398178-D256-826A-47A0-B69E37F4948D}"/>
          </ac:spMkLst>
        </pc:spChg>
        <pc:spChg chg="add del mod">
          <ac:chgData name="Ashiat Adeogun" userId="04326f35-3eab-4381-88f6-1d38631867cd" providerId="ADAL" clId="{F34849EC-8047-45BE-9EA1-4F83BEF1566C}" dt="2023-10-30T21:06:14.261" v="2062" actId="478"/>
          <ac:spMkLst>
            <pc:docMk/>
            <pc:sldMk cId="1652538262" sldId="280"/>
            <ac:spMk id="6" creationId="{01269B3C-F8A5-A1C1-76BE-39A29DF8F115}"/>
          </ac:spMkLst>
        </pc:spChg>
        <pc:spChg chg="add mod">
          <ac:chgData name="Ashiat Adeogun" userId="04326f35-3eab-4381-88f6-1d38631867cd" providerId="ADAL" clId="{F34849EC-8047-45BE-9EA1-4F83BEF1566C}" dt="2023-11-01T15:39:37.906" v="4311" actId="14100"/>
          <ac:spMkLst>
            <pc:docMk/>
            <pc:sldMk cId="1652538262" sldId="280"/>
            <ac:spMk id="6" creationId="{7B70AACF-E4E2-09F3-0381-178002ABA2C8}"/>
          </ac:spMkLst>
        </pc:spChg>
        <pc:spChg chg="add mod">
          <ac:chgData name="Ashiat Adeogun" userId="04326f35-3eab-4381-88f6-1d38631867cd" providerId="ADAL" clId="{F34849EC-8047-45BE-9EA1-4F83BEF1566C}" dt="2023-11-01T15:38:59.838" v="4298" actId="14100"/>
          <ac:spMkLst>
            <pc:docMk/>
            <pc:sldMk cId="1652538262" sldId="280"/>
            <ac:spMk id="7" creationId="{801DF484-FE9B-8EE7-0EAC-6E46C85379FF}"/>
          </ac:spMkLst>
        </pc:spChg>
        <pc:spChg chg="add del mod">
          <ac:chgData name="Ashiat Adeogun" userId="04326f35-3eab-4381-88f6-1d38631867cd" providerId="ADAL" clId="{F34849EC-8047-45BE-9EA1-4F83BEF1566C}" dt="2023-10-30T21:06:05.779" v="2061"/>
          <ac:spMkLst>
            <pc:docMk/>
            <pc:sldMk cId="1652538262" sldId="280"/>
            <ac:spMk id="7" creationId="{8CEB21B5-5666-6CA1-F3F2-BAE5A7C949F1}"/>
          </ac:spMkLst>
        </pc:spChg>
        <pc:spChg chg="add mod">
          <ac:chgData name="Ashiat Adeogun" userId="04326f35-3eab-4381-88f6-1d38631867cd" providerId="ADAL" clId="{F34849EC-8047-45BE-9EA1-4F83BEF1566C}" dt="2023-11-01T15:39:29.436" v="4309" actId="14100"/>
          <ac:spMkLst>
            <pc:docMk/>
            <pc:sldMk cId="1652538262" sldId="280"/>
            <ac:spMk id="8" creationId="{DD72F3B9-F38B-E5AF-4447-27F039C4B857}"/>
          </ac:spMkLst>
        </pc:spChg>
        <pc:spChg chg="add del mod">
          <ac:chgData name="Ashiat Adeogun" userId="04326f35-3eab-4381-88f6-1d38631867cd" providerId="ADAL" clId="{F34849EC-8047-45BE-9EA1-4F83BEF1566C}" dt="2023-10-30T21:06:05.694" v="2059"/>
          <ac:spMkLst>
            <pc:docMk/>
            <pc:sldMk cId="1652538262" sldId="280"/>
            <ac:spMk id="8" creationId="{F610A000-2526-8173-CA37-B9292E46A1E1}"/>
          </ac:spMkLst>
        </pc:spChg>
        <pc:spChg chg="add del mod">
          <ac:chgData name="Ashiat Adeogun" userId="04326f35-3eab-4381-88f6-1d38631867cd" providerId="ADAL" clId="{F34849EC-8047-45BE-9EA1-4F83BEF1566C}" dt="2023-10-30T21:06:05.578" v="2057"/>
          <ac:spMkLst>
            <pc:docMk/>
            <pc:sldMk cId="1652538262" sldId="280"/>
            <ac:spMk id="9" creationId="{5D6FFBBC-A68E-A344-78C9-AD910C315E9A}"/>
          </ac:spMkLst>
        </pc:spChg>
        <pc:spChg chg="add mod">
          <ac:chgData name="Ashiat Adeogun" userId="04326f35-3eab-4381-88f6-1d38631867cd" providerId="ADAL" clId="{F34849EC-8047-45BE-9EA1-4F83BEF1566C}" dt="2023-11-01T15:40:04.116" v="4315" actId="14100"/>
          <ac:spMkLst>
            <pc:docMk/>
            <pc:sldMk cId="1652538262" sldId="280"/>
            <ac:spMk id="9" creationId="{D82B00AA-A40F-D57B-3F4B-EC256CD4BF5E}"/>
          </ac:spMkLst>
        </pc:spChg>
        <pc:spChg chg="add del mod ord">
          <ac:chgData name="Ashiat Adeogun" userId="04326f35-3eab-4381-88f6-1d38631867cd" providerId="ADAL" clId="{F34849EC-8047-45BE-9EA1-4F83BEF1566C}" dt="2023-11-01T15:38:38.905" v="4294" actId="478"/>
          <ac:spMkLst>
            <pc:docMk/>
            <pc:sldMk cId="1652538262" sldId="280"/>
            <ac:spMk id="10" creationId="{8AD7AB2A-FDF6-E0CB-AF2F-96FD7FABF011}"/>
          </ac:spMkLst>
        </pc:spChg>
        <pc:spChg chg="add del mod">
          <ac:chgData name="Ashiat Adeogun" userId="04326f35-3eab-4381-88f6-1d38631867cd" providerId="ADAL" clId="{F34849EC-8047-45BE-9EA1-4F83BEF1566C}" dt="2023-10-30T21:06:05.479" v="2055"/>
          <ac:spMkLst>
            <pc:docMk/>
            <pc:sldMk cId="1652538262" sldId="280"/>
            <ac:spMk id="10" creationId="{F0FABC22-3692-4F17-FE0F-70F52F79CB60}"/>
          </ac:spMkLst>
        </pc:spChg>
        <pc:spChg chg="add del mod">
          <ac:chgData name="Ashiat Adeogun" userId="04326f35-3eab-4381-88f6-1d38631867cd" providerId="ADAL" clId="{F34849EC-8047-45BE-9EA1-4F83BEF1566C}" dt="2023-10-30T21:06:03.902" v="2048" actId="11529"/>
          <ac:spMkLst>
            <pc:docMk/>
            <pc:sldMk cId="1652538262" sldId="280"/>
            <ac:spMk id="11" creationId="{F82494EA-6009-A1C0-2779-EE0EDE5E5227}"/>
          </ac:spMkLst>
        </pc:spChg>
        <pc:spChg chg="add del mod">
          <ac:chgData name="Ashiat Adeogun" userId="04326f35-3eab-4381-88f6-1d38631867cd" providerId="ADAL" clId="{F34849EC-8047-45BE-9EA1-4F83BEF1566C}" dt="2023-10-30T21:06:02.803" v="2045"/>
          <ac:spMkLst>
            <pc:docMk/>
            <pc:sldMk cId="1652538262" sldId="280"/>
            <ac:spMk id="12" creationId="{7A707EDF-38EF-CA6C-2738-91BC3A6C6713}"/>
          </ac:spMkLst>
        </pc:spChg>
        <pc:spChg chg="del mod">
          <ac:chgData name="Ashiat Adeogun" userId="04326f35-3eab-4381-88f6-1d38631867cd" providerId="ADAL" clId="{F34849EC-8047-45BE-9EA1-4F83BEF1566C}" dt="2023-10-30T20:56:32.372" v="1465" actId="478"/>
          <ac:spMkLst>
            <pc:docMk/>
            <pc:sldMk cId="1652538262" sldId="280"/>
            <ac:spMk id="38" creationId="{F8D8C463-4B2A-4747-4CF7-7303758D09C3}"/>
          </ac:spMkLst>
        </pc:spChg>
        <pc:spChg chg="del">
          <ac:chgData name="Ashiat Adeogun" userId="04326f35-3eab-4381-88f6-1d38631867cd" providerId="ADAL" clId="{F34849EC-8047-45BE-9EA1-4F83BEF1566C}" dt="2023-10-30T17:32:37.899" v="1452" actId="478"/>
          <ac:spMkLst>
            <pc:docMk/>
            <pc:sldMk cId="1652538262" sldId="280"/>
            <ac:spMk id="39" creationId="{DC20BA92-076F-BA73-89BF-C62DA50FE2E0}"/>
          </ac:spMkLst>
        </pc:spChg>
        <pc:spChg chg="del mod">
          <ac:chgData name="Ashiat Adeogun" userId="04326f35-3eab-4381-88f6-1d38631867cd" providerId="ADAL" clId="{F34849EC-8047-45BE-9EA1-4F83BEF1566C}" dt="2023-10-30T17:32:39.431" v="1455" actId="478"/>
          <ac:spMkLst>
            <pc:docMk/>
            <pc:sldMk cId="1652538262" sldId="280"/>
            <ac:spMk id="40" creationId="{199E12A8-4255-22FC-6CC0-62E43B7BC040}"/>
          </ac:spMkLst>
        </pc:spChg>
        <pc:spChg chg="del">
          <ac:chgData name="Ashiat Adeogun" userId="04326f35-3eab-4381-88f6-1d38631867cd" providerId="ADAL" clId="{F34849EC-8047-45BE-9EA1-4F83BEF1566C}" dt="2023-10-30T17:32:38.730" v="1453" actId="478"/>
          <ac:spMkLst>
            <pc:docMk/>
            <pc:sldMk cId="1652538262" sldId="280"/>
            <ac:spMk id="41" creationId="{97E06AA2-D71C-61CC-6817-357BCA47ACA5}"/>
          </ac:spMkLst>
        </pc:spChg>
        <pc:spChg chg="del">
          <ac:chgData name="Ashiat Adeogun" userId="04326f35-3eab-4381-88f6-1d38631867cd" providerId="ADAL" clId="{F34849EC-8047-45BE-9EA1-4F83BEF1566C}" dt="2023-10-30T17:32:41.496" v="1458" actId="478"/>
          <ac:spMkLst>
            <pc:docMk/>
            <pc:sldMk cId="1652538262" sldId="280"/>
            <ac:spMk id="42" creationId="{A617B386-AD9F-19ED-6A12-5253736235EC}"/>
          </ac:spMkLst>
        </pc:spChg>
        <pc:spChg chg="del">
          <ac:chgData name="Ashiat Adeogun" userId="04326f35-3eab-4381-88f6-1d38631867cd" providerId="ADAL" clId="{F34849EC-8047-45BE-9EA1-4F83BEF1566C}" dt="2023-10-30T17:32:40.860" v="1457" actId="478"/>
          <ac:spMkLst>
            <pc:docMk/>
            <pc:sldMk cId="1652538262" sldId="280"/>
            <ac:spMk id="43" creationId="{A50736F9-623A-CEF9-E3A8-1A89D6DF1A4C}"/>
          </ac:spMkLst>
        </pc:spChg>
        <pc:spChg chg="del">
          <ac:chgData name="Ashiat Adeogun" userId="04326f35-3eab-4381-88f6-1d38631867cd" providerId="ADAL" clId="{F34849EC-8047-45BE-9EA1-4F83BEF1566C}" dt="2023-10-30T17:32:40.212" v="1456" actId="478"/>
          <ac:spMkLst>
            <pc:docMk/>
            <pc:sldMk cId="1652538262" sldId="280"/>
            <ac:spMk id="44" creationId="{8D376E4E-F5E9-0EB4-3BEB-CF07493C08C2}"/>
          </ac:spMkLst>
        </pc:spChg>
        <pc:spChg chg="del mod">
          <ac:chgData name="Ashiat Adeogun" userId="04326f35-3eab-4381-88f6-1d38631867cd" providerId="ADAL" clId="{F34849EC-8047-45BE-9EA1-4F83BEF1566C}" dt="2023-10-30T20:56:33.202" v="1466" actId="478"/>
          <ac:spMkLst>
            <pc:docMk/>
            <pc:sldMk cId="1652538262" sldId="280"/>
            <ac:spMk id="45" creationId="{A9F90852-D252-1FAE-524D-4E8491322783}"/>
          </ac:spMkLst>
        </pc:spChg>
        <pc:spChg chg="del mod">
          <ac:chgData name="Ashiat Adeogun" userId="04326f35-3eab-4381-88f6-1d38631867cd" providerId="ADAL" clId="{F34849EC-8047-45BE-9EA1-4F83BEF1566C}" dt="2023-10-30T20:56:36.796" v="1469" actId="478"/>
          <ac:spMkLst>
            <pc:docMk/>
            <pc:sldMk cId="1652538262" sldId="280"/>
            <ac:spMk id="46" creationId="{366DA689-3DDE-8127-5022-C2393BDAACAB}"/>
          </ac:spMkLst>
        </pc:spChg>
        <pc:spChg chg="del">
          <ac:chgData name="Ashiat Adeogun" userId="04326f35-3eab-4381-88f6-1d38631867cd" providerId="ADAL" clId="{F34849EC-8047-45BE-9EA1-4F83BEF1566C}" dt="2023-10-30T20:56:37.785" v="1470" actId="478"/>
          <ac:spMkLst>
            <pc:docMk/>
            <pc:sldMk cId="1652538262" sldId="280"/>
            <ac:spMk id="47" creationId="{CB793171-28FA-33C1-85CA-D1C915B28E76}"/>
          </ac:spMkLst>
        </pc:spChg>
        <pc:spChg chg="del">
          <ac:chgData name="Ashiat Adeogun" userId="04326f35-3eab-4381-88f6-1d38631867cd" providerId="ADAL" clId="{F34849EC-8047-45BE-9EA1-4F83BEF1566C}" dt="2023-10-30T20:56:40.231" v="1471" actId="478"/>
          <ac:spMkLst>
            <pc:docMk/>
            <pc:sldMk cId="1652538262" sldId="280"/>
            <ac:spMk id="48" creationId="{741A6B91-78D9-B527-419D-0ACD3C7AD88D}"/>
          </ac:spMkLst>
        </pc:spChg>
        <pc:spChg chg="del">
          <ac:chgData name="Ashiat Adeogun" userId="04326f35-3eab-4381-88f6-1d38631867cd" providerId="ADAL" clId="{F34849EC-8047-45BE-9EA1-4F83BEF1566C}" dt="2023-10-30T20:56:42.353" v="1472" actId="478"/>
          <ac:spMkLst>
            <pc:docMk/>
            <pc:sldMk cId="1652538262" sldId="280"/>
            <ac:spMk id="49" creationId="{211508A8-B162-331C-4353-0AA40EED4B9D}"/>
          </ac:spMkLst>
        </pc:spChg>
        <pc:graphicFrameChg chg="add del">
          <ac:chgData name="Ashiat Adeogun" userId="04326f35-3eab-4381-88f6-1d38631867cd" providerId="ADAL" clId="{F34849EC-8047-45BE-9EA1-4F83BEF1566C}" dt="2023-10-30T21:01:37.681" v="2005" actId="26606"/>
          <ac:graphicFrameMkLst>
            <pc:docMk/>
            <pc:sldMk cId="1652538262" sldId="280"/>
            <ac:graphicFrameMk id="25" creationId="{75F25705-83E7-1309-5BB6-5573F814F901}"/>
          </ac:graphicFrameMkLst>
        </pc:graphicFrameChg>
        <pc:graphicFrameChg chg="add del">
          <ac:chgData name="Ashiat Adeogun" userId="04326f35-3eab-4381-88f6-1d38631867cd" providerId="ADAL" clId="{F34849EC-8047-45BE-9EA1-4F83BEF1566C}" dt="2023-10-31T00:39:16.385" v="2703" actId="26606"/>
          <ac:graphicFrameMkLst>
            <pc:docMk/>
            <pc:sldMk cId="1652538262" sldId="280"/>
            <ac:graphicFrameMk id="26" creationId="{666934B9-CEC4-BFA8-449D-AA9D35D5D9D7}"/>
          </ac:graphicFrameMkLst>
        </pc:graphicFrameChg>
        <pc:graphicFrameChg chg="add del">
          <ac:chgData name="Ashiat Adeogun" userId="04326f35-3eab-4381-88f6-1d38631867cd" providerId="ADAL" clId="{F34849EC-8047-45BE-9EA1-4F83BEF1566C}" dt="2023-10-30T21:01:39.360" v="2007" actId="26606"/>
          <ac:graphicFrameMkLst>
            <pc:docMk/>
            <pc:sldMk cId="1652538262" sldId="280"/>
            <ac:graphicFrameMk id="27" creationId="{A88680CD-583B-3DC8-4A8B-B04ECC7AC5BD}"/>
          </ac:graphicFrameMkLst>
        </pc:graphicFrameChg>
        <pc:graphicFrameChg chg="add mod modGraphic">
          <ac:chgData name="Ashiat Adeogun" userId="04326f35-3eab-4381-88f6-1d38631867cd" providerId="ADAL" clId="{F34849EC-8047-45BE-9EA1-4F83BEF1566C}" dt="2023-11-01T15:39:08.749" v="4307" actId="20577"/>
          <ac:graphicFrameMkLst>
            <pc:docMk/>
            <pc:sldMk cId="1652538262" sldId="280"/>
            <ac:graphicFrameMk id="28" creationId="{E9780866-ECA9-FC82-E50C-CB78E0B4BBB2}"/>
          </ac:graphicFrameMkLst>
        </pc:graphicFrameChg>
        <pc:graphicFrameChg chg="add del">
          <ac:chgData name="Ashiat Adeogun" userId="04326f35-3eab-4381-88f6-1d38631867cd" providerId="ADAL" clId="{F34849EC-8047-45BE-9EA1-4F83BEF1566C}" dt="2023-10-30T21:01:40.275" v="2009" actId="26606"/>
          <ac:graphicFrameMkLst>
            <pc:docMk/>
            <pc:sldMk cId="1652538262" sldId="280"/>
            <ac:graphicFrameMk id="29" creationId="{75F25705-83E7-1309-5BB6-5573F814F901}"/>
          </ac:graphicFrameMkLst>
        </pc:graphicFrameChg>
        <pc:graphicFrameChg chg="add del">
          <ac:chgData name="Ashiat Adeogun" userId="04326f35-3eab-4381-88f6-1d38631867cd" providerId="ADAL" clId="{F34849EC-8047-45BE-9EA1-4F83BEF1566C}" dt="2023-10-30T21:01:51.340" v="2011" actId="26606"/>
          <ac:graphicFrameMkLst>
            <pc:docMk/>
            <pc:sldMk cId="1652538262" sldId="280"/>
            <ac:graphicFrameMk id="31" creationId="{6F471096-5726-10EB-ABA3-FEF59C152BCA}"/>
          </ac:graphicFrameMkLst>
        </pc:graphicFrameChg>
        <pc:graphicFrameChg chg="del mod">
          <ac:chgData name="Ashiat Adeogun" userId="04326f35-3eab-4381-88f6-1d38631867cd" providerId="ADAL" clId="{F34849EC-8047-45BE-9EA1-4F83BEF1566C}" dt="2023-10-30T20:58:34.074" v="1485" actId="478"/>
          <ac:graphicFrameMkLst>
            <pc:docMk/>
            <pc:sldMk cId="1652538262" sldId="280"/>
            <ac:graphicFrameMk id="32" creationId="{D473C7A5-50E0-C157-F96E-84534B9A1AFF}"/>
          </ac:graphicFrameMkLst>
        </pc:graphicFrameChg>
        <pc:graphicFrameChg chg="add del">
          <ac:chgData name="Ashiat Adeogun" userId="04326f35-3eab-4381-88f6-1d38631867cd" providerId="ADAL" clId="{F34849EC-8047-45BE-9EA1-4F83BEF1566C}" dt="2023-10-30T21:01:54.042" v="2013" actId="26606"/>
          <ac:graphicFrameMkLst>
            <pc:docMk/>
            <pc:sldMk cId="1652538262" sldId="280"/>
            <ac:graphicFrameMk id="33" creationId="{FAFC7F03-1C3B-056A-1D0D-F053C1DCBA33}"/>
          </ac:graphicFrameMkLst>
        </pc:graphicFrameChg>
        <pc:graphicFrameChg chg="add del">
          <ac:chgData name="Ashiat Adeogun" userId="04326f35-3eab-4381-88f6-1d38631867cd" providerId="ADAL" clId="{F34849EC-8047-45BE-9EA1-4F83BEF1566C}" dt="2023-10-30T21:02:02.607" v="2015" actId="26606"/>
          <ac:graphicFrameMkLst>
            <pc:docMk/>
            <pc:sldMk cId="1652538262" sldId="280"/>
            <ac:graphicFrameMk id="35" creationId="{6F471096-5726-10EB-ABA3-FEF59C152BCA}"/>
          </ac:graphicFrameMkLst>
        </pc:graphicFrameChg>
        <pc:graphicFrameChg chg="add del">
          <ac:chgData name="Ashiat Adeogun" userId="04326f35-3eab-4381-88f6-1d38631867cd" providerId="ADAL" clId="{F34849EC-8047-45BE-9EA1-4F83BEF1566C}" dt="2023-10-30T21:02:10.941" v="2017" actId="26606"/>
          <ac:graphicFrameMkLst>
            <pc:docMk/>
            <pc:sldMk cId="1652538262" sldId="280"/>
            <ac:graphicFrameMk id="37" creationId="{75F25705-83E7-1309-5BB6-5573F814F901}"/>
          </ac:graphicFrameMkLst>
        </pc:graphicFrameChg>
        <pc:picChg chg="mod">
          <ac:chgData name="Ashiat Adeogun" userId="04326f35-3eab-4381-88f6-1d38631867cd" providerId="ADAL" clId="{F34849EC-8047-45BE-9EA1-4F83BEF1566C}" dt="2023-11-01T15:32:29.619" v="4083" actId="1076"/>
          <ac:picMkLst>
            <pc:docMk/>
            <pc:sldMk cId="1652538262" sldId="280"/>
            <ac:picMk id="23" creationId="{00000000-0000-0000-0000-000000000000}"/>
          </ac:picMkLst>
        </pc:picChg>
      </pc:sldChg>
      <pc:sldChg chg="addSp delSp modSp add del mod">
        <pc:chgData name="Ashiat Adeogun" userId="04326f35-3eab-4381-88f6-1d38631867cd" providerId="ADAL" clId="{F34849EC-8047-45BE-9EA1-4F83BEF1566C}" dt="2023-10-31T14:15:42.876" v="3006" actId="47"/>
        <pc:sldMkLst>
          <pc:docMk/>
          <pc:sldMk cId="2170215329" sldId="281"/>
        </pc:sldMkLst>
        <pc:spChg chg="del mod">
          <ac:chgData name="Ashiat Adeogun" userId="04326f35-3eab-4381-88f6-1d38631867cd" providerId="ADAL" clId="{F34849EC-8047-45BE-9EA1-4F83BEF1566C}" dt="2023-10-31T00:34:04.980" v="2068" actId="478"/>
          <ac:spMkLst>
            <pc:docMk/>
            <pc:sldMk cId="2170215329" sldId="281"/>
            <ac:spMk id="5" creationId="{33D43927-A68F-C349-B493-325F74B1BACD}"/>
          </ac:spMkLst>
        </pc:spChg>
        <pc:spChg chg="add del mod">
          <ac:chgData name="Ashiat Adeogun" userId="04326f35-3eab-4381-88f6-1d38631867cd" providerId="ADAL" clId="{F34849EC-8047-45BE-9EA1-4F83BEF1566C}" dt="2023-10-31T00:35:33.112" v="2168" actId="26606"/>
          <ac:spMkLst>
            <pc:docMk/>
            <pc:sldMk cId="2170215329" sldId="281"/>
            <ac:spMk id="6" creationId="{B79FA04B-71BD-C0C0-0537-8CBFFF6665D5}"/>
          </ac:spMkLst>
        </pc:spChg>
        <pc:graphicFrameChg chg="add mod">
          <ac:chgData name="Ashiat Adeogun" userId="04326f35-3eab-4381-88f6-1d38631867cd" providerId="ADAL" clId="{F34849EC-8047-45BE-9EA1-4F83BEF1566C}" dt="2023-10-31T00:37:42.206" v="2605" actId="14100"/>
          <ac:graphicFrameMkLst>
            <pc:docMk/>
            <pc:sldMk cId="2170215329" sldId="281"/>
            <ac:graphicFrameMk id="25" creationId="{C6319FD7-EADC-C7F2-006D-C200C8AAC46B}"/>
          </ac:graphicFrameMkLst>
        </pc:graphicFrameChg>
      </pc:sldChg>
      <pc:sldChg chg="add del">
        <pc:chgData name="Ashiat Adeogun" userId="04326f35-3eab-4381-88f6-1d38631867cd" providerId="ADAL" clId="{F34849EC-8047-45BE-9EA1-4F83BEF1566C}" dt="2023-10-31T14:15:47.731" v="3007" actId="47"/>
        <pc:sldMkLst>
          <pc:docMk/>
          <pc:sldMk cId="1527960873" sldId="282"/>
        </pc:sldMkLst>
      </pc:sldChg>
      <pc:sldChg chg="add del">
        <pc:chgData name="Ashiat Adeogun" userId="04326f35-3eab-4381-88f6-1d38631867cd" providerId="ADAL" clId="{F34849EC-8047-45BE-9EA1-4F83BEF1566C}" dt="2023-10-31T00:40:23.011" v="2750" actId="2890"/>
        <pc:sldMkLst>
          <pc:docMk/>
          <pc:sldMk cId="953380163" sldId="283"/>
        </pc:sldMkLst>
      </pc:sldChg>
      <pc:sldChg chg="add del">
        <pc:chgData name="Ashiat Adeogun" userId="04326f35-3eab-4381-88f6-1d38631867cd" providerId="ADAL" clId="{F34849EC-8047-45BE-9EA1-4F83BEF1566C}" dt="2023-10-31T14:15:38.499" v="3005" actId="47"/>
        <pc:sldMkLst>
          <pc:docMk/>
          <pc:sldMk cId="1168555955" sldId="283"/>
        </pc:sldMkLst>
      </pc:sldChg>
      <pc:sldChg chg="addSp delSp modSp add mod ord setBg">
        <pc:chgData name="Ashiat Adeogun" userId="04326f35-3eab-4381-88f6-1d38631867cd" providerId="ADAL" clId="{F34849EC-8047-45BE-9EA1-4F83BEF1566C}" dt="2023-11-01T16:10:50.884" v="4530"/>
        <pc:sldMkLst>
          <pc:docMk/>
          <pc:sldMk cId="1283258932" sldId="284"/>
        </pc:sldMkLst>
        <pc:spChg chg="add del mod">
          <ac:chgData name="Ashiat Adeogun" userId="04326f35-3eab-4381-88f6-1d38631867cd" providerId="ADAL" clId="{F34849EC-8047-45BE-9EA1-4F83BEF1566C}" dt="2023-10-31T13:27:33.149" v="2847" actId="26606"/>
          <ac:spMkLst>
            <pc:docMk/>
            <pc:sldMk cId="1283258932" sldId="284"/>
            <ac:spMk id="4" creationId="{76B6B504-6951-DE36-D5B7-F8D4996EA2D6}"/>
          </ac:spMkLst>
        </pc:spChg>
        <pc:spChg chg="mod">
          <ac:chgData name="Ashiat Adeogun" userId="04326f35-3eab-4381-88f6-1d38631867cd" providerId="ADAL" clId="{F34849EC-8047-45BE-9EA1-4F83BEF1566C}" dt="2023-11-01T15:58:48.074" v="4466" actId="1076"/>
          <ac:spMkLst>
            <pc:docMk/>
            <pc:sldMk cId="1283258932" sldId="284"/>
            <ac:spMk id="5" creationId="{FBE5B70E-6B54-9970-E7E9-5CAA79CB9B1B}"/>
          </ac:spMkLst>
        </pc:spChg>
        <pc:spChg chg="mod">
          <ac:chgData name="Ashiat Adeogun" userId="04326f35-3eab-4381-88f6-1d38631867cd" providerId="ADAL" clId="{F34849EC-8047-45BE-9EA1-4F83BEF1566C}" dt="2023-10-31T13:25:20.559" v="2828" actId="21"/>
          <ac:spMkLst>
            <pc:docMk/>
            <pc:sldMk cId="1283258932" sldId="284"/>
            <ac:spMk id="8" creationId="{AC0C3F8D-5AC7-651E-6837-57F06BA402E5}"/>
          </ac:spMkLst>
        </pc:spChg>
        <pc:grpChg chg="del">
          <ac:chgData name="Ashiat Adeogun" userId="04326f35-3eab-4381-88f6-1d38631867cd" providerId="ADAL" clId="{F34849EC-8047-45BE-9EA1-4F83BEF1566C}" dt="2023-10-31T13:25:39.975" v="2829" actId="478"/>
          <ac:grpSpMkLst>
            <pc:docMk/>
            <pc:sldMk cId="1283258932" sldId="284"/>
            <ac:grpSpMk id="3" creationId="{8C431A8D-FB23-7809-3E5F-E780F2C93BE6}"/>
          </ac:grpSpMkLst>
        </pc:grpChg>
        <pc:graphicFrameChg chg="add del">
          <ac:chgData name="Ashiat Adeogun" userId="04326f35-3eab-4381-88f6-1d38631867cd" providerId="ADAL" clId="{F34849EC-8047-45BE-9EA1-4F83BEF1566C}" dt="2023-10-31T13:27:05.835" v="2838" actId="26606"/>
          <ac:graphicFrameMkLst>
            <pc:docMk/>
            <pc:sldMk cId="1283258932" sldId="284"/>
            <ac:graphicFrameMk id="25" creationId="{AB86AE4A-0870-2A6C-A9B3-1034833E1E27}"/>
          </ac:graphicFrameMkLst>
        </pc:graphicFrameChg>
        <pc:graphicFrameChg chg="add del">
          <ac:chgData name="Ashiat Adeogun" userId="04326f35-3eab-4381-88f6-1d38631867cd" providerId="ADAL" clId="{F34849EC-8047-45BE-9EA1-4F83BEF1566C}" dt="2023-10-31T13:27:09.711" v="2840" actId="26606"/>
          <ac:graphicFrameMkLst>
            <pc:docMk/>
            <pc:sldMk cId="1283258932" sldId="284"/>
            <ac:graphicFrameMk id="27" creationId="{24D69C84-63B2-76E1-9AE0-34CBBE21A6F1}"/>
          </ac:graphicFrameMkLst>
        </pc:graphicFrameChg>
        <pc:graphicFrameChg chg="add del">
          <ac:chgData name="Ashiat Adeogun" userId="04326f35-3eab-4381-88f6-1d38631867cd" providerId="ADAL" clId="{F34849EC-8047-45BE-9EA1-4F83BEF1566C}" dt="2023-10-31T13:27:13.159" v="2842" actId="26606"/>
          <ac:graphicFrameMkLst>
            <pc:docMk/>
            <pc:sldMk cId="1283258932" sldId="284"/>
            <ac:graphicFrameMk id="29" creationId="{9B80D7C5-BF5B-B238-0265-BE4AA9B90EA1}"/>
          </ac:graphicFrameMkLst>
        </pc:graphicFrameChg>
        <pc:graphicFrameChg chg="add del">
          <ac:chgData name="Ashiat Adeogun" userId="04326f35-3eab-4381-88f6-1d38631867cd" providerId="ADAL" clId="{F34849EC-8047-45BE-9EA1-4F83BEF1566C}" dt="2023-10-31T13:27:20.603" v="2844" actId="26606"/>
          <ac:graphicFrameMkLst>
            <pc:docMk/>
            <pc:sldMk cId="1283258932" sldId="284"/>
            <ac:graphicFrameMk id="31" creationId="{24D69C84-63B2-76E1-9AE0-34CBBE21A6F1}"/>
          </ac:graphicFrameMkLst>
        </pc:graphicFrameChg>
        <pc:graphicFrameChg chg="add del">
          <ac:chgData name="Ashiat Adeogun" userId="04326f35-3eab-4381-88f6-1d38631867cd" providerId="ADAL" clId="{F34849EC-8047-45BE-9EA1-4F83BEF1566C}" dt="2023-10-31T13:27:33.094" v="2846" actId="26606"/>
          <ac:graphicFrameMkLst>
            <pc:docMk/>
            <pc:sldMk cId="1283258932" sldId="284"/>
            <ac:graphicFrameMk id="33" creationId="{9B80D7C5-BF5B-B238-0265-BE4AA9B90EA1}"/>
          </ac:graphicFrameMkLst>
        </pc:graphicFrameChg>
        <pc:graphicFrameChg chg="add mod modGraphic">
          <ac:chgData name="Ashiat Adeogun" userId="04326f35-3eab-4381-88f6-1d38631867cd" providerId="ADAL" clId="{F34849EC-8047-45BE-9EA1-4F83BEF1566C}" dt="2023-11-01T16:10:50.884" v="4530"/>
          <ac:graphicFrameMkLst>
            <pc:docMk/>
            <pc:sldMk cId="1283258932" sldId="284"/>
            <ac:graphicFrameMk id="35" creationId="{24D69C84-63B2-76E1-9AE0-34CBBE21A6F1}"/>
          </ac:graphicFrameMkLst>
        </pc:graphicFrameChg>
      </pc:sldChg>
      <pc:sldChg chg="delSp new del mod">
        <pc:chgData name="Ashiat Adeogun" userId="04326f35-3eab-4381-88f6-1d38631867cd" providerId="ADAL" clId="{F34849EC-8047-45BE-9EA1-4F83BEF1566C}" dt="2023-10-31T13:28:17.153" v="2853" actId="47"/>
        <pc:sldMkLst>
          <pc:docMk/>
          <pc:sldMk cId="2256006996" sldId="285"/>
        </pc:sldMkLst>
        <pc:spChg chg="del">
          <ac:chgData name="Ashiat Adeogun" userId="04326f35-3eab-4381-88f6-1d38631867cd" providerId="ADAL" clId="{F34849EC-8047-45BE-9EA1-4F83BEF1566C}" dt="2023-10-31T13:26:09.434" v="2831" actId="21"/>
          <ac:spMkLst>
            <pc:docMk/>
            <pc:sldMk cId="2256006996" sldId="285"/>
            <ac:spMk id="3" creationId="{246AC93F-79C3-D59E-7FFE-B65ECA04969C}"/>
          </ac:spMkLst>
        </pc:spChg>
      </pc:sldChg>
      <pc:sldChg chg="addSp delSp modSp add del mod">
        <pc:chgData name="Ashiat Adeogun" userId="04326f35-3eab-4381-88f6-1d38631867cd" providerId="ADAL" clId="{F34849EC-8047-45BE-9EA1-4F83BEF1566C}" dt="2023-10-31T15:53:44.765" v="3115" actId="47"/>
        <pc:sldMkLst>
          <pc:docMk/>
          <pc:sldMk cId="1408800633" sldId="286"/>
        </pc:sldMkLst>
        <pc:spChg chg="mod">
          <ac:chgData name="Ashiat Adeogun" userId="04326f35-3eab-4381-88f6-1d38631867cd" providerId="ADAL" clId="{F34849EC-8047-45BE-9EA1-4F83BEF1566C}" dt="2023-10-31T14:16:53.045" v="3053" actId="20577"/>
          <ac:spMkLst>
            <pc:docMk/>
            <pc:sldMk cId="1408800633" sldId="286"/>
            <ac:spMk id="5" creationId="{FBE5B70E-6B54-9970-E7E9-5CAA79CB9B1B}"/>
          </ac:spMkLst>
        </pc:spChg>
        <pc:spChg chg="add del">
          <ac:chgData name="Ashiat Adeogun" userId="04326f35-3eab-4381-88f6-1d38631867cd" providerId="ADAL" clId="{F34849EC-8047-45BE-9EA1-4F83BEF1566C}" dt="2023-10-31T14:44:02.073" v="3056" actId="478"/>
          <ac:spMkLst>
            <pc:docMk/>
            <pc:sldMk cId="1408800633" sldId="286"/>
            <ac:spMk id="15" creationId="{E1B6F308-E406-2EDD-C256-C9EA3EBBF6B1}"/>
          </ac:spMkLst>
        </pc:spChg>
        <pc:spChg chg="add del mod">
          <ac:chgData name="Ashiat Adeogun" userId="04326f35-3eab-4381-88f6-1d38631867cd" providerId="ADAL" clId="{F34849EC-8047-45BE-9EA1-4F83BEF1566C}" dt="2023-10-31T15:43:10.101" v="3076" actId="26606"/>
          <ac:spMkLst>
            <pc:docMk/>
            <pc:sldMk cId="1408800633" sldId="286"/>
            <ac:spMk id="16" creationId="{B4D5AA14-85B7-157F-EC45-60473274ACDC}"/>
          </ac:spMkLst>
        </pc:spChg>
        <pc:spChg chg="add del">
          <ac:chgData name="Ashiat Adeogun" userId="04326f35-3eab-4381-88f6-1d38631867cd" providerId="ADAL" clId="{F34849EC-8047-45BE-9EA1-4F83BEF1566C}" dt="2023-10-31T15:49:40.472" v="3099" actId="22"/>
          <ac:spMkLst>
            <pc:docMk/>
            <pc:sldMk cId="1408800633" sldId="286"/>
            <ac:spMk id="26" creationId="{0D6C91E9-A88E-8B35-21AC-FF64768B3E65}"/>
          </ac:spMkLst>
        </pc:spChg>
        <pc:grpChg chg="del">
          <ac:chgData name="Ashiat Adeogun" userId="04326f35-3eab-4381-88f6-1d38631867cd" providerId="ADAL" clId="{F34849EC-8047-45BE-9EA1-4F83BEF1566C}" dt="2023-10-31T13:28:14.401" v="2852" actId="478"/>
          <ac:grpSpMkLst>
            <pc:docMk/>
            <pc:sldMk cId="1408800633" sldId="286"/>
            <ac:grpSpMk id="3" creationId="{8C431A8D-FB23-7809-3E5F-E780F2C93BE6}"/>
          </ac:grpSpMkLst>
        </pc:grpChg>
        <pc:graphicFrameChg chg="add mod">
          <ac:chgData name="Ashiat Adeogun" userId="04326f35-3eab-4381-88f6-1d38631867cd" providerId="ADAL" clId="{F34849EC-8047-45BE-9EA1-4F83BEF1566C}" dt="2023-10-31T15:49:45.857" v="3100"/>
          <ac:graphicFrameMkLst>
            <pc:docMk/>
            <pc:sldMk cId="1408800633" sldId="286"/>
            <ac:graphicFrameMk id="25" creationId="{7C6E2BCC-C600-1D1F-024B-5B7DB94BC5CE}"/>
          </ac:graphicFrameMkLst>
        </pc:graphicFrameChg>
        <pc:picChg chg="add del mod">
          <ac:chgData name="Ashiat Adeogun" userId="04326f35-3eab-4381-88f6-1d38631867cd" providerId="ADAL" clId="{F34849EC-8047-45BE-9EA1-4F83BEF1566C}" dt="2023-10-31T13:30:47.786" v="2868" actId="478"/>
          <ac:picMkLst>
            <pc:docMk/>
            <pc:sldMk cId="1408800633" sldId="286"/>
            <ac:picMk id="4" creationId="{C53F9593-FBD0-53D1-CA83-B6082DF9BA4B}"/>
          </ac:picMkLst>
        </pc:picChg>
        <pc:picChg chg="mod">
          <ac:chgData name="Ashiat Adeogun" userId="04326f35-3eab-4381-88f6-1d38631867cd" providerId="ADAL" clId="{F34849EC-8047-45BE-9EA1-4F83BEF1566C}" dt="2023-10-31T14:16:06.508" v="3008" actId="1076"/>
          <ac:picMkLst>
            <pc:docMk/>
            <pc:sldMk cId="1408800633" sldId="286"/>
            <ac:picMk id="23" creationId="{00000000-0000-0000-0000-000000000000}"/>
          </ac:picMkLst>
        </pc:picChg>
      </pc:sldChg>
      <pc:sldChg chg="addSp delSp modSp new del mod ord setBg">
        <pc:chgData name="Ashiat Adeogun" userId="04326f35-3eab-4381-88f6-1d38631867cd" providerId="ADAL" clId="{F34849EC-8047-45BE-9EA1-4F83BEF1566C}" dt="2023-10-31T13:55:36.301" v="2946" actId="47"/>
        <pc:sldMkLst>
          <pc:docMk/>
          <pc:sldMk cId="111724126" sldId="287"/>
        </pc:sldMkLst>
        <pc:spChg chg="mod">
          <ac:chgData name="Ashiat Adeogun" userId="04326f35-3eab-4381-88f6-1d38631867cd" providerId="ADAL" clId="{F34849EC-8047-45BE-9EA1-4F83BEF1566C}" dt="2023-10-31T13:52:38.480" v="2912" actId="26606"/>
          <ac:spMkLst>
            <pc:docMk/>
            <pc:sldMk cId="111724126" sldId="287"/>
            <ac:spMk id="2" creationId="{D91A348D-47FB-306D-77DE-F5112EDC5DDC}"/>
          </ac:spMkLst>
        </pc:spChg>
        <pc:spChg chg="del mod">
          <ac:chgData name="Ashiat Adeogun" userId="04326f35-3eab-4381-88f6-1d38631867cd" providerId="ADAL" clId="{F34849EC-8047-45BE-9EA1-4F83BEF1566C}" dt="2023-10-31T13:35:32.598" v="2906" actId="931"/>
          <ac:spMkLst>
            <pc:docMk/>
            <pc:sldMk cId="111724126" sldId="287"/>
            <ac:spMk id="3" creationId="{F8F6BA91-CE7D-C37C-6A33-D44885BC31C6}"/>
          </ac:spMkLst>
        </pc:spChg>
        <pc:spChg chg="del mod">
          <ac:chgData name="Ashiat Adeogun" userId="04326f35-3eab-4381-88f6-1d38631867cd" providerId="ADAL" clId="{F34849EC-8047-45BE-9EA1-4F83BEF1566C}" dt="2023-10-31T13:31:53.546" v="2873" actId="21"/>
          <ac:spMkLst>
            <pc:docMk/>
            <pc:sldMk cId="111724126" sldId="287"/>
            <ac:spMk id="4" creationId="{35B0425C-E129-9261-B101-39E3F1246850}"/>
          </ac:spMkLst>
        </pc:spChg>
        <pc:spChg chg="add del mod">
          <ac:chgData name="Ashiat Adeogun" userId="04326f35-3eab-4381-88f6-1d38631867cd" providerId="ADAL" clId="{F34849EC-8047-45BE-9EA1-4F83BEF1566C}" dt="2023-10-31T13:31:56.042" v="2874"/>
          <ac:spMkLst>
            <pc:docMk/>
            <pc:sldMk cId="111724126" sldId="287"/>
            <ac:spMk id="6" creationId="{26025275-BF8D-9AEB-F13C-8441BCDD3858}"/>
          </ac:spMkLst>
        </pc:spChg>
        <pc:spChg chg="add mod ord">
          <ac:chgData name="Ashiat Adeogun" userId="04326f35-3eab-4381-88f6-1d38631867cd" providerId="ADAL" clId="{F34849EC-8047-45BE-9EA1-4F83BEF1566C}" dt="2023-10-31T13:52:38.480" v="2912" actId="26606"/>
          <ac:spMkLst>
            <pc:docMk/>
            <pc:sldMk cId="111724126" sldId="287"/>
            <ac:spMk id="7" creationId="{FF620EE1-8981-4ADA-D6BB-39F4CBD79ADA}"/>
          </ac:spMkLst>
        </pc:spChg>
        <pc:spChg chg="add del mod">
          <ac:chgData name="Ashiat Adeogun" userId="04326f35-3eab-4381-88f6-1d38631867cd" providerId="ADAL" clId="{F34849EC-8047-45BE-9EA1-4F83BEF1566C}" dt="2023-10-31T13:52:26.160" v="2908" actId="931"/>
          <ac:spMkLst>
            <pc:docMk/>
            <pc:sldMk cId="111724126" sldId="287"/>
            <ac:spMk id="12" creationId="{5FE812F7-611B-AEBA-1071-6DBC71456D81}"/>
          </ac:spMkLst>
        </pc:spChg>
        <pc:spChg chg="add del">
          <ac:chgData name="Ashiat Adeogun" userId="04326f35-3eab-4381-88f6-1d38631867cd" providerId="ADAL" clId="{F34849EC-8047-45BE-9EA1-4F83BEF1566C}" dt="2023-10-31T13:52:38.476" v="2911" actId="26606"/>
          <ac:spMkLst>
            <pc:docMk/>
            <pc:sldMk cId="111724126" sldId="287"/>
            <ac:spMk id="19" creationId="{99F1FFA9-D672-408C-9220-ADEEC6ABDD09}"/>
          </ac:spMkLst>
        </pc:spChg>
        <pc:spChg chg="add">
          <ac:chgData name="Ashiat Adeogun" userId="04326f35-3eab-4381-88f6-1d38631867cd" providerId="ADAL" clId="{F34849EC-8047-45BE-9EA1-4F83BEF1566C}" dt="2023-10-31T13:52:38.480" v="2912" actId="26606"/>
          <ac:spMkLst>
            <pc:docMk/>
            <pc:sldMk cId="111724126" sldId="287"/>
            <ac:spMk id="21" creationId="{CEF6118E-44FB-4509-B4D9-129052E4C6EE}"/>
          </ac:spMkLst>
        </pc:spChg>
        <pc:picChg chg="add del mod ord">
          <ac:chgData name="Ashiat Adeogun" userId="04326f35-3eab-4381-88f6-1d38631867cd" providerId="ADAL" clId="{F34849EC-8047-45BE-9EA1-4F83BEF1566C}" dt="2023-10-31T13:53:17.398" v="2921" actId="478"/>
          <ac:picMkLst>
            <pc:docMk/>
            <pc:sldMk cId="111724126" sldId="287"/>
            <ac:picMk id="8" creationId="{960D67A7-5CD1-8A96-8294-181EE77BF359}"/>
          </ac:picMkLst>
        </pc:picChg>
        <pc:picChg chg="add del mod">
          <ac:chgData name="Ashiat Adeogun" userId="04326f35-3eab-4381-88f6-1d38631867cd" providerId="ADAL" clId="{F34849EC-8047-45BE-9EA1-4F83BEF1566C}" dt="2023-10-31T13:52:02.728" v="2907" actId="478"/>
          <ac:picMkLst>
            <pc:docMk/>
            <pc:sldMk cId="111724126" sldId="287"/>
            <ac:picMk id="10" creationId="{C95CBA93-8697-62CA-7FFC-B16D51CC367B}"/>
          </ac:picMkLst>
        </pc:picChg>
        <pc:picChg chg="add mod">
          <ac:chgData name="Ashiat Adeogun" userId="04326f35-3eab-4381-88f6-1d38631867cd" providerId="ADAL" clId="{F34849EC-8047-45BE-9EA1-4F83BEF1566C}" dt="2023-10-31T13:53:26.747" v="2923" actId="14100"/>
          <ac:picMkLst>
            <pc:docMk/>
            <pc:sldMk cId="111724126" sldId="287"/>
            <ac:picMk id="14" creationId="{B8797D8F-11C4-CDB7-50E2-6536DAA87B8B}"/>
          </ac:picMkLst>
        </pc:picChg>
      </pc:sldChg>
      <pc:sldChg chg="addSp delSp modSp new del mod">
        <pc:chgData name="Ashiat Adeogun" userId="04326f35-3eab-4381-88f6-1d38631867cd" providerId="ADAL" clId="{F34849EC-8047-45BE-9EA1-4F83BEF1566C}" dt="2023-10-31T13:30:52.294" v="2869" actId="47"/>
        <pc:sldMkLst>
          <pc:docMk/>
          <pc:sldMk cId="3234485684" sldId="287"/>
        </pc:sldMkLst>
        <pc:spChg chg="del">
          <ac:chgData name="Ashiat Adeogun" userId="04326f35-3eab-4381-88f6-1d38631867cd" providerId="ADAL" clId="{F34849EC-8047-45BE-9EA1-4F83BEF1566C}" dt="2023-10-31T13:29:08.971" v="2855" actId="21"/>
          <ac:spMkLst>
            <pc:docMk/>
            <pc:sldMk cId="3234485684" sldId="287"/>
            <ac:spMk id="4" creationId="{AB308C27-7CA7-F37C-0706-CC3E45ED5DC0}"/>
          </ac:spMkLst>
        </pc:spChg>
        <pc:spChg chg="add del mod">
          <ac:chgData name="Ashiat Adeogun" userId="04326f35-3eab-4381-88f6-1d38631867cd" providerId="ADAL" clId="{F34849EC-8047-45BE-9EA1-4F83BEF1566C}" dt="2023-10-31T13:29:51.625" v="2859" actId="21"/>
          <ac:spMkLst>
            <pc:docMk/>
            <pc:sldMk cId="3234485684" sldId="287"/>
            <ac:spMk id="5" creationId="{6D9CB0D2-F425-30C4-7A70-5C67226DCD46}"/>
          </ac:spMkLst>
        </pc:spChg>
      </pc:sldChg>
      <pc:sldChg chg="addSp delSp modSp new mod setBg">
        <pc:chgData name="Ashiat Adeogun" userId="04326f35-3eab-4381-88f6-1d38631867cd" providerId="ADAL" clId="{F34849EC-8047-45BE-9EA1-4F83BEF1566C}" dt="2023-11-02T12:50:29.332" v="5116" actId="207"/>
        <pc:sldMkLst>
          <pc:docMk/>
          <pc:sldMk cId="1900929366" sldId="288"/>
        </pc:sldMkLst>
        <pc:spChg chg="mod ord">
          <ac:chgData name="Ashiat Adeogun" userId="04326f35-3eab-4381-88f6-1d38631867cd" providerId="ADAL" clId="{F34849EC-8047-45BE-9EA1-4F83BEF1566C}" dt="2023-11-02T12:38:29.390" v="5064" actId="20577"/>
          <ac:spMkLst>
            <pc:docMk/>
            <pc:sldMk cId="1900929366" sldId="288"/>
            <ac:spMk id="2" creationId="{17D321F5-CF5A-576D-C84B-D48AFE6E29D0}"/>
          </ac:spMkLst>
        </pc:spChg>
        <pc:spChg chg="del">
          <ac:chgData name="Ashiat Adeogun" userId="04326f35-3eab-4381-88f6-1d38631867cd" providerId="ADAL" clId="{F34849EC-8047-45BE-9EA1-4F83BEF1566C}" dt="2023-10-31T13:53:54.261" v="2925" actId="931"/>
          <ac:spMkLst>
            <pc:docMk/>
            <pc:sldMk cId="1900929366" sldId="288"/>
            <ac:spMk id="3" creationId="{953A1C54-F7F1-1414-88D3-210F5C54D0E9}"/>
          </ac:spMkLst>
        </pc:spChg>
        <pc:spChg chg="add del mod">
          <ac:chgData name="Ashiat Adeogun" userId="04326f35-3eab-4381-88f6-1d38631867cd" providerId="ADAL" clId="{F34849EC-8047-45BE-9EA1-4F83BEF1566C}" dt="2023-10-31T14:12:53.859" v="2988" actId="26606"/>
          <ac:spMkLst>
            <pc:docMk/>
            <pc:sldMk cId="1900929366" sldId="288"/>
            <ac:spMk id="4" creationId="{464F2E86-543F-5CBA-4453-E6F1936D5B80}"/>
          </ac:spMkLst>
        </pc:spChg>
        <pc:spChg chg="add del">
          <ac:chgData name="Ashiat Adeogun" userId="04326f35-3eab-4381-88f6-1d38631867cd" providerId="ADAL" clId="{F34849EC-8047-45BE-9EA1-4F83BEF1566C}" dt="2023-11-01T15:43:23.915" v="4326" actId="26606"/>
          <ac:spMkLst>
            <pc:docMk/>
            <pc:sldMk cId="1900929366" sldId="288"/>
            <ac:spMk id="15" creationId="{231BF440-39FA-4087-84CC-2EEC0BBDAF29}"/>
          </ac:spMkLst>
        </pc:spChg>
        <pc:spChg chg="add del">
          <ac:chgData name="Ashiat Adeogun" userId="04326f35-3eab-4381-88f6-1d38631867cd" providerId="ADAL" clId="{F34849EC-8047-45BE-9EA1-4F83BEF1566C}" dt="2023-11-01T15:43:23.915" v="4326" actId="26606"/>
          <ac:spMkLst>
            <pc:docMk/>
            <pc:sldMk cId="1900929366" sldId="288"/>
            <ac:spMk id="17" creationId="{F04E4CBA-303B-48BD-8451-C2701CB0EEBF}"/>
          </ac:spMkLst>
        </pc:spChg>
        <pc:spChg chg="add del mod">
          <ac:chgData name="Ashiat Adeogun" userId="04326f35-3eab-4381-88f6-1d38631867cd" providerId="ADAL" clId="{F34849EC-8047-45BE-9EA1-4F83BEF1566C}" dt="2023-11-02T12:45:21.850" v="5067" actId="931"/>
          <ac:spMkLst>
            <pc:docMk/>
            <pc:sldMk cId="1900929366" sldId="288"/>
            <ac:spMk id="18" creationId="{4115DE9D-5BB1-24B6-9EE1-12DF34DD8986}"/>
          </ac:spMkLst>
        </pc:spChg>
        <pc:spChg chg="add del">
          <ac:chgData name="Ashiat Adeogun" userId="04326f35-3eab-4381-88f6-1d38631867cd" providerId="ADAL" clId="{F34849EC-8047-45BE-9EA1-4F83BEF1566C}" dt="2023-11-01T15:43:23.915" v="4326" actId="26606"/>
          <ac:spMkLst>
            <pc:docMk/>
            <pc:sldMk cId="1900929366" sldId="288"/>
            <ac:spMk id="19" creationId="{F6CA58B3-AFCC-4A40-9882-50D5080879B0}"/>
          </ac:spMkLst>
        </pc:spChg>
        <pc:spChg chg="add del">
          <ac:chgData name="Ashiat Adeogun" userId="04326f35-3eab-4381-88f6-1d38631867cd" providerId="ADAL" clId="{F34849EC-8047-45BE-9EA1-4F83BEF1566C}" dt="2023-11-01T15:43:23.915" v="4326" actId="26606"/>
          <ac:spMkLst>
            <pc:docMk/>
            <pc:sldMk cId="1900929366" sldId="288"/>
            <ac:spMk id="21" creationId="{75C56826-D4E5-42ED-8529-079651CB3005}"/>
          </ac:spMkLst>
        </pc:spChg>
        <pc:spChg chg="add del">
          <ac:chgData name="Ashiat Adeogun" userId="04326f35-3eab-4381-88f6-1d38631867cd" providerId="ADAL" clId="{F34849EC-8047-45BE-9EA1-4F83BEF1566C}" dt="2023-11-01T15:43:23.915" v="4326" actId="26606"/>
          <ac:spMkLst>
            <pc:docMk/>
            <pc:sldMk cId="1900929366" sldId="288"/>
            <ac:spMk id="23" creationId="{82095FCE-EF05-4443-B97A-85DEE3A5CA17}"/>
          </ac:spMkLst>
        </pc:spChg>
        <pc:spChg chg="add del">
          <ac:chgData name="Ashiat Adeogun" userId="04326f35-3eab-4381-88f6-1d38631867cd" providerId="ADAL" clId="{F34849EC-8047-45BE-9EA1-4F83BEF1566C}" dt="2023-11-01T15:43:23.915" v="4326" actId="26606"/>
          <ac:spMkLst>
            <pc:docMk/>
            <pc:sldMk cId="1900929366" sldId="288"/>
            <ac:spMk id="25" creationId="{CA00AE6B-AA30-4CF8-BA6F-339B780AD76C}"/>
          </ac:spMkLst>
        </pc:spChg>
        <pc:spChg chg="add mod">
          <ac:chgData name="Ashiat Adeogun" userId="04326f35-3eab-4381-88f6-1d38631867cd" providerId="ADAL" clId="{F34849EC-8047-45BE-9EA1-4F83BEF1566C}" dt="2023-11-02T12:50:29.332" v="5116" actId="207"/>
          <ac:spMkLst>
            <pc:docMk/>
            <pc:sldMk cId="1900929366" sldId="288"/>
            <ac:spMk id="26" creationId="{4F0CEF71-1C22-4523-3FFD-97C85F4CBEF3}"/>
          </ac:spMkLst>
        </pc:spChg>
        <pc:spChg chg="add del">
          <ac:chgData name="Ashiat Adeogun" userId="04326f35-3eab-4381-88f6-1d38631867cd" providerId="ADAL" clId="{F34849EC-8047-45BE-9EA1-4F83BEF1566C}" dt="2023-11-01T15:46:52.226" v="4393" actId="26606"/>
          <ac:spMkLst>
            <pc:docMk/>
            <pc:sldMk cId="1900929366" sldId="288"/>
            <ac:spMk id="30" creationId="{231BF440-39FA-4087-84CC-2EEC0BBDAF29}"/>
          </ac:spMkLst>
        </pc:spChg>
        <pc:spChg chg="add del">
          <ac:chgData name="Ashiat Adeogun" userId="04326f35-3eab-4381-88f6-1d38631867cd" providerId="ADAL" clId="{F34849EC-8047-45BE-9EA1-4F83BEF1566C}" dt="2023-11-01T15:46:52.226" v="4393" actId="26606"/>
          <ac:spMkLst>
            <pc:docMk/>
            <pc:sldMk cId="1900929366" sldId="288"/>
            <ac:spMk id="32" creationId="{F04E4CBA-303B-48BD-8451-C2701CB0EEBF}"/>
          </ac:spMkLst>
        </pc:spChg>
        <pc:spChg chg="add del">
          <ac:chgData name="Ashiat Adeogun" userId="04326f35-3eab-4381-88f6-1d38631867cd" providerId="ADAL" clId="{F34849EC-8047-45BE-9EA1-4F83BEF1566C}" dt="2023-11-01T15:46:52.226" v="4393" actId="26606"/>
          <ac:spMkLst>
            <pc:docMk/>
            <pc:sldMk cId="1900929366" sldId="288"/>
            <ac:spMk id="34" creationId="{F6CA58B3-AFCC-4A40-9882-50D5080879B0}"/>
          </ac:spMkLst>
        </pc:spChg>
        <pc:spChg chg="add del">
          <ac:chgData name="Ashiat Adeogun" userId="04326f35-3eab-4381-88f6-1d38631867cd" providerId="ADAL" clId="{F34849EC-8047-45BE-9EA1-4F83BEF1566C}" dt="2023-11-01T15:46:52.226" v="4393" actId="26606"/>
          <ac:spMkLst>
            <pc:docMk/>
            <pc:sldMk cId="1900929366" sldId="288"/>
            <ac:spMk id="36" creationId="{75C56826-D4E5-42ED-8529-079651CB3005}"/>
          </ac:spMkLst>
        </pc:spChg>
        <pc:spChg chg="add del">
          <ac:chgData name="Ashiat Adeogun" userId="04326f35-3eab-4381-88f6-1d38631867cd" providerId="ADAL" clId="{F34849EC-8047-45BE-9EA1-4F83BEF1566C}" dt="2023-11-01T15:46:52.226" v="4393" actId="26606"/>
          <ac:spMkLst>
            <pc:docMk/>
            <pc:sldMk cId="1900929366" sldId="288"/>
            <ac:spMk id="38" creationId="{82095FCE-EF05-4443-B97A-85DEE3A5CA17}"/>
          </ac:spMkLst>
        </pc:spChg>
        <pc:spChg chg="add del">
          <ac:chgData name="Ashiat Adeogun" userId="04326f35-3eab-4381-88f6-1d38631867cd" providerId="ADAL" clId="{F34849EC-8047-45BE-9EA1-4F83BEF1566C}" dt="2023-11-01T15:46:52.226" v="4393" actId="26606"/>
          <ac:spMkLst>
            <pc:docMk/>
            <pc:sldMk cId="1900929366" sldId="288"/>
            <ac:spMk id="40" creationId="{CA00AE6B-AA30-4CF8-BA6F-339B780AD76C}"/>
          </ac:spMkLst>
        </pc:spChg>
        <pc:spChg chg="add del">
          <ac:chgData name="Ashiat Adeogun" userId="04326f35-3eab-4381-88f6-1d38631867cd" providerId="ADAL" clId="{F34849EC-8047-45BE-9EA1-4F83BEF1566C}" dt="2023-11-01T15:46:52.226" v="4393" actId="26606"/>
          <ac:spMkLst>
            <pc:docMk/>
            <pc:sldMk cId="1900929366" sldId="288"/>
            <ac:spMk id="45" creationId="{99F1FFA9-D672-408C-9220-ADEEC6ABDD09}"/>
          </ac:spMkLst>
        </pc:spChg>
        <pc:graphicFrameChg chg="add del">
          <ac:chgData name="Ashiat Adeogun" userId="04326f35-3eab-4381-88f6-1d38631867cd" providerId="ADAL" clId="{F34849EC-8047-45BE-9EA1-4F83BEF1566C}" dt="2023-10-31T14:09:29.998" v="2969" actId="26606"/>
          <ac:graphicFrameMkLst>
            <pc:docMk/>
            <pc:sldMk cId="1900929366" sldId="288"/>
            <ac:graphicFrameMk id="9" creationId="{A67B3E27-25C0-5F54-FDAC-19391F9C89A5}"/>
          </ac:graphicFrameMkLst>
        </pc:graphicFrameChg>
        <pc:graphicFrameChg chg="add mod modGraphic">
          <ac:chgData name="Ashiat Adeogun" userId="04326f35-3eab-4381-88f6-1d38631867cd" providerId="ADAL" clId="{F34849EC-8047-45BE-9EA1-4F83BEF1566C}" dt="2023-11-02T12:37:55.301" v="5053" actId="20577"/>
          <ac:graphicFrameMkLst>
            <pc:docMk/>
            <pc:sldMk cId="1900929366" sldId="288"/>
            <ac:graphicFrameMk id="10" creationId="{5ECD8D96-3F0F-5284-DF76-7FDD4C2F037B}"/>
          </ac:graphicFrameMkLst>
        </pc:graphicFrameChg>
        <pc:graphicFrameChg chg="add del">
          <ac:chgData name="Ashiat Adeogun" userId="04326f35-3eab-4381-88f6-1d38631867cd" providerId="ADAL" clId="{F34849EC-8047-45BE-9EA1-4F83BEF1566C}" dt="2023-10-31T14:09:32.033" v="2971" actId="26606"/>
          <ac:graphicFrameMkLst>
            <pc:docMk/>
            <pc:sldMk cId="1900929366" sldId="288"/>
            <ac:graphicFrameMk id="11" creationId="{A1A0F4C7-2C66-6E11-1D8D-9D6C422F28A8}"/>
          </ac:graphicFrameMkLst>
        </pc:graphicFrameChg>
        <pc:graphicFrameChg chg="add del">
          <ac:chgData name="Ashiat Adeogun" userId="04326f35-3eab-4381-88f6-1d38631867cd" providerId="ADAL" clId="{F34849EC-8047-45BE-9EA1-4F83BEF1566C}" dt="2023-10-31T14:09:54.029" v="2973" actId="26606"/>
          <ac:graphicFrameMkLst>
            <pc:docMk/>
            <pc:sldMk cId="1900929366" sldId="288"/>
            <ac:graphicFrameMk id="13" creationId="{A67B3E27-25C0-5F54-FDAC-19391F9C89A5}"/>
          </ac:graphicFrameMkLst>
        </pc:graphicFrameChg>
        <pc:picChg chg="add del mod">
          <ac:chgData name="Ashiat Adeogun" userId="04326f35-3eab-4381-88f6-1d38631867cd" providerId="ADAL" clId="{F34849EC-8047-45BE-9EA1-4F83BEF1566C}" dt="2023-11-02T12:44:56.831" v="5066" actId="478"/>
          <ac:picMkLst>
            <pc:docMk/>
            <pc:sldMk cId="1900929366" sldId="288"/>
            <ac:picMk id="6" creationId="{5A66FE76-B04A-3986-DEAB-234A6C49E46E}"/>
          </ac:picMkLst>
        </pc:picChg>
        <pc:picChg chg="add del mod ord">
          <ac:chgData name="Ashiat Adeogun" userId="04326f35-3eab-4381-88f6-1d38631867cd" providerId="ADAL" clId="{F34849EC-8047-45BE-9EA1-4F83BEF1566C}" dt="2023-11-01T15:46:59.815" v="4395" actId="478"/>
          <ac:picMkLst>
            <pc:docMk/>
            <pc:sldMk cId="1900929366" sldId="288"/>
            <ac:picMk id="7" creationId="{8D588207-E47F-48A6-B3E6-086379583086}"/>
          </ac:picMkLst>
        </pc:picChg>
        <pc:picChg chg="add mod ord">
          <ac:chgData name="Ashiat Adeogun" userId="04326f35-3eab-4381-88f6-1d38631867cd" providerId="ADAL" clId="{F34849EC-8047-45BE-9EA1-4F83BEF1566C}" dt="2023-11-02T12:49:35.062" v="5112" actId="1076"/>
          <ac:picMkLst>
            <pc:docMk/>
            <pc:sldMk cId="1900929366" sldId="288"/>
            <ac:picMk id="8" creationId="{23CF2F66-EC87-2708-E4C9-87ADC6A7BAC0}"/>
          </ac:picMkLst>
        </pc:picChg>
        <pc:picChg chg="add mod">
          <ac:chgData name="Ashiat Adeogun" userId="04326f35-3eab-4381-88f6-1d38631867cd" providerId="ADAL" clId="{F34849EC-8047-45BE-9EA1-4F83BEF1566C}" dt="2023-11-01T15:51:14.226" v="4429" actId="1076"/>
          <ac:picMkLst>
            <pc:docMk/>
            <pc:sldMk cId="1900929366" sldId="288"/>
            <ac:picMk id="14" creationId="{4A2D5B58-59A6-96EE-887D-D617493A08EE}"/>
          </ac:picMkLst>
        </pc:picChg>
        <pc:picChg chg="add mod">
          <ac:chgData name="Ashiat Adeogun" userId="04326f35-3eab-4381-88f6-1d38631867cd" providerId="ADAL" clId="{F34849EC-8047-45BE-9EA1-4F83BEF1566C}" dt="2023-11-02T12:48:57.784" v="5110" actId="1076"/>
          <ac:picMkLst>
            <pc:docMk/>
            <pc:sldMk cId="1900929366" sldId="288"/>
            <ac:picMk id="22" creationId="{D17960ED-4B6A-C8E8-8A0D-B6764563F85B}"/>
          </ac:picMkLst>
        </pc:picChg>
      </pc:sldChg>
      <pc:sldChg chg="new del">
        <pc:chgData name="Ashiat Adeogun" userId="04326f35-3eab-4381-88f6-1d38631867cd" providerId="ADAL" clId="{F34849EC-8047-45BE-9EA1-4F83BEF1566C}" dt="2023-10-31T22:35:19.387" v="3506" actId="47"/>
        <pc:sldMkLst>
          <pc:docMk/>
          <pc:sldMk cId="94542799" sldId="289"/>
        </pc:sldMkLst>
      </pc:sldChg>
      <pc:sldChg chg="modSp add mod">
        <pc:chgData name="Ashiat Adeogun" userId="04326f35-3eab-4381-88f6-1d38631867cd" providerId="ADAL" clId="{F34849EC-8047-45BE-9EA1-4F83BEF1566C}" dt="2023-11-01T16:05:08.747" v="4499" actId="207"/>
        <pc:sldMkLst>
          <pc:docMk/>
          <pc:sldMk cId="435008847" sldId="290"/>
        </pc:sldMkLst>
        <pc:spChg chg="mod">
          <ac:chgData name="Ashiat Adeogun" userId="04326f35-3eab-4381-88f6-1d38631867cd" providerId="ADAL" clId="{F34849EC-8047-45BE-9EA1-4F83BEF1566C}" dt="2023-11-01T15:28:29.774" v="3987" actId="20577"/>
          <ac:spMkLst>
            <pc:docMk/>
            <pc:sldMk cId="435008847" sldId="290"/>
            <ac:spMk id="5" creationId="{FBE5B70E-6B54-9970-E7E9-5CAA79CB9B1B}"/>
          </ac:spMkLst>
        </pc:spChg>
        <pc:graphicFrameChg chg="mod modGraphic">
          <ac:chgData name="Ashiat Adeogun" userId="04326f35-3eab-4381-88f6-1d38631867cd" providerId="ADAL" clId="{F34849EC-8047-45BE-9EA1-4F83BEF1566C}" dt="2023-11-01T16:05:08.747" v="4499" actId="207"/>
          <ac:graphicFrameMkLst>
            <pc:docMk/>
            <pc:sldMk cId="435008847" sldId="290"/>
            <ac:graphicFrameMk id="25" creationId="{7C6E2BCC-C600-1D1F-024B-5B7DB94BC5CE}"/>
          </ac:graphicFrameMkLst>
        </pc:graphicFrameChg>
      </pc:sldChg>
      <pc:sldChg chg="modSp add mod ord">
        <pc:chgData name="Ashiat Adeogun" userId="04326f35-3eab-4381-88f6-1d38631867cd" providerId="ADAL" clId="{F34849EC-8047-45BE-9EA1-4F83BEF1566C}" dt="2023-11-02T12:36:05.420" v="5047" actId="1076"/>
        <pc:sldMkLst>
          <pc:docMk/>
          <pc:sldMk cId="3515009892" sldId="291"/>
        </pc:sldMkLst>
        <pc:spChg chg="mod">
          <ac:chgData name="Ashiat Adeogun" userId="04326f35-3eab-4381-88f6-1d38631867cd" providerId="ADAL" clId="{F34849EC-8047-45BE-9EA1-4F83BEF1566C}" dt="2023-11-02T12:36:05.420" v="5047" actId="1076"/>
          <ac:spMkLst>
            <pc:docMk/>
            <pc:sldMk cId="3515009892" sldId="291"/>
            <ac:spMk id="5" creationId="{FBE5B70E-6B54-9970-E7E9-5CAA79CB9B1B}"/>
          </ac:spMkLst>
        </pc:spChg>
        <pc:graphicFrameChg chg="mod modGraphic">
          <ac:chgData name="Ashiat Adeogun" userId="04326f35-3eab-4381-88f6-1d38631867cd" providerId="ADAL" clId="{F34849EC-8047-45BE-9EA1-4F83BEF1566C}" dt="2023-11-01T16:08:34.649" v="4516" actId="207"/>
          <ac:graphicFrameMkLst>
            <pc:docMk/>
            <pc:sldMk cId="3515009892" sldId="291"/>
            <ac:graphicFrameMk id="25" creationId="{7C6E2BCC-C600-1D1F-024B-5B7DB94BC5CE}"/>
          </ac:graphicFrameMkLst>
        </pc:graphicFrameChg>
      </pc:sldChg>
      <pc:sldChg chg="modSp add del mod">
        <pc:chgData name="Ashiat Adeogun" userId="04326f35-3eab-4381-88f6-1d38631867cd" providerId="ADAL" clId="{F34849EC-8047-45BE-9EA1-4F83BEF1566C}" dt="2023-11-01T15:26:19.707" v="3826" actId="47"/>
        <pc:sldMkLst>
          <pc:docMk/>
          <pc:sldMk cId="2418730393" sldId="292"/>
        </pc:sldMkLst>
        <pc:graphicFrameChg chg="mod">
          <ac:chgData name="Ashiat Adeogun" userId="04326f35-3eab-4381-88f6-1d38631867cd" providerId="ADAL" clId="{F34849EC-8047-45BE-9EA1-4F83BEF1566C}" dt="2023-11-01T10:50:06.139" v="3763" actId="14100"/>
          <ac:graphicFrameMkLst>
            <pc:docMk/>
            <pc:sldMk cId="2418730393" sldId="292"/>
            <ac:graphicFrameMk id="28" creationId="{E9780866-ECA9-FC82-E50C-CB78E0B4BBB2}"/>
          </ac:graphicFrameMkLst>
        </pc:graphicFrameChg>
      </pc:sldChg>
      <pc:sldChg chg="addSp delSp modSp new mod ord">
        <pc:chgData name="Ashiat Adeogun" userId="04326f35-3eab-4381-88f6-1d38631867cd" providerId="ADAL" clId="{F34849EC-8047-45BE-9EA1-4F83BEF1566C}" dt="2023-11-02T12:33:37.160" v="5030" actId="1076"/>
        <pc:sldMkLst>
          <pc:docMk/>
          <pc:sldMk cId="1124818249" sldId="293"/>
        </pc:sldMkLst>
        <pc:spChg chg="mod">
          <ac:chgData name="Ashiat Adeogun" userId="04326f35-3eab-4381-88f6-1d38631867cd" providerId="ADAL" clId="{F34849EC-8047-45BE-9EA1-4F83BEF1566C}" dt="2023-11-02T12:33:37.160" v="5030" actId="1076"/>
          <ac:spMkLst>
            <pc:docMk/>
            <pc:sldMk cId="1124818249" sldId="293"/>
            <ac:spMk id="2" creationId="{65F9ECD0-AC74-FBFB-0AA3-2BDF509D901C}"/>
          </ac:spMkLst>
        </pc:spChg>
        <pc:spChg chg="del mod">
          <ac:chgData name="Ashiat Adeogun" userId="04326f35-3eab-4381-88f6-1d38631867cd" providerId="ADAL" clId="{F34849EC-8047-45BE-9EA1-4F83BEF1566C}" dt="2023-10-31T22:35:50.366" v="3512" actId="931"/>
          <ac:spMkLst>
            <pc:docMk/>
            <pc:sldMk cId="1124818249" sldId="293"/>
            <ac:spMk id="3" creationId="{B2FBC2F1-A72C-A246-C875-06371DDB944C}"/>
          </ac:spMkLst>
        </pc:spChg>
        <pc:spChg chg="mod">
          <ac:chgData name="Ashiat Adeogun" userId="04326f35-3eab-4381-88f6-1d38631867cd" providerId="ADAL" clId="{F34849EC-8047-45BE-9EA1-4F83BEF1566C}" dt="2023-11-02T12:32:10.921" v="5016" actId="1076"/>
          <ac:spMkLst>
            <pc:docMk/>
            <pc:sldMk cId="1124818249" sldId="293"/>
            <ac:spMk id="4" creationId="{D2D47300-82EF-DF83-3798-96ADF623DDDD}"/>
          </ac:spMkLst>
        </pc:spChg>
        <pc:spChg chg="add del mod">
          <ac:chgData name="Ashiat Adeogun" userId="04326f35-3eab-4381-88f6-1d38631867cd" providerId="ADAL" clId="{F34849EC-8047-45BE-9EA1-4F83BEF1566C}" dt="2023-11-01T00:31:40.617" v="3532" actId="931"/>
          <ac:spMkLst>
            <pc:docMk/>
            <pc:sldMk cId="1124818249" sldId="293"/>
            <ac:spMk id="9" creationId="{7FD9D422-AFC9-4FAF-BE82-1998419F78FE}"/>
          </ac:spMkLst>
        </pc:spChg>
        <pc:spChg chg="add mod">
          <ac:chgData name="Ashiat Adeogun" userId="04326f35-3eab-4381-88f6-1d38631867cd" providerId="ADAL" clId="{F34849EC-8047-45BE-9EA1-4F83BEF1566C}" dt="2023-11-01T16:19:26.551" v="4565" actId="1076"/>
          <ac:spMkLst>
            <pc:docMk/>
            <pc:sldMk cId="1124818249" sldId="293"/>
            <ac:spMk id="14" creationId="{30660ACC-3F41-07DF-802A-B83EE6F254B2}"/>
          </ac:spMkLst>
        </pc:spChg>
        <pc:spChg chg="add mod">
          <ac:chgData name="Ashiat Adeogun" userId="04326f35-3eab-4381-88f6-1d38631867cd" providerId="ADAL" clId="{F34849EC-8047-45BE-9EA1-4F83BEF1566C}" dt="2023-11-02T12:32:21.301" v="5018" actId="1076"/>
          <ac:spMkLst>
            <pc:docMk/>
            <pc:sldMk cId="1124818249" sldId="293"/>
            <ac:spMk id="15" creationId="{C7AAAD56-6E51-56DA-A1F8-04BC87DA8122}"/>
          </ac:spMkLst>
        </pc:spChg>
        <pc:picChg chg="add del mod">
          <ac:chgData name="Ashiat Adeogun" userId="04326f35-3eab-4381-88f6-1d38631867cd" providerId="ADAL" clId="{F34849EC-8047-45BE-9EA1-4F83BEF1566C}" dt="2023-10-31T22:34:21.628" v="3500"/>
          <ac:picMkLst>
            <pc:docMk/>
            <pc:sldMk cId="1124818249" sldId="293"/>
            <ac:picMk id="5" creationId="{149C3B94-CE69-677D-00CF-1671A7908C8E}"/>
          </ac:picMkLst>
        </pc:picChg>
        <pc:picChg chg="add del mod">
          <ac:chgData name="Ashiat Adeogun" userId="04326f35-3eab-4381-88f6-1d38631867cd" providerId="ADAL" clId="{F34849EC-8047-45BE-9EA1-4F83BEF1566C}" dt="2023-11-01T00:31:34.201" v="3531" actId="478"/>
          <ac:picMkLst>
            <pc:docMk/>
            <pc:sldMk cId="1124818249" sldId="293"/>
            <ac:picMk id="7" creationId="{A5647FD6-0E06-4B7F-B863-9B37003A1CE9}"/>
          </ac:picMkLst>
        </pc:picChg>
        <pc:picChg chg="add mod">
          <ac:chgData name="Ashiat Adeogun" userId="04326f35-3eab-4381-88f6-1d38631867cd" providerId="ADAL" clId="{F34849EC-8047-45BE-9EA1-4F83BEF1566C}" dt="2023-11-02T12:31:59.331" v="5015" actId="14100"/>
          <ac:picMkLst>
            <pc:docMk/>
            <pc:sldMk cId="1124818249" sldId="293"/>
            <ac:picMk id="11" creationId="{F64E4706-566C-CCC1-0469-CAF56205001A}"/>
          </ac:picMkLst>
        </pc:picChg>
        <pc:picChg chg="add mod ord">
          <ac:chgData name="Ashiat Adeogun" userId="04326f35-3eab-4381-88f6-1d38631867cd" providerId="ADAL" clId="{F34849EC-8047-45BE-9EA1-4F83BEF1566C}" dt="2023-11-01T16:19:02.080" v="4560" actId="1076"/>
          <ac:picMkLst>
            <pc:docMk/>
            <pc:sldMk cId="1124818249" sldId="293"/>
            <ac:picMk id="12" creationId="{AFDBCED0-A1F0-0928-9847-3BE0E166B760}"/>
          </ac:picMkLst>
        </pc:picChg>
      </pc:sldChg>
      <pc:sldChg chg="addSp delSp modSp add mod ord">
        <pc:chgData name="Ashiat Adeogun" userId="04326f35-3eab-4381-88f6-1d38631867cd" providerId="ADAL" clId="{F34849EC-8047-45BE-9EA1-4F83BEF1566C}" dt="2023-11-02T12:33:25.851" v="5029" actId="1076"/>
        <pc:sldMkLst>
          <pc:docMk/>
          <pc:sldMk cId="719166893" sldId="294"/>
        </pc:sldMkLst>
        <pc:spChg chg="mod">
          <ac:chgData name="Ashiat Adeogun" userId="04326f35-3eab-4381-88f6-1d38631867cd" providerId="ADAL" clId="{F34849EC-8047-45BE-9EA1-4F83BEF1566C}" dt="2023-11-01T16:21:07.358" v="4575" actId="14100"/>
          <ac:spMkLst>
            <pc:docMk/>
            <pc:sldMk cId="719166893" sldId="294"/>
            <ac:spMk id="2" creationId="{65F9ECD0-AC74-FBFB-0AA3-2BDF509D901C}"/>
          </ac:spMkLst>
        </pc:spChg>
        <pc:spChg chg="mod">
          <ac:chgData name="Ashiat Adeogun" userId="04326f35-3eab-4381-88f6-1d38631867cd" providerId="ADAL" clId="{F34849EC-8047-45BE-9EA1-4F83BEF1566C}" dt="2023-11-02T12:33:15.498" v="5028" actId="1076"/>
          <ac:spMkLst>
            <pc:docMk/>
            <pc:sldMk cId="719166893" sldId="294"/>
            <ac:spMk id="4" creationId="{D2D47300-82EF-DF83-3798-96ADF623DDDD}"/>
          </ac:spMkLst>
        </pc:spChg>
        <pc:spChg chg="add del mod">
          <ac:chgData name="Ashiat Adeogun" userId="04326f35-3eab-4381-88f6-1d38631867cd" providerId="ADAL" clId="{F34849EC-8047-45BE-9EA1-4F83BEF1566C}" dt="2023-11-01T00:40:05.074" v="3618" actId="931"/>
          <ac:spMkLst>
            <pc:docMk/>
            <pc:sldMk cId="719166893" sldId="294"/>
            <ac:spMk id="5" creationId="{0B31AC0C-3B54-B1B7-40FF-2A03495DAF83}"/>
          </ac:spMkLst>
        </pc:spChg>
        <pc:spChg chg="add mod">
          <ac:chgData name="Ashiat Adeogun" userId="04326f35-3eab-4381-88f6-1d38631867cd" providerId="ADAL" clId="{F34849EC-8047-45BE-9EA1-4F83BEF1566C}" dt="2023-11-01T16:22:38.855" v="4585" actId="14100"/>
          <ac:spMkLst>
            <pc:docMk/>
            <pc:sldMk cId="719166893" sldId="294"/>
            <ac:spMk id="9" creationId="{80A31052-FF70-2389-F823-42CED7A8F0D6}"/>
          </ac:spMkLst>
        </pc:spChg>
        <pc:spChg chg="add mod">
          <ac:chgData name="Ashiat Adeogun" userId="04326f35-3eab-4381-88f6-1d38631867cd" providerId="ADAL" clId="{F34849EC-8047-45BE-9EA1-4F83BEF1566C}" dt="2023-11-02T12:33:25.851" v="5029" actId="1076"/>
          <ac:spMkLst>
            <pc:docMk/>
            <pc:sldMk cId="719166893" sldId="294"/>
            <ac:spMk id="10" creationId="{A33A1AE6-9CEE-A4BF-D6F3-640E85479F5E}"/>
          </ac:spMkLst>
        </pc:spChg>
        <pc:picChg chg="add mod">
          <ac:chgData name="Ashiat Adeogun" userId="04326f35-3eab-4381-88f6-1d38631867cd" providerId="ADAL" clId="{F34849EC-8047-45BE-9EA1-4F83BEF1566C}" dt="2023-11-02T12:32:57.833" v="5025" actId="14100"/>
          <ac:picMkLst>
            <pc:docMk/>
            <pc:sldMk cId="719166893" sldId="294"/>
            <ac:picMk id="7" creationId="{62FFFDF4-47C3-78A1-D3BB-FAA734AC1770}"/>
          </ac:picMkLst>
        </pc:picChg>
        <pc:picChg chg="del">
          <ac:chgData name="Ashiat Adeogun" userId="04326f35-3eab-4381-88f6-1d38631867cd" providerId="ADAL" clId="{F34849EC-8047-45BE-9EA1-4F83BEF1566C}" dt="2023-11-01T00:40:00.191" v="3617" actId="478"/>
          <ac:picMkLst>
            <pc:docMk/>
            <pc:sldMk cId="719166893" sldId="294"/>
            <ac:picMk id="11" creationId="{F64E4706-566C-CCC1-0469-CAF56205001A}"/>
          </ac:picMkLst>
        </pc:picChg>
        <pc:picChg chg="mod">
          <ac:chgData name="Ashiat Adeogun" userId="04326f35-3eab-4381-88f6-1d38631867cd" providerId="ADAL" clId="{F34849EC-8047-45BE-9EA1-4F83BEF1566C}" dt="2023-11-02T12:33:02.581" v="5026" actId="1076"/>
          <ac:picMkLst>
            <pc:docMk/>
            <pc:sldMk cId="719166893" sldId="294"/>
            <ac:picMk id="12" creationId="{AFDBCED0-A1F0-0928-9847-3BE0E166B760}"/>
          </ac:picMkLst>
        </pc:picChg>
      </pc:sldChg>
      <pc:sldChg chg="addSp delSp modSp add mod">
        <pc:chgData name="Ashiat Adeogun" userId="04326f35-3eab-4381-88f6-1d38631867cd" providerId="ADAL" clId="{F34849EC-8047-45BE-9EA1-4F83BEF1566C}" dt="2023-11-01T15:27:11.025" v="3961" actId="20577"/>
        <pc:sldMkLst>
          <pc:docMk/>
          <pc:sldMk cId="4233533933" sldId="295"/>
        </pc:sldMkLst>
        <pc:spChg chg="add del mod">
          <ac:chgData name="Ashiat Adeogun" userId="04326f35-3eab-4381-88f6-1d38631867cd" providerId="ADAL" clId="{F34849EC-8047-45BE-9EA1-4F83BEF1566C}" dt="2023-11-01T00:47:09.045" v="3739" actId="26606"/>
          <ac:spMkLst>
            <pc:docMk/>
            <pc:sldMk cId="4233533933" sldId="295"/>
            <ac:spMk id="5" creationId="{0E76D46A-7192-C74B-6864-5051ABCEAF3F}"/>
          </ac:spMkLst>
        </pc:spChg>
        <pc:spChg chg="mod">
          <ac:chgData name="Ashiat Adeogun" userId="04326f35-3eab-4381-88f6-1d38631867cd" providerId="ADAL" clId="{F34849EC-8047-45BE-9EA1-4F83BEF1566C}" dt="2023-11-01T15:27:11.025" v="3961" actId="20577"/>
          <ac:spMkLst>
            <pc:docMk/>
            <pc:sldMk cId="4233533933" sldId="295"/>
            <ac:spMk id="7" creationId="{CAF41E76-1FF6-649D-51EC-AD42988DDDFC}"/>
          </ac:spMkLst>
        </pc:spChg>
        <pc:graphicFrameChg chg="add del">
          <ac:chgData name="Ashiat Adeogun" userId="04326f35-3eab-4381-88f6-1d38631867cd" providerId="ADAL" clId="{F34849EC-8047-45BE-9EA1-4F83BEF1566C}" dt="2023-11-01T00:47:08.995" v="3738" actId="26606"/>
          <ac:graphicFrameMkLst>
            <pc:docMk/>
            <pc:sldMk cId="4233533933" sldId="295"/>
            <ac:graphicFrameMk id="25" creationId="{E7B00376-1F5B-5F58-A55D-A2E2C2C38D15}"/>
          </ac:graphicFrameMkLst>
        </pc:graphicFrameChg>
        <pc:graphicFrameChg chg="add mod">
          <ac:chgData name="Ashiat Adeogun" userId="04326f35-3eab-4381-88f6-1d38631867cd" providerId="ADAL" clId="{F34849EC-8047-45BE-9EA1-4F83BEF1566C}" dt="2023-11-01T00:48:19.985" v="3748" actId="14100"/>
          <ac:graphicFrameMkLst>
            <pc:docMk/>
            <pc:sldMk cId="4233533933" sldId="295"/>
            <ac:graphicFrameMk id="27" creationId="{E391B138-03C8-CC03-4BC1-64CA81D13C64}"/>
          </ac:graphicFrameMkLst>
        </pc:graphicFrameChg>
        <pc:graphicFrameChg chg="del mod">
          <ac:chgData name="Ashiat Adeogun" userId="04326f35-3eab-4381-88f6-1d38631867cd" providerId="ADAL" clId="{F34849EC-8047-45BE-9EA1-4F83BEF1566C}" dt="2023-11-01T00:45:59.506" v="3729" actId="478"/>
          <ac:graphicFrameMkLst>
            <pc:docMk/>
            <pc:sldMk cId="4233533933" sldId="295"/>
            <ac:graphicFrameMk id="39" creationId="{BC9A1854-58EA-C946-5B1F-6F60A340B1ED}"/>
          </ac:graphicFrameMkLst>
        </pc:graphicFrameChg>
        <pc:picChg chg="mod">
          <ac:chgData name="Ashiat Adeogun" userId="04326f35-3eab-4381-88f6-1d38631867cd" providerId="ADAL" clId="{F34849EC-8047-45BE-9EA1-4F83BEF1566C}" dt="2023-11-01T00:48:26.952" v="3749" actId="14100"/>
          <ac:picMkLst>
            <pc:docMk/>
            <pc:sldMk cId="4233533933" sldId="295"/>
            <ac:picMk id="4" creationId="{9C2C69BD-BAF0-B8B1-5117-35BECF53A9E4}"/>
          </ac:picMkLst>
        </pc:picChg>
      </pc:sldChg>
      <pc:sldChg chg="new del">
        <pc:chgData name="Ashiat Adeogun" userId="04326f35-3eab-4381-88f6-1d38631867cd" providerId="ADAL" clId="{F34849EC-8047-45BE-9EA1-4F83BEF1566C}" dt="2023-11-01T15:17:03.460" v="3797" actId="2696"/>
        <pc:sldMkLst>
          <pc:docMk/>
          <pc:sldMk cId="2434045430" sldId="296"/>
        </pc:sldMkLst>
      </pc:sldChg>
      <pc:sldChg chg="modSp add del mod">
        <pc:chgData name="Ashiat Adeogun" userId="04326f35-3eab-4381-88f6-1d38631867cd" providerId="ADAL" clId="{F34849EC-8047-45BE-9EA1-4F83BEF1566C}" dt="2023-11-02T12:37:05.021" v="5048" actId="47"/>
        <pc:sldMkLst>
          <pc:docMk/>
          <pc:sldMk cId="3865950265" sldId="296"/>
        </pc:sldMkLst>
        <pc:spChg chg="mod">
          <ac:chgData name="Ashiat Adeogun" userId="04326f35-3eab-4381-88f6-1d38631867cd" providerId="ADAL" clId="{F34849EC-8047-45BE-9EA1-4F83BEF1566C}" dt="2023-11-02T12:35:10.080" v="5046" actId="1076"/>
          <ac:spMkLst>
            <pc:docMk/>
            <pc:sldMk cId="3865950265" sldId="296"/>
            <ac:spMk id="5" creationId="{FBE5B70E-6B54-9970-E7E9-5CAA79CB9B1B}"/>
          </ac:spMkLst>
        </pc:spChg>
        <pc:graphicFrameChg chg="mod modGraphic">
          <ac:chgData name="Ashiat Adeogun" userId="04326f35-3eab-4381-88f6-1d38631867cd" providerId="ADAL" clId="{F34849EC-8047-45BE-9EA1-4F83BEF1566C}" dt="2023-11-01T16:07:44.131" v="4508" actId="207"/>
          <ac:graphicFrameMkLst>
            <pc:docMk/>
            <pc:sldMk cId="3865950265" sldId="296"/>
            <ac:graphicFrameMk id="25" creationId="{7C6E2BCC-C600-1D1F-024B-5B7DB94BC5CE}"/>
          </ac:graphicFrameMkLst>
        </pc:graphicFrameChg>
        <pc:picChg chg="mod">
          <ac:chgData name="Ashiat Adeogun" userId="04326f35-3eab-4381-88f6-1d38631867cd" providerId="ADAL" clId="{F34849EC-8047-45BE-9EA1-4F83BEF1566C}" dt="2023-11-01T16:02:07.575" v="4483" actId="1076"/>
          <ac:picMkLst>
            <pc:docMk/>
            <pc:sldMk cId="3865950265" sldId="296"/>
            <ac:picMk id="23" creationId="{00000000-0000-0000-0000-000000000000}"/>
          </ac:picMkLst>
        </pc:picChg>
      </pc:sldChg>
      <pc:sldChg chg="modSp add mod">
        <pc:chgData name="Ashiat Adeogun" userId="04326f35-3eab-4381-88f6-1d38631867cd" providerId="ADAL" clId="{F34849EC-8047-45BE-9EA1-4F83BEF1566C}" dt="2023-11-02T12:20:57.291" v="4948" actId="26606"/>
        <pc:sldMkLst>
          <pc:docMk/>
          <pc:sldMk cId="1753400864" sldId="297"/>
        </pc:sldMkLst>
        <pc:graphicFrameChg chg="mod modGraphic">
          <ac:chgData name="Ashiat Adeogun" userId="04326f35-3eab-4381-88f6-1d38631867cd" providerId="ADAL" clId="{F34849EC-8047-45BE-9EA1-4F83BEF1566C}" dt="2023-11-02T12:20:57.291" v="4948" actId="26606"/>
          <ac:graphicFrameMkLst>
            <pc:docMk/>
            <pc:sldMk cId="1753400864" sldId="297"/>
            <ac:graphicFrameMk id="25" creationId="{7B40D223-8B43-0A96-D4A0-52AEA50E1E71}"/>
          </ac:graphicFrameMkLst>
        </pc:graphicFrameChg>
      </pc:sldChg>
      <pc:sldChg chg="addSp modSp new mod">
        <pc:chgData name="Ashiat Adeogun" userId="04326f35-3eab-4381-88f6-1d38631867cd" providerId="ADAL" clId="{F34849EC-8047-45BE-9EA1-4F83BEF1566C}" dt="2023-11-02T12:21:24.121" v="4951" actId="14100"/>
        <pc:sldMkLst>
          <pc:docMk/>
          <pc:sldMk cId="898755880" sldId="298"/>
        </pc:sldMkLst>
        <pc:spChg chg="mod">
          <ac:chgData name="Ashiat Adeogun" userId="04326f35-3eab-4381-88f6-1d38631867cd" providerId="ADAL" clId="{F34849EC-8047-45BE-9EA1-4F83BEF1566C}" dt="2023-11-02T12:21:24.121" v="4951" actId="14100"/>
          <ac:spMkLst>
            <pc:docMk/>
            <pc:sldMk cId="898755880" sldId="298"/>
            <ac:spMk id="2" creationId="{F8398AFE-0DE3-4192-9414-81F6E8FE1190}"/>
          </ac:spMkLst>
        </pc:spChg>
        <pc:spChg chg="mod">
          <ac:chgData name="Ashiat Adeogun" userId="04326f35-3eab-4381-88f6-1d38631867cd" providerId="ADAL" clId="{F34849EC-8047-45BE-9EA1-4F83BEF1566C}" dt="2023-11-02T02:01:13.062" v="4808" actId="255"/>
          <ac:spMkLst>
            <pc:docMk/>
            <pc:sldMk cId="898755880" sldId="298"/>
            <ac:spMk id="3" creationId="{331AD4D5-3E7C-4B6A-D5FB-DA087CA7D6EE}"/>
          </ac:spMkLst>
        </pc:spChg>
        <pc:picChg chg="add mod ord">
          <ac:chgData name="Ashiat Adeogun" userId="04326f35-3eab-4381-88f6-1d38631867cd" providerId="ADAL" clId="{F34849EC-8047-45BE-9EA1-4F83BEF1566C}" dt="2023-11-01T22:12:54.401" v="4807" actId="171"/>
          <ac:picMkLst>
            <pc:docMk/>
            <pc:sldMk cId="898755880" sldId="298"/>
            <ac:picMk id="4" creationId="{D373E56E-D0CC-92F1-85EB-32A9F7B28A7F}"/>
          </ac:picMkLst>
        </pc:picChg>
      </pc:sldChg>
      <pc:sldChg chg="addSp modSp new mod setBg">
        <pc:chgData name="Ashiat Adeogun" userId="04326f35-3eab-4381-88f6-1d38631867cd" providerId="ADAL" clId="{F34849EC-8047-45BE-9EA1-4F83BEF1566C}" dt="2023-11-02T14:45:56.051" v="5172" actId="20577"/>
        <pc:sldMkLst>
          <pc:docMk/>
          <pc:sldMk cId="1190452284" sldId="299"/>
        </pc:sldMkLst>
        <pc:spChg chg="mod">
          <ac:chgData name="Ashiat Adeogun" userId="04326f35-3eab-4381-88f6-1d38631867cd" providerId="ADAL" clId="{F34849EC-8047-45BE-9EA1-4F83BEF1566C}" dt="2023-11-02T14:45:56.051" v="5172" actId="20577"/>
          <ac:spMkLst>
            <pc:docMk/>
            <pc:sldMk cId="1190452284" sldId="299"/>
            <ac:spMk id="2" creationId="{AE762C67-26DE-385C-2CD7-48DFEB8D4B91}"/>
          </ac:spMkLst>
        </pc:spChg>
        <pc:spChg chg="mod">
          <ac:chgData name="Ashiat Adeogun" userId="04326f35-3eab-4381-88f6-1d38631867cd" providerId="ADAL" clId="{F34849EC-8047-45BE-9EA1-4F83BEF1566C}" dt="2023-11-02T14:43:02.660" v="5148" actId="5793"/>
          <ac:spMkLst>
            <pc:docMk/>
            <pc:sldMk cId="1190452284" sldId="299"/>
            <ac:spMk id="3" creationId="{989B71BB-02BB-1ED5-5569-9EC45E681A3E}"/>
          </ac:spMkLst>
        </pc:spChg>
        <pc:spChg chg="add">
          <ac:chgData name="Ashiat Adeogun" userId="04326f35-3eab-4381-88f6-1d38631867cd" providerId="ADAL" clId="{F34849EC-8047-45BE-9EA1-4F83BEF1566C}" dt="2023-11-02T14:42:21.209" v="5139" actId="26606"/>
          <ac:spMkLst>
            <pc:docMk/>
            <pc:sldMk cId="1190452284" sldId="299"/>
            <ac:spMk id="9" creationId="{9F7D5CDA-D291-4307-BF55-1381FED29634}"/>
          </ac:spMkLst>
        </pc:spChg>
        <pc:picChg chg="add mod ord">
          <ac:chgData name="Ashiat Adeogun" userId="04326f35-3eab-4381-88f6-1d38631867cd" providerId="ADAL" clId="{F34849EC-8047-45BE-9EA1-4F83BEF1566C}" dt="2023-11-02T14:44:26.423" v="5165" actId="170"/>
          <ac:picMkLst>
            <pc:docMk/>
            <pc:sldMk cId="1190452284" sldId="299"/>
            <ac:picMk id="4" creationId="{9BE7CB6F-A488-0792-A0CA-94C39585E3DD}"/>
          </ac:picMkLst>
        </pc:picChg>
        <pc:picChg chg="add mod">
          <ac:chgData name="Ashiat Adeogun" userId="04326f35-3eab-4381-88f6-1d38631867cd" providerId="ADAL" clId="{F34849EC-8047-45BE-9EA1-4F83BEF1566C}" dt="2023-11-02T14:45:29.874" v="5170" actId="14100"/>
          <ac:picMkLst>
            <pc:docMk/>
            <pc:sldMk cId="1190452284" sldId="299"/>
            <ac:picMk id="5" creationId="{2C80FDF7-6E5B-B48C-6552-54A3ED478F2F}"/>
          </ac:picMkLst>
        </pc:picChg>
        <pc:picChg chg="add mod">
          <ac:chgData name="Ashiat Adeogun" userId="04326f35-3eab-4381-88f6-1d38631867cd" providerId="ADAL" clId="{F34849EC-8047-45BE-9EA1-4F83BEF1566C}" dt="2023-11-02T14:45:13.626" v="5169" actId="1076"/>
          <ac:picMkLst>
            <pc:docMk/>
            <pc:sldMk cId="1190452284" sldId="299"/>
            <ac:picMk id="6" creationId="{8D9C020F-976A-F92E-12E7-19855346F66E}"/>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8.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38.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9.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48.png"/><Relationship Id="rId7" Type="http://schemas.openxmlformats.org/officeDocument/2006/relationships/image" Target="../media/image54.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38.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9.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48.png"/><Relationship Id="rId7" Type="http://schemas.openxmlformats.org/officeDocument/2006/relationships/image" Target="../media/image54.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5CB7F-3AB5-40CA-ACF0-D28ECCBDA0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F91AD51-7568-47A1-8F15-061BA420F903}">
      <dgm:prSet/>
      <dgm:spPr/>
      <dgm:t>
        <a:bodyPr/>
        <a:lstStyle/>
        <a:p>
          <a:pPr>
            <a:lnSpc>
              <a:spcPct val="100000"/>
            </a:lnSpc>
          </a:pPr>
          <a:r>
            <a:rPr lang="en-US" b="1" dirty="0"/>
            <a:t>Introduction                                                                                Big Data in Healthcare                    </a:t>
          </a:r>
        </a:p>
      </dgm:t>
    </dgm:pt>
    <dgm:pt modelId="{3AEDA196-48CE-47D4-AECA-7AD3CF623557}" type="parTrans" cxnId="{344D9F83-BA0F-4AFB-9461-8D94EA3418BA}">
      <dgm:prSet/>
      <dgm:spPr/>
      <dgm:t>
        <a:bodyPr/>
        <a:lstStyle/>
        <a:p>
          <a:endParaRPr lang="en-US"/>
        </a:p>
      </dgm:t>
    </dgm:pt>
    <dgm:pt modelId="{78C032CD-E1EA-413F-B88A-998AA76117F6}" type="sibTrans" cxnId="{344D9F83-BA0F-4AFB-9461-8D94EA3418BA}">
      <dgm:prSet/>
      <dgm:spPr/>
      <dgm:t>
        <a:bodyPr/>
        <a:lstStyle/>
        <a:p>
          <a:endParaRPr lang="en-US"/>
        </a:p>
      </dgm:t>
    </dgm:pt>
    <dgm:pt modelId="{EF413CD7-A8F7-42DA-A66A-5F81EDF4A79E}">
      <dgm:prSet/>
      <dgm:spPr/>
      <dgm:t>
        <a:bodyPr/>
        <a:lstStyle/>
        <a:p>
          <a:pPr>
            <a:lnSpc>
              <a:spcPct val="100000"/>
            </a:lnSpc>
          </a:pPr>
          <a:r>
            <a:rPr lang="en-US" b="1" dirty="0">
              <a:solidFill>
                <a:schemeClr val="tx1"/>
              </a:solidFill>
            </a:rPr>
            <a:t>Background </a:t>
          </a:r>
          <a:r>
            <a:rPr lang="da-DK" b="1" dirty="0">
              <a:solidFill>
                <a:schemeClr val="tx1"/>
              </a:solidFill>
            </a:rPr>
            <a:t>&amp; Literature                                                           </a:t>
          </a:r>
          <a:r>
            <a:rPr lang="en-GB" b="1" i="0" dirty="0">
              <a:solidFill>
                <a:schemeClr val="tx1"/>
              </a:solidFill>
            </a:rPr>
            <a:t>Healthcare as a Big-data Repository</a:t>
          </a:r>
          <a:r>
            <a:rPr lang="da-DK" b="1" dirty="0">
              <a:solidFill>
                <a:schemeClr val="tx1"/>
              </a:solidFill>
            </a:rPr>
            <a:t>                      </a:t>
          </a:r>
          <a:endParaRPr lang="en-US" b="1" dirty="0">
            <a:solidFill>
              <a:schemeClr val="tx1"/>
            </a:solidFill>
          </a:endParaRPr>
        </a:p>
      </dgm:t>
    </dgm:pt>
    <dgm:pt modelId="{A05A7880-CF23-4837-B5E0-1BFA3B36855C}" type="parTrans" cxnId="{72C94935-A9BC-4BD9-ADD5-8BEC2EB28773}">
      <dgm:prSet/>
      <dgm:spPr/>
      <dgm:t>
        <a:bodyPr/>
        <a:lstStyle/>
        <a:p>
          <a:endParaRPr lang="en-US"/>
        </a:p>
      </dgm:t>
    </dgm:pt>
    <dgm:pt modelId="{D4C5DCBE-DBFC-4187-8FA1-E0D8C9503194}" type="sibTrans" cxnId="{72C94935-A9BC-4BD9-ADD5-8BEC2EB28773}">
      <dgm:prSet/>
      <dgm:spPr/>
      <dgm:t>
        <a:bodyPr/>
        <a:lstStyle/>
        <a:p>
          <a:endParaRPr lang="en-US"/>
        </a:p>
      </dgm:t>
    </dgm:pt>
    <dgm:pt modelId="{BFE47603-5151-4FE8-B7C2-A12983825EE3}">
      <dgm:prSet/>
      <dgm:spPr/>
      <dgm:t>
        <a:bodyPr/>
        <a:lstStyle/>
        <a:p>
          <a:pPr>
            <a:lnSpc>
              <a:spcPct val="100000"/>
            </a:lnSpc>
          </a:pPr>
          <a:r>
            <a:rPr lang="da-DK" b="1" dirty="0"/>
            <a:t>Methodology                                                                               </a:t>
          </a:r>
          <a:r>
            <a:rPr lang="en-US" b="1" dirty="0"/>
            <a:t>System Dynamics Modeling</a:t>
          </a:r>
        </a:p>
      </dgm:t>
    </dgm:pt>
    <dgm:pt modelId="{361C14D7-2052-4DFD-996A-D04A47971DCB}" type="parTrans" cxnId="{BC144AE9-2C64-435F-BFD7-D72857395CBB}">
      <dgm:prSet/>
      <dgm:spPr/>
      <dgm:t>
        <a:bodyPr/>
        <a:lstStyle/>
        <a:p>
          <a:endParaRPr lang="en-US"/>
        </a:p>
      </dgm:t>
    </dgm:pt>
    <dgm:pt modelId="{78242FB3-D2E4-4C0F-AC8D-E78A5132FE58}" type="sibTrans" cxnId="{BC144AE9-2C64-435F-BFD7-D72857395CBB}">
      <dgm:prSet/>
      <dgm:spPr/>
      <dgm:t>
        <a:bodyPr/>
        <a:lstStyle/>
        <a:p>
          <a:endParaRPr lang="en-US"/>
        </a:p>
      </dgm:t>
    </dgm:pt>
    <dgm:pt modelId="{E1AAF7A0-8654-4949-A0E2-EE736E43E3F7}">
      <dgm:prSet/>
      <dgm:spPr/>
      <dgm:t>
        <a:bodyPr/>
        <a:lstStyle/>
        <a:p>
          <a:pPr>
            <a:lnSpc>
              <a:spcPct val="100000"/>
            </a:lnSpc>
          </a:pPr>
          <a:r>
            <a:rPr lang="da-DK" b="1" dirty="0"/>
            <a:t>Proposed Solution                                                                     </a:t>
          </a:r>
          <a:r>
            <a:rPr lang="en-GB" b="1" dirty="0">
              <a:solidFill>
                <a:schemeClr val="tx1"/>
              </a:solidFill>
            </a:rPr>
            <a:t>The Causal Model for Big Data in Healthcare</a:t>
          </a:r>
          <a:r>
            <a:rPr lang="da-DK" b="1" dirty="0"/>
            <a:t>                                       </a:t>
          </a:r>
          <a:endParaRPr lang="en-US" b="1" dirty="0"/>
        </a:p>
      </dgm:t>
    </dgm:pt>
    <dgm:pt modelId="{80BC1028-39FD-429F-BB7B-E52C373DEF2D}" type="parTrans" cxnId="{D5DD5F0C-032E-48C1-BD62-029BD89FA646}">
      <dgm:prSet/>
      <dgm:spPr/>
      <dgm:t>
        <a:bodyPr/>
        <a:lstStyle/>
        <a:p>
          <a:endParaRPr lang="en-US"/>
        </a:p>
      </dgm:t>
    </dgm:pt>
    <dgm:pt modelId="{C2AC6B60-ADCB-4212-91F7-33EB4529F0CC}" type="sibTrans" cxnId="{D5DD5F0C-032E-48C1-BD62-029BD89FA646}">
      <dgm:prSet/>
      <dgm:spPr/>
      <dgm:t>
        <a:bodyPr/>
        <a:lstStyle/>
        <a:p>
          <a:endParaRPr lang="en-US"/>
        </a:p>
      </dgm:t>
    </dgm:pt>
    <dgm:pt modelId="{3F538F2D-1997-4198-B09B-93B831C3B16C}">
      <dgm:prSet/>
      <dgm:spPr/>
      <dgm:t>
        <a:bodyPr/>
        <a:lstStyle/>
        <a:p>
          <a:pPr>
            <a:lnSpc>
              <a:spcPct val="100000"/>
            </a:lnSpc>
          </a:pPr>
          <a:r>
            <a:rPr lang="da-DK" b="1" dirty="0"/>
            <a:t>Conclusion                                                                                  Discussion and Summary   </a:t>
          </a:r>
          <a:endParaRPr lang="en-US" b="1" dirty="0"/>
        </a:p>
      </dgm:t>
    </dgm:pt>
    <dgm:pt modelId="{873E4AF6-DEDC-4DFA-941C-C2E6590405B5}" type="parTrans" cxnId="{50FF76CE-6A1F-4D67-BD78-F615644CBE36}">
      <dgm:prSet/>
      <dgm:spPr/>
      <dgm:t>
        <a:bodyPr/>
        <a:lstStyle/>
        <a:p>
          <a:endParaRPr lang="en-US"/>
        </a:p>
      </dgm:t>
    </dgm:pt>
    <dgm:pt modelId="{64B3B12A-AEFE-4579-AF9A-9E7EB9D944FD}" type="sibTrans" cxnId="{50FF76CE-6A1F-4D67-BD78-F615644CBE36}">
      <dgm:prSet/>
      <dgm:spPr/>
      <dgm:t>
        <a:bodyPr/>
        <a:lstStyle/>
        <a:p>
          <a:endParaRPr lang="en-US"/>
        </a:p>
      </dgm:t>
    </dgm:pt>
    <dgm:pt modelId="{84364793-09AB-4EDC-828A-E6B40E343999}" type="pres">
      <dgm:prSet presAssocID="{E075CB7F-3AB5-40CA-ACF0-D28ECCBDA0B9}" presName="root" presStyleCnt="0">
        <dgm:presLayoutVars>
          <dgm:dir/>
          <dgm:resizeHandles val="exact"/>
        </dgm:presLayoutVars>
      </dgm:prSet>
      <dgm:spPr/>
    </dgm:pt>
    <dgm:pt modelId="{945E3B5A-1EDD-48D7-AD08-7EF6AEEF40E6}" type="pres">
      <dgm:prSet presAssocID="{1F91AD51-7568-47A1-8F15-061BA420F903}" presName="compNode" presStyleCnt="0"/>
      <dgm:spPr/>
    </dgm:pt>
    <dgm:pt modelId="{97CD64F4-D614-4C0E-BAD0-F47E77B6542A}" type="pres">
      <dgm:prSet presAssocID="{1F91AD51-7568-47A1-8F15-061BA420F903}" presName="bgRect" presStyleLbl="bgShp" presStyleIdx="0" presStyleCnt="5"/>
      <dgm:spPr/>
    </dgm:pt>
    <dgm:pt modelId="{0C644851-22C5-4B2D-99F0-42A94455CC8E}" type="pres">
      <dgm:prSet presAssocID="{1F91AD51-7568-47A1-8F15-061BA420F90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ethoscope"/>
        </a:ext>
      </dgm:extLst>
    </dgm:pt>
    <dgm:pt modelId="{D69D941C-58FB-488E-8E15-3E9FCB443630}" type="pres">
      <dgm:prSet presAssocID="{1F91AD51-7568-47A1-8F15-061BA420F903}" presName="spaceRect" presStyleCnt="0"/>
      <dgm:spPr/>
    </dgm:pt>
    <dgm:pt modelId="{1F6072B1-356F-492C-B0E2-62AB86198DA2}" type="pres">
      <dgm:prSet presAssocID="{1F91AD51-7568-47A1-8F15-061BA420F903}" presName="parTx" presStyleLbl="revTx" presStyleIdx="0" presStyleCnt="5">
        <dgm:presLayoutVars>
          <dgm:chMax val="0"/>
          <dgm:chPref val="0"/>
        </dgm:presLayoutVars>
      </dgm:prSet>
      <dgm:spPr/>
    </dgm:pt>
    <dgm:pt modelId="{CFBBEFC1-1A11-411A-8FFE-143EAB323E4C}" type="pres">
      <dgm:prSet presAssocID="{78C032CD-E1EA-413F-B88A-998AA76117F6}" presName="sibTrans" presStyleCnt="0"/>
      <dgm:spPr/>
    </dgm:pt>
    <dgm:pt modelId="{77BBCE02-B115-4673-86B3-B6109962DD3C}" type="pres">
      <dgm:prSet presAssocID="{EF413CD7-A8F7-42DA-A66A-5F81EDF4A79E}" presName="compNode" presStyleCnt="0"/>
      <dgm:spPr/>
    </dgm:pt>
    <dgm:pt modelId="{07F6D8C0-D53A-4004-B8DF-E3F3CD8C2160}" type="pres">
      <dgm:prSet presAssocID="{EF413CD7-A8F7-42DA-A66A-5F81EDF4A79E}" presName="bgRect" presStyleLbl="bgShp" presStyleIdx="1" presStyleCnt="5"/>
      <dgm:spPr/>
    </dgm:pt>
    <dgm:pt modelId="{9CB2855D-C4D3-49A7-AC74-B09FF0F6F02B}" type="pres">
      <dgm:prSet presAssocID="{EF413CD7-A8F7-42DA-A66A-5F81EDF4A79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C2D1C18A-B57C-42DA-935E-B4242D582ADD}" type="pres">
      <dgm:prSet presAssocID="{EF413CD7-A8F7-42DA-A66A-5F81EDF4A79E}" presName="spaceRect" presStyleCnt="0"/>
      <dgm:spPr/>
    </dgm:pt>
    <dgm:pt modelId="{E08264BB-E19D-4CA8-A9B3-197A0E1DB86D}" type="pres">
      <dgm:prSet presAssocID="{EF413CD7-A8F7-42DA-A66A-5F81EDF4A79E}" presName="parTx" presStyleLbl="revTx" presStyleIdx="1" presStyleCnt="5">
        <dgm:presLayoutVars>
          <dgm:chMax val="0"/>
          <dgm:chPref val="0"/>
        </dgm:presLayoutVars>
      </dgm:prSet>
      <dgm:spPr/>
    </dgm:pt>
    <dgm:pt modelId="{0ECC2EE7-B34F-4C04-9CC9-2CECAEDF91FE}" type="pres">
      <dgm:prSet presAssocID="{D4C5DCBE-DBFC-4187-8FA1-E0D8C9503194}" presName="sibTrans" presStyleCnt="0"/>
      <dgm:spPr/>
    </dgm:pt>
    <dgm:pt modelId="{0C045DF8-5269-46A7-8C4C-AE5B177EF901}" type="pres">
      <dgm:prSet presAssocID="{BFE47603-5151-4FE8-B7C2-A12983825EE3}" presName="compNode" presStyleCnt="0"/>
      <dgm:spPr/>
    </dgm:pt>
    <dgm:pt modelId="{158217E7-4604-440C-8691-1CA361E9C9F5}" type="pres">
      <dgm:prSet presAssocID="{BFE47603-5151-4FE8-B7C2-A12983825EE3}" presName="bgRect" presStyleLbl="bgShp" presStyleIdx="2" presStyleCnt="5"/>
      <dgm:spPr/>
    </dgm:pt>
    <dgm:pt modelId="{B5343272-CFBC-48B4-82EC-907A0E5579B6}" type="pres">
      <dgm:prSet presAssocID="{BFE47603-5151-4FE8-B7C2-A12983825E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137E4DF7-5F7A-4314-AE48-8062A93B80E8}" type="pres">
      <dgm:prSet presAssocID="{BFE47603-5151-4FE8-B7C2-A12983825EE3}" presName="spaceRect" presStyleCnt="0"/>
      <dgm:spPr/>
    </dgm:pt>
    <dgm:pt modelId="{B60F9FB9-20DD-4018-BF65-662BF4F4D38E}" type="pres">
      <dgm:prSet presAssocID="{BFE47603-5151-4FE8-B7C2-A12983825EE3}" presName="parTx" presStyleLbl="revTx" presStyleIdx="2" presStyleCnt="5">
        <dgm:presLayoutVars>
          <dgm:chMax val="0"/>
          <dgm:chPref val="0"/>
        </dgm:presLayoutVars>
      </dgm:prSet>
      <dgm:spPr/>
    </dgm:pt>
    <dgm:pt modelId="{92E4C318-5375-4332-9DE2-09DAA9552519}" type="pres">
      <dgm:prSet presAssocID="{78242FB3-D2E4-4C0F-AC8D-E78A5132FE58}" presName="sibTrans" presStyleCnt="0"/>
      <dgm:spPr/>
    </dgm:pt>
    <dgm:pt modelId="{E0A129FB-EF92-434C-83D4-49BC9EB6418C}" type="pres">
      <dgm:prSet presAssocID="{E1AAF7A0-8654-4949-A0E2-EE736E43E3F7}" presName="compNode" presStyleCnt="0"/>
      <dgm:spPr/>
    </dgm:pt>
    <dgm:pt modelId="{CDFE606B-F2F7-4751-9EB7-5C96DC77A856}" type="pres">
      <dgm:prSet presAssocID="{E1AAF7A0-8654-4949-A0E2-EE736E43E3F7}" presName="bgRect" presStyleLbl="bgShp" presStyleIdx="3" presStyleCnt="5"/>
      <dgm:spPr/>
    </dgm:pt>
    <dgm:pt modelId="{05212FAE-650A-4C79-A7D8-6FB6A6E564AA}" type="pres">
      <dgm:prSet presAssocID="{E1AAF7A0-8654-4949-A0E2-EE736E43E3F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1A8CF989-D616-4CB3-987A-63584653ADE1}" type="pres">
      <dgm:prSet presAssocID="{E1AAF7A0-8654-4949-A0E2-EE736E43E3F7}" presName="spaceRect" presStyleCnt="0"/>
      <dgm:spPr/>
    </dgm:pt>
    <dgm:pt modelId="{64BCDE7B-77FA-430E-A893-8673ECAE0316}" type="pres">
      <dgm:prSet presAssocID="{E1AAF7A0-8654-4949-A0E2-EE736E43E3F7}" presName="parTx" presStyleLbl="revTx" presStyleIdx="3" presStyleCnt="5">
        <dgm:presLayoutVars>
          <dgm:chMax val="0"/>
          <dgm:chPref val="0"/>
        </dgm:presLayoutVars>
      </dgm:prSet>
      <dgm:spPr/>
    </dgm:pt>
    <dgm:pt modelId="{F777F979-8C52-430F-8E14-7856F3263C8E}" type="pres">
      <dgm:prSet presAssocID="{C2AC6B60-ADCB-4212-91F7-33EB4529F0CC}" presName="sibTrans" presStyleCnt="0"/>
      <dgm:spPr/>
    </dgm:pt>
    <dgm:pt modelId="{95E5D9EB-20AE-4ADB-8EB7-7C13014AF118}" type="pres">
      <dgm:prSet presAssocID="{3F538F2D-1997-4198-B09B-93B831C3B16C}" presName="compNode" presStyleCnt="0"/>
      <dgm:spPr/>
    </dgm:pt>
    <dgm:pt modelId="{663295EC-80F3-4D8C-BF19-3F1D0DDA7E92}" type="pres">
      <dgm:prSet presAssocID="{3F538F2D-1997-4198-B09B-93B831C3B16C}" presName="bgRect" presStyleLbl="bgShp" presStyleIdx="4" presStyleCnt="5"/>
      <dgm:spPr/>
    </dgm:pt>
    <dgm:pt modelId="{D7416D63-32B2-45B7-9E51-B381BAB8F00B}" type="pres">
      <dgm:prSet presAssocID="{3F538F2D-1997-4198-B09B-93B831C3B16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55222E05-0B9A-4088-A9ED-61E1C8AF0203}" type="pres">
      <dgm:prSet presAssocID="{3F538F2D-1997-4198-B09B-93B831C3B16C}" presName="spaceRect" presStyleCnt="0"/>
      <dgm:spPr/>
    </dgm:pt>
    <dgm:pt modelId="{12CB7C92-DD40-4712-9C81-3A392EF4ABF5}" type="pres">
      <dgm:prSet presAssocID="{3F538F2D-1997-4198-B09B-93B831C3B16C}" presName="parTx" presStyleLbl="revTx" presStyleIdx="4" presStyleCnt="5">
        <dgm:presLayoutVars>
          <dgm:chMax val="0"/>
          <dgm:chPref val="0"/>
        </dgm:presLayoutVars>
      </dgm:prSet>
      <dgm:spPr/>
    </dgm:pt>
  </dgm:ptLst>
  <dgm:cxnLst>
    <dgm:cxn modelId="{D5DD5F0C-032E-48C1-BD62-029BD89FA646}" srcId="{E075CB7F-3AB5-40CA-ACF0-D28ECCBDA0B9}" destId="{E1AAF7A0-8654-4949-A0E2-EE736E43E3F7}" srcOrd="3" destOrd="0" parTransId="{80BC1028-39FD-429F-BB7B-E52C373DEF2D}" sibTransId="{C2AC6B60-ADCB-4212-91F7-33EB4529F0CC}"/>
    <dgm:cxn modelId="{C489340F-84F8-4FBC-9517-DCC4C7EA4CD6}" type="presOf" srcId="{E075CB7F-3AB5-40CA-ACF0-D28ECCBDA0B9}" destId="{84364793-09AB-4EDC-828A-E6B40E343999}" srcOrd="0" destOrd="0" presId="urn:microsoft.com/office/officeart/2018/2/layout/IconVerticalSolidList"/>
    <dgm:cxn modelId="{72C94935-A9BC-4BD9-ADD5-8BEC2EB28773}" srcId="{E075CB7F-3AB5-40CA-ACF0-D28ECCBDA0B9}" destId="{EF413CD7-A8F7-42DA-A66A-5F81EDF4A79E}" srcOrd="1" destOrd="0" parTransId="{A05A7880-CF23-4837-B5E0-1BFA3B36855C}" sibTransId="{D4C5DCBE-DBFC-4187-8FA1-E0D8C9503194}"/>
    <dgm:cxn modelId="{344D9F83-BA0F-4AFB-9461-8D94EA3418BA}" srcId="{E075CB7F-3AB5-40CA-ACF0-D28ECCBDA0B9}" destId="{1F91AD51-7568-47A1-8F15-061BA420F903}" srcOrd="0" destOrd="0" parTransId="{3AEDA196-48CE-47D4-AECA-7AD3CF623557}" sibTransId="{78C032CD-E1EA-413F-B88A-998AA76117F6}"/>
    <dgm:cxn modelId="{73CA8C9B-1CD0-4BB3-8EBE-248AE21DA3CC}" type="presOf" srcId="{1F91AD51-7568-47A1-8F15-061BA420F903}" destId="{1F6072B1-356F-492C-B0E2-62AB86198DA2}" srcOrd="0" destOrd="0" presId="urn:microsoft.com/office/officeart/2018/2/layout/IconVerticalSolidList"/>
    <dgm:cxn modelId="{EF5DDBAD-16FD-4154-8D22-BE9474A02273}" type="presOf" srcId="{EF413CD7-A8F7-42DA-A66A-5F81EDF4A79E}" destId="{E08264BB-E19D-4CA8-A9B3-197A0E1DB86D}" srcOrd="0" destOrd="0" presId="urn:microsoft.com/office/officeart/2018/2/layout/IconVerticalSolidList"/>
    <dgm:cxn modelId="{50FF76CE-6A1F-4D67-BD78-F615644CBE36}" srcId="{E075CB7F-3AB5-40CA-ACF0-D28ECCBDA0B9}" destId="{3F538F2D-1997-4198-B09B-93B831C3B16C}" srcOrd="4" destOrd="0" parTransId="{873E4AF6-DEDC-4DFA-941C-C2E6590405B5}" sibTransId="{64B3B12A-AEFE-4579-AF9A-9E7EB9D944FD}"/>
    <dgm:cxn modelId="{1DC02BD8-C3A5-4F09-AF24-38C03F896B96}" type="presOf" srcId="{E1AAF7A0-8654-4949-A0E2-EE736E43E3F7}" destId="{64BCDE7B-77FA-430E-A893-8673ECAE0316}" srcOrd="0" destOrd="0" presId="urn:microsoft.com/office/officeart/2018/2/layout/IconVerticalSolidList"/>
    <dgm:cxn modelId="{EC206FDF-97F0-4CE3-8701-E888A69E1FA6}" type="presOf" srcId="{BFE47603-5151-4FE8-B7C2-A12983825EE3}" destId="{B60F9FB9-20DD-4018-BF65-662BF4F4D38E}" srcOrd="0" destOrd="0" presId="urn:microsoft.com/office/officeart/2018/2/layout/IconVerticalSolidList"/>
    <dgm:cxn modelId="{BC144AE9-2C64-435F-BFD7-D72857395CBB}" srcId="{E075CB7F-3AB5-40CA-ACF0-D28ECCBDA0B9}" destId="{BFE47603-5151-4FE8-B7C2-A12983825EE3}" srcOrd="2" destOrd="0" parTransId="{361C14D7-2052-4DFD-996A-D04A47971DCB}" sibTransId="{78242FB3-D2E4-4C0F-AC8D-E78A5132FE58}"/>
    <dgm:cxn modelId="{BF3034F2-E266-4EBB-BF4E-B34F5462A2AF}" type="presOf" srcId="{3F538F2D-1997-4198-B09B-93B831C3B16C}" destId="{12CB7C92-DD40-4712-9C81-3A392EF4ABF5}" srcOrd="0" destOrd="0" presId="urn:microsoft.com/office/officeart/2018/2/layout/IconVerticalSolidList"/>
    <dgm:cxn modelId="{FA20AA45-308F-4CA5-8833-6D7FA001B0E9}" type="presParOf" srcId="{84364793-09AB-4EDC-828A-E6B40E343999}" destId="{945E3B5A-1EDD-48D7-AD08-7EF6AEEF40E6}" srcOrd="0" destOrd="0" presId="urn:microsoft.com/office/officeart/2018/2/layout/IconVerticalSolidList"/>
    <dgm:cxn modelId="{A9FE05AB-394D-471F-B5B3-54D0BDFE078F}" type="presParOf" srcId="{945E3B5A-1EDD-48D7-AD08-7EF6AEEF40E6}" destId="{97CD64F4-D614-4C0E-BAD0-F47E77B6542A}" srcOrd="0" destOrd="0" presId="urn:microsoft.com/office/officeart/2018/2/layout/IconVerticalSolidList"/>
    <dgm:cxn modelId="{1FE39AAB-6768-44AE-8282-B34A324BF6F2}" type="presParOf" srcId="{945E3B5A-1EDD-48D7-AD08-7EF6AEEF40E6}" destId="{0C644851-22C5-4B2D-99F0-42A94455CC8E}" srcOrd="1" destOrd="0" presId="urn:microsoft.com/office/officeart/2018/2/layout/IconVerticalSolidList"/>
    <dgm:cxn modelId="{B600EB43-91B7-4F93-A03D-2BC713E668A5}" type="presParOf" srcId="{945E3B5A-1EDD-48D7-AD08-7EF6AEEF40E6}" destId="{D69D941C-58FB-488E-8E15-3E9FCB443630}" srcOrd="2" destOrd="0" presId="urn:microsoft.com/office/officeart/2018/2/layout/IconVerticalSolidList"/>
    <dgm:cxn modelId="{90FDEF7E-31DC-49CD-B1F8-FD774D42C190}" type="presParOf" srcId="{945E3B5A-1EDD-48D7-AD08-7EF6AEEF40E6}" destId="{1F6072B1-356F-492C-B0E2-62AB86198DA2}" srcOrd="3" destOrd="0" presId="urn:microsoft.com/office/officeart/2018/2/layout/IconVerticalSolidList"/>
    <dgm:cxn modelId="{D5128FDE-98EA-4A44-A21E-D2913E258CC1}" type="presParOf" srcId="{84364793-09AB-4EDC-828A-E6B40E343999}" destId="{CFBBEFC1-1A11-411A-8FFE-143EAB323E4C}" srcOrd="1" destOrd="0" presId="urn:microsoft.com/office/officeart/2018/2/layout/IconVerticalSolidList"/>
    <dgm:cxn modelId="{E8341CCB-555A-45F1-B755-4BC827D5D965}" type="presParOf" srcId="{84364793-09AB-4EDC-828A-E6B40E343999}" destId="{77BBCE02-B115-4673-86B3-B6109962DD3C}" srcOrd="2" destOrd="0" presId="urn:microsoft.com/office/officeart/2018/2/layout/IconVerticalSolidList"/>
    <dgm:cxn modelId="{D24DB1C6-0C2A-4BF2-A4C9-76D323FF2D60}" type="presParOf" srcId="{77BBCE02-B115-4673-86B3-B6109962DD3C}" destId="{07F6D8C0-D53A-4004-B8DF-E3F3CD8C2160}" srcOrd="0" destOrd="0" presId="urn:microsoft.com/office/officeart/2018/2/layout/IconVerticalSolidList"/>
    <dgm:cxn modelId="{478F6960-B814-4D45-BDCE-177902C0E6FD}" type="presParOf" srcId="{77BBCE02-B115-4673-86B3-B6109962DD3C}" destId="{9CB2855D-C4D3-49A7-AC74-B09FF0F6F02B}" srcOrd="1" destOrd="0" presId="urn:microsoft.com/office/officeart/2018/2/layout/IconVerticalSolidList"/>
    <dgm:cxn modelId="{B32E220E-7648-42FF-8F5E-799B528CBF35}" type="presParOf" srcId="{77BBCE02-B115-4673-86B3-B6109962DD3C}" destId="{C2D1C18A-B57C-42DA-935E-B4242D582ADD}" srcOrd="2" destOrd="0" presId="urn:microsoft.com/office/officeart/2018/2/layout/IconVerticalSolidList"/>
    <dgm:cxn modelId="{300EACE1-D180-4877-A4F2-D9D4F02D1624}" type="presParOf" srcId="{77BBCE02-B115-4673-86B3-B6109962DD3C}" destId="{E08264BB-E19D-4CA8-A9B3-197A0E1DB86D}" srcOrd="3" destOrd="0" presId="urn:microsoft.com/office/officeart/2018/2/layout/IconVerticalSolidList"/>
    <dgm:cxn modelId="{A2AD7FDA-94C6-4919-8888-19DAC29EEDAA}" type="presParOf" srcId="{84364793-09AB-4EDC-828A-E6B40E343999}" destId="{0ECC2EE7-B34F-4C04-9CC9-2CECAEDF91FE}" srcOrd="3" destOrd="0" presId="urn:microsoft.com/office/officeart/2018/2/layout/IconVerticalSolidList"/>
    <dgm:cxn modelId="{AE63C4CB-0911-4CF8-A852-FD168E7EAAAC}" type="presParOf" srcId="{84364793-09AB-4EDC-828A-E6B40E343999}" destId="{0C045DF8-5269-46A7-8C4C-AE5B177EF901}" srcOrd="4" destOrd="0" presId="urn:microsoft.com/office/officeart/2018/2/layout/IconVerticalSolidList"/>
    <dgm:cxn modelId="{786FE149-B854-41D4-963C-9E41F85C78F8}" type="presParOf" srcId="{0C045DF8-5269-46A7-8C4C-AE5B177EF901}" destId="{158217E7-4604-440C-8691-1CA361E9C9F5}" srcOrd="0" destOrd="0" presId="urn:microsoft.com/office/officeart/2018/2/layout/IconVerticalSolidList"/>
    <dgm:cxn modelId="{C607B930-823A-4351-95C9-6D78535C7FB6}" type="presParOf" srcId="{0C045DF8-5269-46A7-8C4C-AE5B177EF901}" destId="{B5343272-CFBC-48B4-82EC-907A0E5579B6}" srcOrd="1" destOrd="0" presId="urn:microsoft.com/office/officeart/2018/2/layout/IconVerticalSolidList"/>
    <dgm:cxn modelId="{CCE4B479-B98E-40FD-AAD7-7B009D2828B6}" type="presParOf" srcId="{0C045DF8-5269-46A7-8C4C-AE5B177EF901}" destId="{137E4DF7-5F7A-4314-AE48-8062A93B80E8}" srcOrd="2" destOrd="0" presId="urn:microsoft.com/office/officeart/2018/2/layout/IconVerticalSolidList"/>
    <dgm:cxn modelId="{C237FE38-05A0-4126-937D-D756262F3505}" type="presParOf" srcId="{0C045DF8-5269-46A7-8C4C-AE5B177EF901}" destId="{B60F9FB9-20DD-4018-BF65-662BF4F4D38E}" srcOrd="3" destOrd="0" presId="urn:microsoft.com/office/officeart/2018/2/layout/IconVerticalSolidList"/>
    <dgm:cxn modelId="{FFF5C100-6E5A-49D1-8B53-BCC8DC922976}" type="presParOf" srcId="{84364793-09AB-4EDC-828A-E6B40E343999}" destId="{92E4C318-5375-4332-9DE2-09DAA9552519}" srcOrd="5" destOrd="0" presId="urn:microsoft.com/office/officeart/2018/2/layout/IconVerticalSolidList"/>
    <dgm:cxn modelId="{02FDBAD3-3363-4AFE-B43C-870D00D2ACC0}" type="presParOf" srcId="{84364793-09AB-4EDC-828A-E6B40E343999}" destId="{E0A129FB-EF92-434C-83D4-49BC9EB6418C}" srcOrd="6" destOrd="0" presId="urn:microsoft.com/office/officeart/2018/2/layout/IconVerticalSolidList"/>
    <dgm:cxn modelId="{0BFD79A1-5822-4F5C-B22D-3A34FACAE3FE}" type="presParOf" srcId="{E0A129FB-EF92-434C-83D4-49BC9EB6418C}" destId="{CDFE606B-F2F7-4751-9EB7-5C96DC77A856}" srcOrd="0" destOrd="0" presId="urn:microsoft.com/office/officeart/2018/2/layout/IconVerticalSolidList"/>
    <dgm:cxn modelId="{B9F155E1-955C-4920-AC83-413502BFFCBA}" type="presParOf" srcId="{E0A129FB-EF92-434C-83D4-49BC9EB6418C}" destId="{05212FAE-650A-4C79-A7D8-6FB6A6E564AA}" srcOrd="1" destOrd="0" presId="urn:microsoft.com/office/officeart/2018/2/layout/IconVerticalSolidList"/>
    <dgm:cxn modelId="{5D53F9C7-3A04-4FCD-9401-D8F4BDD40890}" type="presParOf" srcId="{E0A129FB-EF92-434C-83D4-49BC9EB6418C}" destId="{1A8CF989-D616-4CB3-987A-63584653ADE1}" srcOrd="2" destOrd="0" presId="urn:microsoft.com/office/officeart/2018/2/layout/IconVerticalSolidList"/>
    <dgm:cxn modelId="{71D707F4-0426-4B14-9E38-EFFDE8381BBB}" type="presParOf" srcId="{E0A129FB-EF92-434C-83D4-49BC9EB6418C}" destId="{64BCDE7B-77FA-430E-A893-8673ECAE0316}" srcOrd="3" destOrd="0" presId="urn:microsoft.com/office/officeart/2018/2/layout/IconVerticalSolidList"/>
    <dgm:cxn modelId="{4A7D82AD-6C30-4018-BC8B-D5EF30C693DE}" type="presParOf" srcId="{84364793-09AB-4EDC-828A-E6B40E343999}" destId="{F777F979-8C52-430F-8E14-7856F3263C8E}" srcOrd="7" destOrd="0" presId="urn:microsoft.com/office/officeart/2018/2/layout/IconVerticalSolidList"/>
    <dgm:cxn modelId="{7904F28E-B53C-4C85-993B-4905F3ECD83E}" type="presParOf" srcId="{84364793-09AB-4EDC-828A-E6B40E343999}" destId="{95E5D9EB-20AE-4ADB-8EB7-7C13014AF118}" srcOrd="8" destOrd="0" presId="urn:microsoft.com/office/officeart/2018/2/layout/IconVerticalSolidList"/>
    <dgm:cxn modelId="{E143CBCB-A0AF-4B0D-8A7D-9BB1FB50E41D}" type="presParOf" srcId="{95E5D9EB-20AE-4ADB-8EB7-7C13014AF118}" destId="{663295EC-80F3-4D8C-BF19-3F1D0DDA7E92}" srcOrd="0" destOrd="0" presId="urn:microsoft.com/office/officeart/2018/2/layout/IconVerticalSolidList"/>
    <dgm:cxn modelId="{86CF1F42-97AA-421D-A8EA-C265E092D453}" type="presParOf" srcId="{95E5D9EB-20AE-4ADB-8EB7-7C13014AF118}" destId="{D7416D63-32B2-45B7-9E51-B381BAB8F00B}" srcOrd="1" destOrd="0" presId="urn:microsoft.com/office/officeart/2018/2/layout/IconVerticalSolidList"/>
    <dgm:cxn modelId="{23E23D61-7281-4F83-A565-4AA69BA34675}" type="presParOf" srcId="{95E5D9EB-20AE-4ADB-8EB7-7C13014AF118}" destId="{55222E05-0B9A-4088-A9ED-61E1C8AF0203}" srcOrd="2" destOrd="0" presId="urn:microsoft.com/office/officeart/2018/2/layout/IconVerticalSolidList"/>
    <dgm:cxn modelId="{6D8C928E-AE58-4134-AEFD-CC5516E74C50}" type="presParOf" srcId="{95E5D9EB-20AE-4ADB-8EB7-7C13014AF118}" destId="{12CB7C92-DD40-4712-9C81-3A392EF4ABF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E2EE00-A0E2-4321-A02C-59EC22A5D42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48BF48A-0C48-4C37-8109-7096263B75D0}">
      <dgm:prSet custT="1"/>
      <dgm:spPr>
        <a:solidFill>
          <a:schemeClr val="accent1">
            <a:lumMod val="20000"/>
            <a:lumOff val="80000"/>
          </a:schemeClr>
        </a:solidFill>
      </dgm:spPr>
      <dgm:t>
        <a:bodyPr/>
        <a:lstStyle/>
        <a:p>
          <a:r>
            <a:rPr lang="en-GB" sz="1800" b="0" i="0" dirty="0">
              <a:solidFill>
                <a:schemeClr val="tx1"/>
              </a:solidFill>
            </a:rPr>
            <a:t>Integrating big data, EHRs, and HISs holds immense promise for reshaping healthcare. </a:t>
          </a:r>
          <a:endParaRPr lang="en-US" sz="1800" b="0" dirty="0">
            <a:solidFill>
              <a:schemeClr val="tx1"/>
            </a:solidFill>
          </a:endParaRPr>
        </a:p>
      </dgm:t>
    </dgm:pt>
    <dgm:pt modelId="{8BB2BB7B-B251-4574-A9D5-9E505488668A}" type="parTrans" cxnId="{20C5C62D-81A7-4F34-B113-F90D29014304}">
      <dgm:prSet/>
      <dgm:spPr/>
      <dgm:t>
        <a:bodyPr/>
        <a:lstStyle/>
        <a:p>
          <a:endParaRPr lang="en-US"/>
        </a:p>
      </dgm:t>
    </dgm:pt>
    <dgm:pt modelId="{E420F316-A173-4BD9-8BA0-83C32225B314}" type="sibTrans" cxnId="{20C5C62D-81A7-4F34-B113-F90D29014304}">
      <dgm:prSet phldrT="1" phldr="0"/>
      <dgm:spPr>
        <a:solidFill>
          <a:schemeClr val="accent1">
            <a:lumMod val="20000"/>
            <a:lumOff val="80000"/>
          </a:schemeClr>
        </a:solidFill>
      </dgm:spPr>
      <dgm:t>
        <a:bodyPr/>
        <a:lstStyle/>
        <a:p>
          <a:r>
            <a:rPr lang="en-US"/>
            <a:t>1</a:t>
          </a:r>
        </a:p>
      </dgm:t>
    </dgm:pt>
    <dgm:pt modelId="{CAEFB5E1-C1C8-4DF0-905B-3DD4B7A27D13}">
      <dgm:prSet custT="1"/>
      <dgm:spPr>
        <a:solidFill>
          <a:schemeClr val="accent1">
            <a:lumMod val="20000"/>
            <a:lumOff val="80000"/>
          </a:schemeClr>
        </a:solidFill>
      </dgm:spPr>
      <dgm:t>
        <a:bodyPr/>
        <a:lstStyle/>
        <a:p>
          <a:r>
            <a:rPr lang="en-GB" sz="1800" b="0" i="0" dirty="0">
              <a:solidFill>
                <a:schemeClr val="tx1"/>
              </a:solidFill>
            </a:rPr>
            <a:t>This integration can enhance patient care, foster collaboration among healthcare providers, advance research, and enable effective public health interventions through data analysis. </a:t>
          </a:r>
          <a:endParaRPr lang="en-US" sz="1800" dirty="0">
            <a:solidFill>
              <a:schemeClr val="tx1"/>
            </a:solidFill>
          </a:endParaRPr>
        </a:p>
      </dgm:t>
    </dgm:pt>
    <dgm:pt modelId="{19B68D46-628C-4E33-86D0-77ABE6B43BC5}" type="parTrans" cxnId="{A7AAD18B-A3F4-4F40-9D9D-3CC59AA2211D}">
      <dgm:prSet/>
      <dgm:spPr/>
      <dgm:t>
        <a:bodyPr/>
        <a:lstStyle/>
        <a:p>
          <a:endParaRPr lang="en-US"/>
        </a:p>
      </dgm:t>
    </dgm:pt>
    <dgm:pt modelId="{5D334A7F-FE86-4DEA-9B2B-EC27A6A5FE92}" type="sibTrans" cxnId="{A7AAD18B-A3F4-4F40-9D9D-3CC59AA2211D}">
      <dgm:prSet phldrT="2" phldr="0"/>
      <dgm:spPr>
        <a:solidFill>
          <a:schemeClr val="accent1">
            <a:lumMod val="20000"/>
            <a:lumOff val="80000"/>
          </a:schemeClr>
        </a:solidFill>
      </dgm:spPr>
      <dgm:t>
        <a:bodyPr/>
        <a:lstStyle/>
        <a:p>
          <a:r>
            <a:rPr lang="en-US"/>
            <a:t>2</a:t>
          </a:r>
        </a:p>
      </dgm:t>
    </dgm:pt>
    <dgm:pt modelId="{B6652F28-FF1A-4EFB-834E-CAABD50EFB10}">
      <dgm:prSet custT="1"/>
      <dgm:spPr>
        <a:solidFill>
          <a:schemeClr val="accent1">
            <a:lumMod val="20000"/>
            <a:lumOff val="80000"/>
          </a:schemeClr>
        </a:solidFill>
      </dgm:spPr>
      <dgm:t>
        <a:bodyPr/>
        <a:lstStyle/>
        <a:p>
          <a:r>
            <a:rPr lang="en-GB" sz="1800" b="0" i="0" dirty="0">
              <a:solidFill>
                <a:schemeClr val="tx1"/>
              </a:solidFill>
            </a:rPr>
            <a:t>Overcoming data fragmentation challenges requires promoting interoperability</a:t>
          </a:r>
        </a:p>
        <a:p>
          <a:r>
            <a:rPr lang="en-GB" sz="1800" b="0" i="0" dirty="0">
              <a:solidFill>
                <a:schemeClr val="tx1"/>
              </a:solidFill>
            </a:rPr>
            <a:t>standards and standardization within healthcare systems.</a:t>
          </a:r>
          <a:endParaRPr lang="en-US" sz="1800" dirty="0">
            <a:solidFill>
              <a:schemeClr val="tx1"/>
            </a:solidFill>
          </a:endParaRPr>
        </a:p>
      </dgm:t>
    </dgm:pt>
    <dgm:pt modelId="{BDB29B82-92E4-46A7-90BB-97FFDFDF6641}" type="parTrans" cxnId="{BC6D7366-D554-4D1D-A19B-94C194BFBC2E}">
      <dgm:prSet/>
      <dgm:spPr/>
      <dgm:t>
        <a:bodyPr/>
        <a:lstStyle/>
        <a:p>
          <a:endParaRPr lang="en-US"/>
        </a:p>
      </dgm:t>
    </dgm:pt>
    <dgm:pt modelId="{0BDF2416-2BD2-4D35-803F-B88B222D8CDB}" type="sibTrans" cxnId="{BC6D7366-D554-4D1D-A19B-94C194BFBC2E}">
      <dgm:prSet phldrT="3" phldr="0"/>
      <dgm:spPr>
        <a:solidFill>
          <a:schemeClr val="accent1">
            <a:lumMod val="20000"/>
            <a:lumOff val="80000"/>
          </a:schemeClr>
        </a:solidFill>
      </dgm:spPr>
      <dgm:t>
        <a:bodyPr/>
        <a:lstStyle/>
        <a:p>
          <a:r>
            <a:rPr lang="en-US"/>
            <a:t>3</a:t>
          </a:r>
        </a:p>
      </dgm:t>
    </dgm:pt>
    <dgm:pt modelId="{78396B54-0EAF-4D3A-AE4A-8F502D40A1D7}">
      <dgm:prSet custT="1"/>
      <dgm:spPr>
        <a:solidFill>
          <a:schemeClr val="accent1">
            <a:lumMod val="20000"/>
            <a:lumOff val="80000"/>
          </a:schemeClr>
        </a:solidFill>
      </dgm:spPr>
      <dgm:t>
        <a:bodyPr/>
        <a:lstStyle/>
        <a:p>
          <a:endParaRPr lang="en-US" sz="1800" dirty="0">
            <a:solidFill>
              <a:schemeClr val="tx1"/>
            </a:solidFill>
          </a:endParaRPr>
        </a:p>
      </dgm:t>
    </dgm:pt>
    <dgm:pt modelId="{13C8D31D-5534-447C-AA66-6025E30F1150}" type="parTrans" cxnId="{ABAE3704-1D05-4F6A-9476-7F35270436ED}">
      <dgm:prSet/>
      <dgm:spPr/>
      <dgm:t>
        <a:bodyPr/>
        <a:lstStyle/>
        <a:p>
          <a:endParaRPr lang="en-US"/>
        </a:p>
      </dgm:t>
    </dgm:pt>
    <dgm:pt modelId="{4DFC2E33-5311-4B10-9F7A-8F0F42C2375E}" type="sibTrans" cxnId="{ABAE3704-1D05-4F6A-9476-7F35270436ED}">
      <dgm:prSet phldrT="4" phldr="0"/>
      <dgm:spPr>
        <a:solidFill>
          <a:schemeClr val="accent1">
            <a:lumMod val="20000"/>
            <a:lumOff val="80000"/>
          </a:schemeClr>
        </a:solidFill>
      </dgm:spPr>
      <dgm:t>
        <a:bodyPr/>
        <a:lstStyle/>
        <a:p>
          <a:r>
            <a:rPr lang="en-US"/>
            <a:t>4</a:t>
          </a:r>
        </a:p>
      </dgm:t>
    </dgm:pt>
    <dgm:pt modelId="{73D5D800-D8CF-44E3-BB5E-08396DF4A74A}">
      <dgm:prSet custT="1"/>
      <dgm:spPr>
        <a:solidFill>
          <a:schemeClr val="accent1">
            <a:lumMod val="20000"/>
            <a:lumOff val="80000"/>
          </a:schemeClr>
        </a:solidFill>
      </dgm:spPr>
    </dgm:pt>
    <dgm:pt modelId="{298F4796-2BE8-4210-B7F1-B9D5FDBC0BE9}" type="parTrans" cxnId="{98A4F61C-D2D8-42D7-B443-FDA9B28D81DD}">
      <dgm:prSet/>
      <dgm:spPr/>
      <dgm:t>
        <a:bodyPr/>
        <a:lstStyle/>
        <a:p>
          <a:endParaRPr lang="en-US"/>
        </a:p>
      </dgm:t>
    </dgm:pt>
    <dgm:pt modelId="{8FD8E4E8-A676-45C6-93B6-223D502358B8}" type="sibTrans" cxnId="{98A4F61C-D2D8-42D7-B443-FDA9B28D81DD}">
      <dgm:prSet phldrT="5" phldr="0"/>
      <dgm:spPr/>
      <dgm:t>
        <a:bodyPr/>
        <a:lstStyle/>
        <a:p>
          <a:endParaRPr lang="en-US"/>
        </a:p>
      </dgm:t>
    </dgm:pt>
    <dgm:pt modelId="{9AA992EF-8DE1-434D-AF62-4E3787153D09}">
      <dgm:prSet/>
      <dgm:spPr/>
    </dgm:pt>
    <dgm:pt modelId="{3CF57015-BC06-4902-A4D7-34C4052E4776}" type="parTrans" cxnId="{96A0FE54-8FE2-445C-8849-1D29D6F80129}">
      <dgm:prSet/>
      <dgm:spPr/>
      <dgm:t>
        <a:bodyPr/>
        <a:lstStyle/>
        <a:p>
          <a:endParaRPr lang="en-US"/>
        </a:p>
      </dgm:t>
    </dgm:pt>
    <dgm:pt modelId="{7E826730-BFFE-43BC-9AE4-2E3C7CA964B4}" type="sibTrans" cxnId="{96A0FE54-8FE2-445C-8849-1D29D6F80129}">
      <dgm:prSet/>
      <dgm:spPr/>
      <dgm:t>
        <a:bodyPr/>
        <a:lstStyle/>
        <a:p>
          <a:endParaRPr lang="en-US"/>
        </a:p>
      </dgm:t>
    </dgm:pt>
    <dgm:pt modelId="{CE4F60FC-FF8A-4174-AD84-588015E1D51D}">
      <dgm:prSet custT="1"/>
      <dgm:spPr/>
    </dgm:pt>
    <dgm:pt modelId="{742C3E9B-F0DA-476E-B313-D85251DA4D7A}" type="parTrans" cxnId="{B72AB0CA-99EA-4FAA-B7CC-D197843A04F6}">
      <dgm:prSet/>
      <dgm:spPr/>
      <dgm:t>
        <a:bodyPr/>
        <a:lstStyle/>
        <a:p>
          <a:endParaRPr lang="en-US"/>
        </a:p>
      </dgm:t>
    </dgm:pt>
    <dgm:pt modelId="{53AEDAFC-6741-4EDA-B501-1DC7FAEDD4AE}" type="sibTrans" cxnId="{B72AB0CA-99EA-4FAA-B7CC-D197843A04F6}">
      <dgm:prSet/>
      <dgm:spPr/>
      <dgm:t>
        <a:bodyPr/>
        <a:lstStyle/>
        <a:p>
          <a:endParaRPr lang="en-US"/>
        </a:p>
      </dgm:t>
    </dgm:pt>
    <dgm:pt modelId="{AA7F0F9F-EB5A-41BE-8DA0-3E5F567B9375}">
      <dgm:prSet custT="1"/>
      <dgm:spPr/>
    </dgm:pt>
    <dgm:pt modelId="{0357E8CD-7012-444E-BC1D-6F7EB0F02353}" type="parTrans" cxnId="{119E18B5-7C6D-4B24-A739-7E1C978D2EF4}">
      <dgm:prSet/>
      <dgm:spPr/>
      <dgm:t>
        <a:bodyPr/>
        <a:lstStyle/>
        <a:p>
          <a:endParaRPr lang="en-US"/>
        </a:p>
      </dgm:t>
    </dgm:pt>
    <dgm:pt modelId="{142C9664-77D1-439F-B376-772D0DAEFF5D}" type="sibTrans" cxnId="{119E18B5-7C6D-4B24-A739-7E1C978D2EF4}">
      <dgm:prSet/>
      <dgm:spPr/>
      <dgm:t>
        <a:bodyPr/>
        <a:lstStyle/>
        <a:p>
          <a:endParaRPr lang="en-US"/>
        </a:p>
      </dgm:t>
    </dgm:pt>
    <dgm:pt modelId="{6A681409-5735-41C1-98FA-3A7E24B88C70}">
      <dgm:prSet custT="1"/>
      <dgm:spPr/>
    </dgm:pt>
    <dgm:pt modelId="{87DD003A-215A-4BC0-8DD3-DAD9E34B5CEF}" type="parTrans" cxnId="{1962762D-CE80-4021-91B6-8AE87C87A67E}">
      <dgm:prSet/>
      <dgm:spPr/>
      <dgm:t>
        <a:bodyPr/>
        <a:lstStyle/>
        <a:p>
          <a:endParaRPr lang="en-US"/>
        </a:p>
      </dgm:t>
    </dgm:pt>
    <dgm:pt modelId="{B555B775-28B3-4657-B718-1A52CAA2B23A}" type="sibTrans" cxnId="{1962762D-CE80-4021-91B6-8AE87C87A67E}">
      <dgm:prSet/>
      <dgm:spPr/>
      <dgm:t>
        <a:bodyPr/>
        <a:lstStyle/>
        <a:p>
          <a:endParaRPr lang="en-US"/>
        </a:p>
      </dgm:t>
    </dgm:pt>
    <dgm:pt modelId="{3268ABD4-B3D3-4AF4-9314-3D87990D013D}">
      <dgm:prSet custT="1"/>
      <dgm:spPr/>
    </dgm:pt>
    <dgm:pt modelId="{DA66A9A0-94B2-475F-8D41-CEDA0B06A092}" type="parTrans" cxnId="{4811ED99-6518-4AE7-8F76-2CD737918AB2}">
      <dgm:prSet/>
      <dgm:spPr/>
      <dgm:t>
        <a:bodyPr/>
        <a:lstStyle/>
        <a:p>
          <a:endParaRPr lang="en-US"/>
        </a:p>
      </dgm:t>
    </dgm:pt>
    <dgm:pt modelId="{650A49CB-7326-4DB3-8B41-DA79F05B8EA7}" type="sibTrans" cxnId="{4811ED99-6518-4AE7-8F76-2CD737918AB2}">
      <dgm:prSet/>
      <dgm:spPr/>
      <dgm:t>
        <a:bodyPr/>
        <a:lstStyle/>
        <a:p>
          <a:endParaRPr lang="en-US"/>
        </a:p>
      </dgm:t>
    </dgm:pt>
    <dgm:pt modelId="{B6E3A9A9-EAE6-4572-9EC6-AFF104FD4538}">
      <dgm:prSet custT="1"/>
      <dgm:spPr/>
    </dgm:pt>
    <dgm:pt modelId="{C59617EB-5F5D-45E5-BC2F-B7F2B87C30E0}" type="parTrans" cxnId="{080244A0-8419-4366-89EF-39A84C631ED8}">
      <dgm:prSet/>
      <dgm:spPr/>
      <dgm:t>
        <a:bodyPr/>
        <a:lstStyle/>
        <a:p>
          <a:endParaRPr lang="en-US"/>
        </a:p>
      </dgm:t>
    </dgm:pt>
    <dgm:pt modelId="{284DA777-03D3-4F60-A76C-4A0A2FAD749C}" type="sibTrans" cxnId="{080244A0-8419-4366-89EF-39A84C631ED8}">
      <dgm:prSet/>
      <dgm:spPr/>
      <dgm:t>
        <a:bodyPr/>
        <a:lstStyle/>
        <a:p>
          <a:endParaRPr lang="en-US"/>
        </a:p>
      </dgm:t>
    </dgm:pt>
    <dgm:pt modelId="{8BC700FF-C7BB-4EA3-9831-02EC2ED16079}">
      <dgm:prSet custT="1"/>
      <dgm:spPr/>
    </dgm:pt>
    <dgm:pt modelId="{3F762AAA-640C-4507-8E27-A51B94CC6B30}" type="parTrans" cxnId="{65958636-27AF-49B7-8F52-A4C7BB629D51}">
      <dgm:prSet/>
      <dgm:spPr/>
      <dgm:t>
        <a:bodyPr/>
        <a:lstStyle/>
        <a:p>
          <a:endParaRPr lang="en-US"/>
        </a:p>
      </dgm:t>
    </dgm:pt>
    <dgm:pt modelId="{71CB8EDB-988B-4C2D-B613-AD5B516F4D2C}" type="sibTrans" cxnId="{65958636-27AF-49B7-8F52-A4C7BB629D51}">
      <dgm:prSet/>
      <dgm:spPr/>
      <dgm:t>
        <a:bodyPr/>
        <a:lstStyle/>
        <a:p>
          <a:endParaRPr lang="en-US"/>
        </a:p>
      </dgm:t>
    </dgm:pt>
    <dgm:pt modelId="{8C5EA81C-ABCA-40B6-9D19-6D49305A2DAA}">
      <dgm:prSet custT="1"/>
      <dgm:spPr/>
    </dgm:pt>
    <dgm:pt modelId="{19063D53-55C1-4474-B370-70A5B22D40BB}" type="parTrans" cxnId="{CD3128C8-86DB-4386-A99B-8EE077F5A683}">
      <dgm:prSet/>
      <dgm:spPr/>
      <dgm:t>
        <a:bodyPr/>
        <a:lstStyle/>
        <a:p>
          <a:endParaRPr lang="en-US"/>
        </a:p>
      </dgm:t>
    </dgm:pt>
    <dgm:pt modelId="{2B6F4AC4-0EE8-4D54-AF50-67461609F7F0}" type="sibTrans" cxnId="{CD3128C8-86DB-4386-A99B-8EE077F5A683}">
      <dgm:prSet/>
      <dgm:spPr/>
      <dgm:t>
        <a:bodyPr/>
        <a:lstStyle/>
        <a:p>
          <a:endParaRPr lang="en-US"/>
        </a:p>
      </dgm:t>
    </dgm:pt>
    <dgm:pt modelId="{BBB292E3-DAF8-4AC0-A78B-2D3299FEFBF0}">
      <dgm:prSet custT="1"/>
      <dgm:spPr/>
    </dgm:pt>
    <dgm:pt modelId="{D90C7C0A-4433-46CC-8E27-8CC0E91DC89C}" type="parTrans" cxnId="{012D3F7A-7788-4C23-A28E-732A6D38B528}">
      <dgm:prSet/>
      <dgm:spPr/>
      <dgm:t>
        <a:bodyPr/>
        <a:lstStyle/>
        <a:p>
          <a:endParaRPr lang="en-US"/>
        </a:p>
      </dgm:t>
    </dgm:pt>
    <dgm:pt modelId="{7D2047CD-9164-4DBE-823E-D33F37CA6BC4}" type="sibTrans" cxnId="{012D3F7A-7788-4C23-A28E-732A6D38B528}">
      <dgm:prSet/>
      <dgm:spPr/>
      <dgm:t>
        <a:bodyPr/>
        <a:lstStyle/>
        <a:p>
          <a:endParaRPr lang="en-US"/>
        </a:p>
      </dgm:t>
    </dgm:pt>
    <dgm:pt modelId="{DD274FD3-E65C-4241-8222-85925904DBD9}">
      <dgm:prSet custT="1"/>
      <dgm:spPr/>
    </dgm:pt>
    <dgm:pt modelId="{66DC301E-8D66-4D18-ADCA-28C3A4D675EC}" type="parTrans" cxnId="{7EDEC807-056D-4DE4-94A9-D2C459A1E443}">
      <dgm:prSet/>
      <dgm:spPr/>
      <dgm:t>
        <a:bodyPr/>
        <a:lstStyle/>
        <a:p>
          <a:endParaRPr lang="en-US"/>
        </a:p>
      </dgm:t>
    </dgm:pt>
    <dgm:pt modelId="{28C9B8EE-799B-4603-955D-26C5B52CC1EC}" type="sibTrans" cxnId="{7EDEC807-056D-4DE4-94A9-D2C459A1E443}">
      <dgm:prSet/>
      <dgm:spPr/>
      <dgm:t>
        <a:bodyPr/>
        <a:lstStyle/>
        <a:p>
          <a:endParaRPr lang="en-US"/>
        </a:p>
      </dgm:t>
    </dgm:pt>
    <dgm:pt modelId="{A64BDC67-C6CA-4AB9-ABCC-D3D3BD79EE97}">
      <dgm:prSet custT="1"/>
      <dgm:spPr/>
    </dgm:pt>
    <dgm:pt modelId="{C953C155-9A95-4EE6-9CCE-AFA86B51F37F}" type="parTrans" cxnId="{DDCF0778-420D-4475-9081-281288168E48}">
      <dgm:prSet/>
      <dgm:spPr/>
      <dgm:t>
        <a:bodyPr/>
        <a:lstStyle/>
        <a:p>
          <a:endParaRPr lang="en-US"/>
        </a:p>
      </dgm:t>
    </dgm:pt>
    <dgm:pt modelId="{A116A0C6-80BA-4B49-8F07-0893AEC11E27}" type="sibTrans" cxnId="{DDCF0778-420D-4475-9081-281288168E48}">
      <dgm:prSet/>
      <dgm:spPr/>
      <dgm:t>
        <a:bodyPr/>
        <a:lstStyle/>
        <a:p>
          <a:endParaRPr lang="en-US"/>
        </a:p>
      </dgm:t>
    </dgm:pt>
    <dgm:pt modelId="{4DCA9ED6-42A0-446F-83CA-E20047E1AD6B}">
      <dgm:prSet custT="1"/>
      <dgm:spPr>
        <a:solidFill>
          <a:srgbClr val="DEEBF7"/>
        </a:solidFill>
      </dgm:spPr>
      <dgm:t>
        <a:bodyPr/>
        <a:lstStyle/>
        <a:p>
          <a:r>
            <a:rPr lang="en-GB" sz="1800" b="0" i="0" dirty="0">
              <a:solidFill>
                <a:schemeClr val="tx1"/>
              </a:solidFill>
            </a:rPr>
            <a:t>These risks encompass concerns regarding data privacy and security, data inconsistencies arising from human behaviour, data fragmentation, issues related to data quality, re-identification risks, and complex challenges in data governance.</a:t>
          </a:r>
          <a:endParaRPr lang="en-GB" sz="1800" dirty="0">
            <a:solidFill>
              <a:schemeClr val="tx1"/>
            </a:solidFill>
          </a:endParaRPr>
        </a:p>
      </dgm:t>
    </dgm:pt>
    <dgm:pt modelId="{18463808-3C48-4FCC-8E3D-D9357DD4C3C2}" type="parTrans" cxnId="{2F54F88F-ADEE-46E1-9D9D-B383F5EF3262}">
      <dgm:prSet/>
      <dgm:spPr/>
      <dgm:t>
        <a:bodyPr/>
        <a:lstStyle/>
        <a:p>
          <a:endParaRPr lang="en-US"/>
        </a:p>
      </dgm:t>
    </dgm:pt>
    <dgm:pt modelId="{5EEA2866-5257-4629-91A5-6E413278CFC9}" type="sibTrans" cxnId="{2F54F88F-ADEE-46E1-9D9D-B383F5EF3262}">
      <dgm:prSet/>
      <dgm:spPr/>
      <dgm:t>
        <a:bodyPr/>
        <a:lstStyle/>
        <a:p>
          <a:endParaRPr lang="en-US"/>
        </a:p>
      </dgm:t>
    </dgm:pt>
    <dgm:pt modelId="{D8307194-6CF5-4113-9560-3D597B22266E}">
      <dgm:prSet/>
      <dgm:spPr/>
    </dgm:pt>
    <dgm:pt modelId="{49B95DFB-2F0D-4271-9007-54CCCE17FE2B}" type="parTrans" cxnId="{8EF4DF5E-0F74-4593-9ADC-6CFE6F4B1C6E}">
      <dgm:prSet/>
      <dgm:spPr/>
      <dgm:t>
        <a:bodyPr/>
        <a:lstStyle/>
        <a:p>
          <a:endParaRPr lang="en-US"/>
        </a:p>
      </dgm:t>
    </dgm:pt>
    <dgm:pt modelId="{EBBEAB1E-B794-45D0-8100-ABDA5F05720A}" type="sibTrans" cxnId="{8EF4DF5E-0F74-4593-9ADC-6CFE6F4B1C6E}">
      <dgm:prSet/>
      <dgm:spPr/>
      <dgm:t>
        <a:bodyPr/>
        <a:lstStyle/>
        <a:p>
          <a:endParaRPr lang="en-US"/>
        </a:p>
      </dgm:t>
    </dgm:pt>
    <dgm:pt modelId="{88919CDC-BA09-45C3-ABF7-71314B5EDBD6}" type="pres">
      <dgm:prSet presAssocID="{98E2EE00-A0E2-4321-A02C-59EC22A5D42F}" presName="outerComposite" presStyleCnt="0">
        <dgm:presLayoutVars>
          <dgm:chMax val="5"/>
          <dgm:dir/>
          <dgm:resizeHandles val="exact"/>
        </dgm:presLayoutVars>
      </dgm:prSet>
      <dgm:spPr/>
    </dgm:pt>
    <dgm:pt modelId="{D7FB5B1B-D357-407F-BC58-7D8A082628AE}" type="pres">
      <dgm:prSet presAssocID="{98E2EE00-A0E2-4321-A02C-59EC22A5D42F}" presName="dummyMaxCanvas" presStyleCnt="0">
        <dgm:presLayoutVars/>
      </dgm:prSet>
      <dgm:spPr/>
    </dgm:pt>
    <dgm:pt modelId="{04C19F4F-A2EC-4534-B2AA-B2B3DEC3094D}" type="pres">
      <dgm:prSet presAssocID="{98E2EE00-A0E2-4321-A02C-59EC22A5D42F}" presName="FiveNodes_1" presStyleLbl="node1" presStyleIdx="0" presStyleCnt="5" custScaleY="97418">
        <dgm:presLayoutVars>
          <dgm:bulletEnabled val="1"/>
        </dgm:presLayoutVars>
      </dgm:prSet>
      <dgm:spPr/>
    </dgm:pt>
    <dgm:pt modelId="{45EDFDC0-518A-46B1-A741-9A966CB57F7F}" type="pres">
      <dgm:prSet presAssocID="{98E2EE00-A0E2-4321-A02C-59EC22A5D42F}" presName="FiveNodes_2" presStyleLbl="node1" presStyleIdx="1" presStyleCnt="5" custScaleX="105715" custScaleY="114015">
        <dgm:presLayoutVars>
          <dgm:bulletEnabled val="1"/>
        </dgm:presLayoutVars>
      </dgm:prSet>
      <dgm:spPr/>
    </dgm:pt>
    <dgm:pt modelId="{918AC451-400B-4377-A9AD-9BB86E35C249}" type="pres">
      <dgm:prSet presAssocID="{98E2EE00-A0E2-4321-A02C-59EC22A5D42F}" presName="FiveNodes_3" presStyleLbl="node1" presStyleIdx="2" presStyleCnt="5" custLinFactY="21703" custLinFactNeighborX="5014" custLinFactNeighborY="100000">
        <dgm:presLayoutVars>
          <dgm:bulletEnabled val="1"/>
        </dgm:presLayoutVars>
      </dgm:prSet>
      <dgm:spPr/>
    </dgm:pt>
    <dgm:pt modelId="{F86B92EE-1B20-481E-8042-24A108B4447A}" type="pres">
      <dgm:prSet presAssocID="{98E2EE00-A0E2-4321-A02C-59EC22A5D42F}" presName="FiveNodes_4" presStyleLbl="node1" presStyleIdx="3" presStyleCnt="5" custLinFactY="-10013" custLinFactNeighborX="-6094" custLinFactNeighborY="-100000">
        <dgm:presLayoutVars>
          <dgm:bulletEnabled val="1"/>
        </dgm:presLayoutVars>
      </dgm:prSet>
      <dgm:spPr/>
    </dgm:pt>
    <dgm:pt modelId="{582CDF0F-CD92-44CA-BAF6-4CD3C034173F}" type="pres">
      <dgm:prSet presAssocID="{98E2EE00-A0E2-4321-A02C-59EC22A5D42F}" presName="FiveNodes_5" presStyleLbl="node1" presStyleIdx="4" presStyleCnt="5" custScaleX="101619" custLinFactY="-100000" custLinFactNeighborX="-12586" custLinFactNeighborY="-126344">
        <dgm:presLayoutVars>
          <dgm:bulletEnabled val="1"/>
        </dgm:presLayoutVars>
      </dgm:prSet>
      <dgm:spPr/>
    </dgm:pt>
    <dgm:pt modelId="{17E6FF82-2F72-4B2D-AE21-733B14D6EB5C}" type="pres">
      <dgm:prSet presAssocID="{98E2EE00-A0E2-4321-A02C-59EC22A5D42F}" presName="FiveConn_1-2" presStyleLbl="fgAccFollowNode1" presStyleIdx="0" presStyleCnt="4">
        <dgm:presLayoutVars>
          <dgm:bulletEnabled val="1"/>
        </dgm:presLayoutVars>
      </dgm:prSet>
      <dgm:spPr/>
    </dgm:pt>
    <dgm:pt modelId="{D14E24AA-C248-4725-8636-E3BCEF4DA8AF}" type="pres">
      <dgm:prSet presAssocID="{98E2EE00-A0E2-4321-A02C-59EC22A5D42F}" presName="FiveConn_2-3" presStyleLbl="fgAccFollowNode1" presStyleIdx="1" presStyleCnt="4">
        <dgm:presLayoutVars>
          <dgm:bulletEnabled val="1"/>
        </dgm:presLayoutVars>
      </dgm:prSet>
      <dgm:spPr/>
    </dgm:pt>
    <dgm:pt modelId="{4570EC2D-E35B-4FFD-AF4D-0AC29E1D391C}" type="pres">
      <dgm:prSet presAssocID="{98E2EE00-A0E2-4321-A02C-59EC22A5D42F}" presName="FiveConn_3-4" presStyleLbl="fgAccFollowNode1" presStyleIdx="2" presStyleCnt="4">
        <dgm:presLayoutVars>
          <dgm:bulletEnabled val="1"/>
        </dgm:presLayoutVars>
      </dgm:prSet>
      <dgm:spPr/>
    </dgm:pt>
    <dgm:pt modelId="{96D1011D-CB69-4C5A-A549-6CC6562613E8}" type="pres">
      <dgm:prSet presAssocID="{98E2EE00-A0E2-4321-A02C-59EC22A5D42F}" presName="FiveConn_4-5" presStyleLbl="fgAccFollowNode1" presStyleIdx="3" presStyleCnt="4">
        <dgm:presLayoutVars>
          <dgm:bulletEnabled val="1"/>
        </dgm:presLayoutVars>
      </dgm:prSet>
      <dgm:spPr/>
    </dgm:pt>
    <dgm:pt modelId="{A1861251-5A59-4ADA-8FEF-17F7330B10A1}" type="pres">
      <dgm:prSet presAssocID="{98E2EE00-A0E2-4321-A02C-59EC22A5D42F}" presName="FiveNodes_1_text" presStyleLbl="node1" presStyleIdx="4" presStyleCnt="5">
        <dgm:presLayoutVars>
          <dgm:bulletEnabled val="1"/>
        </dgm:presLayoutVars>
      </dgm:prSet>
      <dgm:spPr/>
    </dgm:pt>
    <dgm:pt modelId="{302DCBD6-2987-443B-BABF-2F4920AABF77}" type="pres">
      <dgm:prSet presAssocID="{98E2EE00-A0E2-4321-A02C-59EC22A5D42F}" presName="FiveNodes_2_text" presStyleLbl="node1" presStyleIdx="4" presStyleCnt="5">
        <dgm:presLayoutVars>
          <dgm:bulletEnabled val="1"/>
        </dgm:presLayoutVars>
      </dgm:prSet>
      <dgm:spPr/>
    </dgm:pt>
    <dgm:pt modelId="{63B5CE52-F075-4456-A4BA-0A320DCF00F3}" type="pres">
      <dgm:prSet presAssocID="{98E2EE00-A0E2-4321-A02C-59EC22A5D42F}" presName="FiveNodes_3_text" presStyleLbl="node1" presStyleIdx="4" presStyleCnt="5">
        <dgm:presLayoutVars>
          <dgm:bulletEnabled val="1"/>
        </dgm:presLayoutVars>
      </dgm:prSet>
      <dgm:spPr/>
    </dgm:pt>
    <dgm:pt modelId="{56D68559-9AF3-4B2E-A069-4802DCD914E1}" type="pres">
      <dgm:prSet presAssocID="{98E2EE00-A0E2-4321-A02C-59EC22A5D42F}" presName="FiveNodes_4_text" presStyleLbl="node1" presStyleIdx="4" presStyleCnt="5">
        <dgm:presLayoutVars>
          <dgm:bulletEnabled val="1"/>
        </dgm:presLayoutVars>
      </dgm:prSet>
      <dgm:spPr/>
    </dgm:pt>
    <dgm:pt modelId="{DDE935C0-5DB9-4B96-8FE6-393C9081746E}" type="pres">
      <dgm:prSet presAssocID="{98E2EE00-A0E2-4321-A02C-59EC22A5D42F}" presName="FiveNodes_5_text" presStyleLbl="node1" presStyleIdx="4" presStyleCnt="5">
        <dgm:presLayoutVars>
          <dgm:bulletEnabled val="1"/>
        </dgm:presLayoutVars>
      </dgm:prSet>
      <dgm:spPr/>
    </dgm:pt>
  </dgm:ptLst>
  <dgm:cxnLst>
    <dgm:cxn modelId="{ABAE3704-1D05-4F6A-9476-7F35270436ED}" srcId="{98E2EE00-A0E2-4321-A02C-59EC22A5D42F}" destId="{78396B54-0EAF-4D3A-AE4A-8F502D40A1D7}" srcOrd="3" destOrd="0" parTransId="{13C8D31D-5534-447C-AA66-6025E30F1150}" sibTransId="{4DFC2E33-5311-4B10-9F7A-8F0F42C2375E}"/>
    <dgm:cxn modelId="{34DB7C07-1612-494E-8F7A-74A917C20816}" type="presOf" srcId="{CAEFB5E1-C1C8-4DF0-905B-3DD4B7A27D13}" destId="{45EDFDC0-518A-46B1-A741-9A966CB57F7F}" srcOrd="0" destOrd="0" presId="urn:microsoft.com/office/officeart/2005/8/layout/vProcess5"/>
    <dgm:cxn modelId="{7EDEC807-056D-4DE4-94A9-D2C459A1E443}" srcId="{98E2EE00-A0E2-4321-A02C-59EC22A5D42F}" destId="{DD274FD3-E65C-4241-8222-85925904DBD9}" srcOrd="8" destOrd="0" parTransId="{66DC301E-8D66-4D18-ADCA-28C3A4D675EC}" sibTransId="{28C9B8EE-799B-4603-955D-26C5B52CC1EC}"/>
    <dgm:cxn modelId="{8C469217-843A-49FE-A779-D1B5DF0EF66D}" type="presOf" srcId="{98E2EE00-A0E2-4321-A02C-59EC22A5D42F}" destId="{88919CDC-BA09-45C3-ABF7-71314B5EDBD6}" srcOrd="0" destOrd="0" presId="urn:microsoft.com/office/officeart/2005/8/layout/vProcess5"/>
    <dgm:cxn modelId="{98A4F61C-D2D8-42D7-B443-FDA9B28D81DD}" srcId="{98E2EE00-A0E2-4321-A02C-59EC22A5D42F}" destId="{73D5D800-D8CF-44E3-BB5E-08396DF4A74A}" srcOrd="11" destOrd="0" parTransId="{298F4796-2BE8-4210-B7F1-B9D5FDBC0BE9}" sibTransId="{8FD8E4E8-A676-45C6-93B6-223D502358B8}"/>
    <dgm:cxn modelId="{D6CBF71E-F705-4CAB-BD1E-E418EAC0258C}" type="presOf" srcId="{4DFC2E33-5311-4B10-9F7A-8F0F42C2375E}" destId="{96D1011D-CB69-4C5A-A549-6CC6562613E8}" srcOrd="0" destOrd="0" presId="urn:microsoft.com/office/officeart/2005/8/layout/vProcess5"/>
    <dgm:cxn modelId="{1962762D-CE80-4021-91B6-8AE87C87A67E}" srcId="{98E2EE00-A0E2-4321-A02C-59EC22A5D42F}" destId="{6A681409-5735-41C1-98FA-3A7E24B88C70}" srcOrd="14" destOrd="0" parTransId="{87DD003A-215A-4BC0-8DD3-DAD9E34B5CEF}" sibTransId="{B555B775-28B3-4657-B718-1A52CAA2B23A}"/>
    <dgm:cxn modelId="{20C5C62D-81A7-4F34-B113-F90D29014304}" srcId="{98E2EE00-A0E2-4321-A02C-59EC22A5D42F}" destId="{948BF48A-0C48-4C37-8109-7096263B75D0}" srcOrd="0" destOrd="0" parTransId="{8BB2BB7B-B251-4574-A9D5-9E505488668A}" sibTransId="{E420F316-A173-4BD9-8BA0-83C32225B314}"/>
    <dgm:cxn modelId="{65958636-27AF-49B7-8F52-A4C7BB629D51}" srcId="{98E2EE00-A0E2-4321-A02C-59EC22A5D42F}" destId="{8BC700FF-C7BB-4EA3-9831-02EC2ED16079}" srcOrd="5" destOrd="0" parTransId="{3F762AAA-640C-4507-8E27-A51B94CC6B30}" sibTransId="{71CB8EDB-988B-4C2D-B613-AD5B516F4D2C}"/>
    <dgm:cxn modelId="{FA05145B-6704-49D4-A839-CE927C161D41}" type="presOf" srcId="{4DCA9ED6-42A0-446F-83CA-E20047E1AD6B}" destId="{DDE935C0-5DB9-4B96-8FE6-393C9081746E}" srcOrd="1" destOrd="0" presId="urn:microsoft.com/office/officeart/2005/8/layout/vProcess5"/>
    <dgm:cxn modelId="{8EF4DF5E-0F74-4593-9ADC-6CFE6F4B1C6E}" srcId="{98E2EE00-A0E2-4321-A02C-59EC22A5D42F}" destId="{D8307194-6CF5-4113-9560-3D597B22266E}" srcOrd="17" destOrd="0" parTransId="{49B95DFB-2F0D-4271-9007-54CCCE17FE2B}" sibTransId="{EBBEAB1E-B794-45D0-8100-ABDA5F05720A}"/>
    <dgm:cxn modelId="{939C1762-8A69-4E4C-B35E-CDEE0C9576D5}" type="presOf" srcId="{948BF48A-0C48-4C37-8109-7096263B75D0}" destId="{A1861251-5A59-4ADA-8FEF-17F7330B10A1}" srcOrd="1" destOrd="0" presId="urn:microsoft.com/office/officeart/2005/8/layout/vProcess5"/>
    <dgm:cxn modelId="{353F4643-1620-417A-AFC3-24A59C137F5B}" type="presOf" srcId="{4DCA9ED6-42A0-446F-83CA-E20047E1AD6B}" destId="{582CDF0F-CD92-44CA-BAF6-4CD3C034173F}" srcOrd="0" destOrd="0" presId="urn:microsoft.com/office/officeart/2005/8/layout/vProcess5"/>
    <dgm:cxn modelId="{BC6D7366-D554-4D1D-A19B-94C194BFBC2E}" srcId="{98E2EE00-A0E2-4321-A02C-59EC22A5D42F}" destId="{B6652F28-FF1A-4EFB-834E-CAABD50EFB10}" srcOrd="2" destOrd="0" parTransId="{BDB29B82-92E4-46A7-90BB-97FFDFDF6641}" sibTransId="{0BDF2416-2BD2-4D35-803F-B88B222D8CDB}"/>
    <dgm:cxn modelId="{6B8C6C48-A707-4862-8BC0-88AB599D1CC9}" type="presOf" srcId="{78396B54-0EAF-4D3A-AE4A-8F502D40A1D7}" destId="{56D68559-9AF3-4B2E-A069-4802DCD914E1}" srcOrd="1" destOrd="0" presId="urn:microsoft.com/office/officeart/2005/8/layout/vProcess5"/>
    <dgm:cxn modelId="{96A0FE54-8FE2-445C-8849-1D29D6F80129}" srcId="{98E2EE00-A0E2-4321-A02C-59EC22A5D42F}" destId="{9AA992EF-8DE1-434D-AF62-4E3787153D09}" srcOrd="10" destOrd="0" parTransId="{3CF57015-BC06-4902-A4D7-34C4052E4776}" sibTransId="{7E826730-BFFE-43BC-9AE4-2E3C7CA964B4}"/>
    <dgm:cxn modelId="{DDCF0778-420D-4475-9081-281288168E48}" srcId="{98E2EE00-A0E2-4321-A02C-59EC22A5D42F}" destId="{A64BDC67-C6CA-4AB9-ABCC-D3D3BD79EE97}" srcOrd="9" destOrd="0" parTransId="{C953C155-9A95-4EE6-9CCE-AFA86B51F37F}" sibTransId="{A116A0C6-80BA-4B49-8F07-0893AEC11E27}"/>
    <dgm:cxn modelId="{012D3F7A-7788-4C23-A28E-732A6D38B528}" srcId="{98E2EE00-A0E2-4321-A02C-59EC22A5D42F}" destId="{BBB292E3-DAF8-4AC0-A78B-2D3299FEFBF0}" srcOrd="7" destOrd="0" parTransId="{D90C7C0A-4433-46CC-8E27-8CC0E91DC89C}" sibTransId="{7D2047CD-9164-4DBE-823E-D33F37CA6BC4}"/>
    <dgm:cxn modelId="{B3ED0E87-5AFD-4F8E-A0BD-647EA2471229}" type="presOf" srcId="{0BDF2416-2BD2-4D35-803F-B88B222D8CDB}" destId="{4570EC2D-E35B-4FFD-AF4D-0AC29E1D391C}" srcOrd="0" destOrd="0" presId="urn:microsoft.com/office/officeart/2005/8/layout/vProcess5"/>
    <dgm:cxn modelId="{A7AAD18B-A3F4-4F40-9D9D-3CC59AA2211D}" srcId="{98E2EE00-A0E2-4321-A02C-59EC22A5D42F}" destId="{CAEFB5E1-C1C8-4DF0-905B-3DD4B7A27D13}" srcOrd="1" destOrd="0" parTransId="{19B68D46-628C-4E33-86D0-77ABE6B43BC5}" sibTransId="{5D334A7F-FE86-4DEA-9B2B-EC27A6A5FE92}"/>
    <dgm:cxn modelId="{2F54F88F-ADEE-46E1-9D9D-B383F5EF3262}" srcId="{98E2EE00-A0E2-4321-A02C-59EC22A5D42F}" destId="{4DCA9ED6-42A0-446F-83CA-E20047E1AD6B}" srcOrd="4" destOrd="0" parTransId="{18463808-3C48-4FCC-8E3D-D9357DD4C3C2}" sibTransId="{5EEA2866-5257-4629-91A5-6E413278CFC9}"/>
    <dgm:cxn modelId="{4811ED99-6518-4AE7-8F76-2CD737918AB2}" srcId="{98E2EE00-A0E2-4321-A02C-59EC22A5D42F}" destId="{3268ABD4-B3D3-4AF4-9314-3D87990D013D}" srcOrd="15" destOrd="0" parTransId="{DA66A9A0-94B2-475F-8D41-CEDA0B06A092}" sibTransId="{650A49CB-7326-4DB3-8B41-DA79F05B8EA7}"/>
    <dgm:cxn modelId="{B099F89B-6A08-44BA-89D9-69D09EAA4A45}" type="presOf" srcId="{948BF48A-0C48-4C37-8109-7096263B75D0}" destId="{04C19F4F-A2EC-4534-B2AA-B2B3DEC3094D}" srcOrd="0" destOrd="0" presId="urn:microsoft.com/office/officeart/2005/8/layout/vProcess5"/>
    <dgm:cxn modelId="{080244A0-8419-4366-89EF-39A84C631ED8}" srcId="{98E2EE00-A0E2-4321-A02C-59EC22A5D42F}" destId="{B6E3A9A9-EAE6-4572-9EC6-AFF104FD4538}" srcOrd="16" destOrd="0" parTransId="{C59617EB-5F5D-45E5-BC2F-B7F2B87C30E0}" sibTransId="{284DA777-03D3-4F60-A76C-4A0A2FAD749C}"/>
    <dgm:cxn modelId="{7620F0A3-5AB1-40F2-8C50-F1AB9EFAD896}" type="presOf" srcId="{5D334A7F-FE86-4DEA-9B2B-EC27A6A5FE92}" destId="{D14E24AA-C248-4725-8636-E3BCEF4DA8AF}" srcOrd="0" destOrd="0" presId="urn:microsoft.com/office/officeart/2005/8/layout/vProcess5"/>
    <dgm:cxn modelId="{119E18B5-7C6D-4B24-A739-7E1C978D2EF4}" srcId="{98E2EE00-A0E2-4321-A02C-59EC22A5D42F}" destId="{AA7F0F9F-EB5A-41BE-8DA0-3E5F567B9375}" srcOrd="13" destOrd="0" parTransId="{0357E8CD-7012-444E-BC1D-6F7EB0F02353}" sibTransId="{142C9664-77D1-439F-B376-772D0DAEFF5D}"/>
    <dgm:cxn modelId="{68905FB6-9C11-42A7-88EA-A0867FC9FF9B}" type="presOf" srcId="{E420F316-A173-4BD9-8BA0-83C32225B314}" destId="{17E6FF82-2F72-4B2D-AE21-733B14D6EB5C}" srcOrd="0" destOrd="0" presId="urn:microsoft.com/office/officeart/2005/8/layout/vProcess5"/>
    <dgm:cxn modelId="{CD3128C8-86DB-4386-A99B-8EE077F5A683}" srcId="{98E2EE00-A0E2-4321-A02C-59EC22A5D42F}" destId="{8C5EA81C-ABCA-40B6-9D19-6D49305A2DAA}" srcOrd="6" destOrd="0" parTransId="{19063D53-55C1-4474-B370-70A5B22D40BB}" sibTransId="{2B6F4AC4-0EE8-4D54-AF50-67461609F7F0}"/>
    <dgm:cxn modelId="{4CB723C9-8D7D-4139-AE29-CD6F635411FF}" type="presOf" srcId="{78396B54-0EAF-4D3A-AE4A-8F502D40A1D7}" destId="{F86B92EE-1B20-481E-8042-24A108B4447A}" srcOrd="0" destOrd="0" presId="urn:microsoft.com/office/officeart/2005/8/layout/vProcess5"/>
    <dgm:cxn modelId="{B72AB0CA-99EA-4FAA-B7CC-D197843A04F6}" srcId="{98E2EE00-A0E2-4321-A02C-59EC22A5D42F}" destId="{CE4F60FC-FF8A-4174-AD84-588015E1D51D}" srcOrd="12" destOrd="0" parTransId="{742C3E9B-F0DA-476E-B313-D85251DA4D7A}" sibTransId="{53AEDAFC-6741-4EDA-B501-1DC7FAEDD4AE}"/>
    <dgm:cxn modelId="{2A6924D9-9BEF-4E95-9718-5D5746CCCFF7}" type="presOf" srcId="{CAEFB5E1-C1C8-4DF0-905B-3DD4B7A27D13}" destId="{302DCBD6-2987-443B-BABF-2F4920AABF77}" srcOrd="1" destOrd="0" presId="urn:microsoft.com/office/officeart/2005/8/layout/vProcess5"/>
    <dgm:cxn modelId="{77F197E0-5737-40C9-B983-788ED5F88ADB}" type="presOf" srcId="{B6652F28-FF1A-4EFB-834E-CAABD50EFB10}" destId="{63B5CE52-F075-4456-A4BA-0A320DCF00F3}" srcOrd="1" destOrd="0" presId="urn:microsoft.com/office/officeart/2005/8/layout/vProcess5"/>
    <dgm:cxn modelId="{64B346FF-E9A0-400F-91EC-E80E98E3541A}" type="presOf" srcId="{B6652F28-FF1A-4EFB-834E-CAABD50EFB10}" destId="{918AC451-400B-4377-A9AD-9BB86E35C249}" srcOrd="0" destOrd="0" presId="urn:microsoft.com/office/officeart/2005/8/layout/vProcess5"/>
    <dgm:cxn modelId="{A6624676-7B78-411E-BEE8-76D64A16F6D6}" type="presParOf" srcId="{88919CDC-BA09-45C3-ABF7-71314B5EDBD6}" destId="{D7FB5B1B-D357-407F-BC58-7D8A082628AE}" srcOrd="0" destOrd="0" presId="urn:microsoft.com/office/officeart/2005/8/layout/vProcess5"/>
    <dgm:cxn modelId="{F30E4ED2-1ECB-4014-B612-631BC2338E14}" type="presParOf" srcId="{88919CDC-BA09-45C3-ABF7-71314B5EDBD6}" destId="{04C19F4F-A2EC-4534-B2AA-B2B3DEC3094D}" srcOrd="1" destOrd="0" presId="urn:microsoft.com/office/officeart/2005/8/layout/vProcess5"/>
    <dgm:cxn modelId="{FD759B73-6768-4550-8594-A71F5E4F7390}" type="presParOf" srcId="{88919CDC-BA09-45C3-ABF7-71314B5EDBD6}" destId="{45EDFDC0-518A-46B1-A741-9A966CB57F7F}" srcOrd="2" destOrd="0" presId="urn:microsoft.com/office/officeart/2005/8/layout/vProcess5"/>
    <dgm:cxn modelId="{A52F1452-24F2-4B9D-A939-A2571F8F7B71}" type="presParOf" srcId="{88919CDC-BA09-45C3-ABF7-71314B5EDBD6}" destId="{918AC451-400B-4377-A9AD-9BB86E35C249}" srcOrd="3" destOrd="0" presId="urn:microsoft.com/office/officeart/2005/8/layout/vProcess5"/>
    <dgm:cxn modelId="{43F056AD-5F1E-47E2-B7BC-9F4B7175A1F5}" type="presParOf" srcId="{88919CDC-BA09-45C3-ABF7-71314B5EDBD6}" destId="{F86B92EE-1B20-481E-8042-24A108B4447A}" srcOrd="4" destOrd="0" presId="urn:microsoft.com/office/officeart/2005/8/layout/vProcess5"/>
    <dgm:cxn modelId="{E44A775D-0FCA-404A-AF66-BFAAA48EA388}" type="presParOf" srcId="{88919CDC-BA09-45C3-ABF7-71314B5EDBD6}" destId="{582CDF0F-CD92-44CA-BAF6-4CD3C034173F}" srcOrd="5" destOrd="0" presId="urn:microsoft.com/office/officeart/2005/8/layout/vProcess5"/>
    <dgm:cxn modelId="{C7CE219D-BB9C-4B9D-B122-B3418A902C0F}" type="presParOf" srcId="{88919CDC-BA09-45C3-ABF7-71314B5EDBD6}" destId="{17E6FF82-2F72-4B2D-AE21-733B14D6EB5C}" srcOrd="6" destOrd="0" presId="urn:microsoft.com/office/officeart/2005/8/layout/vProcess5"/>
    <dgm:cxn modelId="{ABA1B9D4-5EF4-465B-B5F6-754201BA543A}" type="presParOf" srcId="{88919CDC-BA09-45C3-ABF7-71314B5EDBD6}" destId="{D14E24AA-C248-4725-8636-E3BCEF4DA8AF}" srcOrd="7" destOrd="0" presId="urn:microsoft.com/office/officeart/2005/8/layout/vProcess5"/>
    <dgm:cxn modelId="{CFA5A245-C5C2-4DC2-8648-2CD39BFD6446}" type="presParOf" srcId="{88919CDC-BA09-45C3-ABF7-71314B5EDBD6}" destId="{4570EC2D-E35B-4FFD-AF4D-0AC29E1D391C}" srcOrd="8" destOrd="0" presId="urn:microsoft.com/office/officeart/2005/8/layout/vProcess5"/>
    <dgm:cxn modelId="{87D76EE4-81E3-443A-A8E5-D13E5B94D9D6}" type="presParOf" srcId="{88919CDC-BA09-45C3-ABF7-71314B5EDBD6}" destId="{96D1011D-CB69-4C5A-A549-6CC6562613E8}" srcOrd="9" destOrd="0" presId="urn:microsoft.com/office/officeart/2005/8/layout/vProcess5"/>
    <dgm:cxn modelId="{E7DA8FD9-A5FA-4237-9C94-6860FAED098C}" type="presParOf" srcId="{88919CDC-BA09-45C3-ABF7-71314B5EDBD6}" destId="{A1861251-5A59-4ADA-8FEF-17F7330B10A1}" srcOrd="10" destOrd="0" presId="urn:microsoft.com/office/officeart/2005/8/layout/vProcess5"/>
    <dgm:cxn modelId="{FFB95A85-F3EB-4C85-9D6B-750D59E21A71}" type="presParOf" srcId="{88919CDC-BA09-45C3-ABF7-71314B5EDBD6}" destId="{302DCBD6-2987-443B-BABF-2F4920AABF77}" srcOrd="11" destOrd="0" presId="urn:microsoft.com/office/officeart/2005/8/layout/vProcess5"/>
    <dgm:cxn modelId="{7AA6EF61-F1F1-4A34-A901-5783F6E6AA05}" type="presParOf" srcId="{88919CDC-BA09-45C3-ABF7-71314B5EDBD6}" destId="{63B5CE52-F075-4456-A4BA-0A320DCF00F3}" srcOrd="12" destOrd="0" presId="urn:microsoft.com/office/officeart/2005/8/layout/vProcess5"/>
    <dgm:cxn modelId="{D28E1539-FF07-4B9E-B355-2259EA51021B}" type="presParOf" srcId="{88919CDC-BA09-45C3-ABF7-71314B5EDBD6}" destId="{56D68559-9AF3-4B2E-A069-4802DCD914E1}" srcOrd="13" destOrd="0" presId="urn:microsoft.com/office/officeart/2005/8/layout/vProcess5"/>
    <dgm:cxn modelId="{F1835286-921A-4F9D-8ABB-F213824EA36E}" type="presParOf" srcId="{88919CDC-BA09-45C3-ABF7-71314B5EDBD6}" destId="{DDE935C0-5DB9-4B96-8FE6-393C9081746E}"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0AD16A-B243-427D-A350-437803F255F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5CF7ADD-FA07-4CB9-98AB-07DD90FF35A8}">
      <dgm:prSet custT="1"/>
      <dgm:spPr>
        <a:solidFill>
          <a:srgbClr val="DEEBF7"/>
        </a:solidFill>
      </dgm:spPr>
      <dgm:t>
        <a:bodyPr/>
        <a:lstStyle/>
        <a:p>
          <a:pPr>
            <a:lnSpc>
              <a:spcPct val="100000"/>
            </a:lnSpc>
          </a:pPr>
          <a:r>
            <a:rPr lang="en-GB" sz="2000" dirty="0">
              <a:solidFill>
                <a:schemeClr val="tx1"/>
              </a:solidFill>
            </a:rPr>
            <a:t>Big data is a term used to describe enormous volumes of data that are larger than what typical software or internet-based platforms can manage, store, process, and analyse efficiently.</a:t>
          </a:r>
          <a:endParaRPr lang="en-US" sz="2000" dirty="0">
            <a:solidFill>
              <a:schemeClr val="tx1"/>
            </a:solidFill>
          </a:endParaRPr>
        </a:p>
      </dgm:t>
    </dgm:pt>
    <dgm:pt modelId="{337DE959-A9D2-44B5-99BF-3AF8613770F0}" type="parTrans" cxnId="{CC98A2E0-A4BF-41C5-88AE-EA1DCE8269E1}">
      <dgm:prSet/>
      <dgm:spPr/>
      <dgm:t>
        <a:bodyPr/>
        <a:lstStyle/>
        <a:p>
          <a:endParaRPr lang="en-US"/>
        </a:p>
      </dgm:t>
    </dgm:pt>
    <dgm:pt modelId="{10A85013-F220-4941-910E-65C1E2B873BA}" type="sibTrans" cxnId="{CC98A2E0-A4BF-41C5-88AE-EA1DCE8269E1}">
      <dgm:prSet/>
      <dgm:spPr/>
      <dgm:t>
        <a:bodyPr/>
        <a:lstStyle/>
        <a:p>
          <a:pPr>
            <a:lnSpc>
              <a:spcPct val="100000"/>
            </a:lnSpc>
          </a:pPr>
          <a:endParaRPr lang="en-US"/>
        </a:p>
      </dgm:t>
    </dgm:pt>
    <dgm:pt modelId="{E34BAA3B-E551-445D-AA4F-DEF86F7739AF}">
      <dgm:prSet/>
      <dgm:spPr>
        <a:solidFill>
          <a:srgbClr val="DEEBF7"/>
        </a:solidFill>
      </dgm:spPr>
      <dgm:t>
        <a:bodyPr/>
        <a:lstStyle/>
        <a:p>
          <a:pPr>
            <a:lnSpc>
              <a:spcPct val="100000"/>
            </a:lnSpc>
          </a:pPr>
          <a:r>
            <a:rPr lang="en-GB" dirty="0">
              <a:solidFill>
                <a:schemeClr val="tx1"/>
              </a:solidFill>
            </a:rPr>
            <a:t>Big data refers to the size and complexity of massive data collections. which call for specialist management and insight extraction techniques</a:t>
          </a:r>
          <a:endParaRPr lang="en-US" dirty="0">
            <a:solidFill>
              <a:schemeClr val="tx1"/>
            </a:solidFill>
          </a:endParaRPr>
        </a:p>
      </dgm:t>
    </dgm:pt>
    <dgm:pt modelId="{CA825E69-EC48-473C-B6B8-BA9387132C8F}" type="parTrans" cxnId="{7AA5C659-A830-41DF-8655-13C7373D5012}">
      <dgm:prSet/>
      <dgm:spPr/>
      <dgm:t>
        <a:bodyPr/>
        <a:lstStyle/>
        <a:p>
          <a:endParaRPr lang="en-US"/>
        </a:p>
      </dgm:t>
    </dgm:pt>
    <dgm:pt modelId="{6E925FAB-9FEF-4A69-91F3-63E86D993C10}" type="sibTrans" cxnId="{7AA5C659-A830-41DF-8655-13C7373D5012}">
      <dgm:prSet/>
      <dgm:spPr/>
      <dgm:t>
        <a:bodyPr/>
        <a:lstStyle/>
        <a:p>
          <a:endParaRPr lang="en-US"/>
        </a:p>
      </dgm:t>
    </dgm:pt>
    <dgm:pt modelId="{37273B67-C0E3-466B-8CAF-1914C912D4BD}" type="pres">
      <dgm:prSet presAssocID="{180AD16A-B243-427D-A350-437803F255F6}" presName="root" presStyleCnt="0">
        <dgm:presLayoutVars>
          <dgm:dir/>
          <dgm:resizeHandles val="exact"/>
        </dgm:presLayoutVars>
      </dgm:prSet>
      <dgm:spPr/>
    </dgm:pt>
    <dgm:pt modelId="{01A57F2F-192D-4892-81BE-59CBC7963A3D}" type="pres">
      <dgm:prSet presAssocID="{180AD16A-B243-427D-A350-437803F255F6}" presName="container" presStyleCnt="0">
        <dgm:presLayoutVars>
          <dgm:dir/>
          <dgm:resizeHandles val="exact"/>
        </dgm:presLayoutVars>
      </dgm:prSet>
      <dgm:spPr/>
    </dgm:pt>
    <dgm:pt modelId="{FDA1182E-738A-4E6F-A0CC-AF981D8BD69E}" type="pres">
      <dgm:prSet presAssocID="{B5CF7ADD-FA07-4CB9-98AB-07DD90FF35A8}" presName="compNode" presStyleCnt="0"/>
      <dgm:spPr/>
    </dgm:pt>
    <dgm:pt modelId="{1A745750-4F4B-422D-BC0D-FC42CB4B677C}" type="pres">
      <dgm:prSet presAssocID="{B5CF7ADD-FA07-4CB9-98AB-07DD90FF35A8}" presName="iconBgRect" presStyleLbl="bgShp" presStyleIdx="0" presStyleCnt="2" custScaleX="66855" custScaleY="62541"/>
      <dgm:spPr/>
    </dgm:pt>
    <dgm:pt modelId="{B8B91CE1-388F-4455-8C7D-126C1C2F2DBB}" type="pres">
      <dgm:prSet presAssocID="{B5CF7ADD-FA07-4CB9-98AB-07DD90FF35A8}" presName="iconRect" presStyleLbl="node1" presStyleIdx="0" presStyleCnt="2" custScaleX="49557" custScaleY="7078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EA5E2158-D001-435D-B5C5-DE4C7CFC0FD8}" type="pres">
      <dgm:prSet presAssocID="{B5CF7ADD-FA07-4CB9-98AB-07DD90FF35A8}" presName="spaceRect" presStyleCnt="0"/>
      <dgm:spPr/>
    </dgm:pt>
    <dgm:pt modelId="{D7B89C70-73B9-449A-9D89-CEDA796240D8}" type="pres">
      <dgm:prSet presAssocID="{B5CF7ADD-FA07-4CB9-98AB-07DD90FF35A8}" presName="textRect" presStyleLbl="revTx" presStyleIdx="0" presStyleCnt="2" custScaleX="126528" custScaleY="103529">
        <dgm:presLayoutVars>
          <dgm:chMax val="1"/>
          <dgm:chPref val="1"/>
        </dgm:presLayoutVars>
      </dgm:prSet>
      <dgm:spPr/>
    </dgm:pt>
    <dgm:pt modelId="{4BDD2A54-1E28-4EBD-849D-09B056FC83BA}" type="pres">
      <dgm:prSet presAssocID="{10A85013-F220-4941-910E-65C1E2B873BA}" presName="sibTrans" presStyleLbl="sibTrans2D1" presStyleIdx="0" presStyleCnt="0"/>
      <dgm:spPr/>
    </dgm:pt>
    <dgm:pt modelId="{00568045-4511-40B9-A8DC-1C0F8BE4F195}" type="pres">
      <dgm:prSet presAssocID="{E34BAA3B-E551-445D-AA4F-DEF86F7739AF}" presName="compNode" presStyleCnt="0"/>
      <dgm:spPr/>
    </dgm:pt>
    <dgm:pt modelId="{99DA7BE3-633E-4E27-99EB-F22EB06FDBE0}" type="pres">
      <dgm:prSet presAssocID="{E34BAA3B-E551-445D-AA4F-DEF86F7739AF}" presName="iconBgRect" presStyleLbl="bgShp" presStyleIdx="1" presStyleCnt="2" custScaleX="70025" custScaleY="54935" custLinFactNeighborX="-22504" custLinFactNeighborY="1707"/>
      <dgm:spPr/>
    </dgm:pt>
    <dgm:pt modelId="{96715709-E407-4531-BB01-1CCF1755A4CE}" type="pres">
      <dgm:prSet presAssocID="{E34BAA3B-E551-445D-AA4F-DEF86F7739AF}" presName="iconRect" presStyleLbl="node1" presStyleIdx="1" presStyleCnt="2" custLinFactNeighborX="-37239" custLinFactNeighborY="193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FC7A85D7-06BD-4729-9593-BD1DAAEDF7A0}" type="pres">
      <dgm:prSet presAssocID="{E34BAA3B-E551-445D-AA4F-DEF86F7739AF}" presName="spaceRect" presStyleCnt="0"/>
      <dgm:spPr/>
    </dgm:pt>
    <dgm:pt modelId="{A59ADD78-D94F-4089-823A-4454C9B97BAB}" type="pres">
      <dgm:prSet presAssocID="{E34BAA3B-E551-445D-AA4F-DEF86F7739AF}" presName="textRect" presStyleLbl="revTx" presStyleIdx="1" presStyleCnt="2" custScaleX="127713" custScaleY="116156">
        <dgm:presLayoutVars>
          <dgm:chMax val="1"/>
          <dgm:chPref val="1"/>
        </dgm:presLayoutVars>
      </dgm:prSet>
      <dgm:spPr/>
    </dgm:pt>
  </dgm:ptLst>
  <dgm:cxnLst>
    <dgm:cxn modelId="{7641390B-EAF4-423B-A106-9B9E2A38B7C9}" type="presOf" srcId="{E34BAA3B-E551-445D-AA4F-DEF86F7739AF}" destId="{A59ADD78-D94F-4089-823A-4454C9B97BAB}" srcOrd="0" destOrd="0" presId="urn:microsoft.com/office/officeart/2018/2/layout/IconCircleList"/>
    <dgm:cxn modelId="{8EA21369-B3F8-47B8-B585-8433DD58CB5D}" type="presOf" srcId="{B5CF7ADD-FA07-4CB9-98AB-07DD90FF35A8}" destId="{D7B89C70-73B9-449A-9D89-CEDA796240D8}" srcOrd="0" destOrd="0" presId="urn:microsoft.com/office/officeart/2018/2/layout/IconCircleList"/>
    <dgm:cxn modelId="{7AA5C659-A830-41DF-8655-13C7373D5012}" srcId="{180AD16A-B243-427D-A350-437803F255F6}" destId="{E34BAA3B-E551-445D-AA4F-DEF86F7739AF}" srcOrd="1" destOrd="0" parTransId="{CA825E69-EC48-473C-B6B8-BA9387132C8F}" sibTransId="{6E925FAB-9FEF-4A69-91F3-63E86D993C10}"/>
    <dgm:cxn modelId="{234E1FD1-66E8-4596-9697-C5A9BDA6BE7C}" type="presOf" srcId="{180AD16A-B243-427D-A350-437803F255F6}" destId="{37273B67-C0E3-466B-8CAF-1914C912D4BD}" srcOrd="0" destOrd="0" presId="urn:microsoft.com/office/officeart/2018/2/layout/IconCircleList"/>
    <dgm:cxn modelId="{01DB90DD-3909-4AA8-87F1-1B7941F69A6A}" type="presOf" srcId="{10A85013-F220-4941-910E-65C1E2B873BA}" destId="{4BDD2A54-1E28-4EBD-849D-09B056FC83BA}" srcOrd="0" destOrd="0" presId="urn:microsoft.com/office/officeart/2018/2/layout/IconCircleList"/>
    <dgm:cxn modelId="{CC98A2E0-A4BF-41C5-88AE-EA1DCE8269E1}" srcId="{180AD16A-B243-427D-A350-437803F255F6}" destId="{B5CF7ADD-FA07-4CB9-98AB-07DD90FF35A8}" srcOrd="0" destOrd="0" parTransId="{337DE959-A9D2-44B5-99BF-3AF8613770F0}" sibTransId="{10A85013-F220-4941-910E-65C1E2B873BA}"/>
    <dgm:cxn modelId="{6AF48A23-0956-4B08-8FD4-F7E2DE4D692D}" type="presParOf" srcId="{37273B67-C0E3-466B-8CAF-1914C912D4BD}" destId="{01A57F2F-192D-4892-81BE-59CBC7963A3D}" srcOrd="0" destOrd="0" presId="urn:microsoft.com/office/officeart/2018/2/layout/IconCircleList"/>
    <dgm:cxn modelId="{C2CFB2D1-91F9-4215-BF78-8BFD2725531F}" type="presParOf" srcId="{01A57F2F-192D-4892-81BE-59CBC7963A3D}" destId="{FDA1182E-738A-4E6F-A0CC-AF981D8BD69E}" srcOrd="0" destOrd="0" presId="urn:microsoft.com/office/officeart/2018/2/layout/IconCircleList"/>
    <dgm:cxn modelId="{1A1340CB-BF64-4A94-9982-32422405F0CA}" type="presParOf" srcId="{FDA1182E-738A-4E6F-A0CC-AF981D8BD69E}" destId="{1A745750-4F4B-422D-BC0D-FC42CB4B677C}" srcOrd="0" destOrd="0" presId="urn:microsoft.com/office/officeart/2018/2/layout/IconCircleList"/>
    <dgm:cxn modelId="{55782B23-05CA-450C-8A89-A3D78D5E6B54}" type="presParOf" srcId="{FDA1182E-738A-4E6F-A0CC-AF981D8BD69E}" destId="{B8B91CE1-388F-4455-8C7D-126C1C2F2DBB}" srcOrd="1" destOrd="0" presId="urn:microsoft.com/office/officeart/2018/2/layout/IconCircleList"/>
    <dgm:cxn modelId="{471A2124-49C8-44AB-B134-40ABDAF7948B}" type="presParOf" srcId="{FDA1182E-738A-4E6F-A0CC-AF981D8BD69E}" destId="{EA5E2158-D001-435D-B5C5-DE4C7CFC0FD8}" srcOrd="2" destOrd="0" presId="urn:microsoft.com/office/officeart/2018/2/layout/IconCircleList"/>
    <dgm:cxn modelId="{9D27EDB4-7DD5-4BA4-ACF5-6F916513834C}" type="presParOf" srcId="{FDA1182E-738A-4E6F-A0CC-AF981D8BD69E}" destId="{D7B89C70-73B9-449A-9D89-CEDA796240D8}" srcOrd="3" destOrd="0" presId="urn:microsoft.com/office/officeart/2018/2/layout/IconCircleList"/>
    <dgm:cxn modelId="{9C54E4C8-D32B-45FD-8395-C932E365624D}" type="presParOf" srcId="{01A57F2F-192D-4892-81BE-59CBC7963A3D}" destId="{4BDD2A54-1E28-4EBD-849D-09B056FC83BA}" srcOrd="1" destOrd="0" presId="urn:microsoft.com/office/officeart/2018/2/layout/IconCircleList"/>
    <dgm:cxn modelId="{EE48D2A9-D890-493E-8C86-79F4F46BC694}" type="presParOf" srcId="{01A57F2F-192D-4892-81BE-59CBC7963A3D}" destId="{00568045-4511-40B9-A8DC-1C0F8BE4F195}" srcOrd="2" destOrd="0" presId="urn:microsoft.com/office/officeart/2018/2/layout/IconCircleList"/>
    <dgm:cxn modelId="{704DD1F0-D0DB-4038-93B3-5BDC1C7240DB}" type="presParOf" srcId="{00568045-4511-40B9-A8DC-1C0F8BE4F195}" destId="{99DA7BE3-633E-4E27-99EB-F22EB06FDBE0}" srcOrd="0" destOrd="0" presId="urn:microsoft.com/office/officeart/2018/2/layout/IconCircleList"/>
    <dgm:cxn modelId="{742E3638-D33D-4FF1-9EAC-F0DFF11931C9}" type="presParOf" srcId="{00568045-4511-40B9-A8DC-1C0F8BE4F195}" destId="{96715709-E407-4531-BB01-1CCF1755A4CE}" srcOrd="1" destOrd="0" presId="urn:microsoft.com/office/officeart/2018/2/layout/IconCircleList"/>
    <dgm:cxn modelId="{F2990574-A3F0-4211-8445-D9FBCD569DBE}" type="presParOf" srcId="{00568045-4511-40B9-A8DC-1C0F8BE4F195}" destId="{FC7A85D7-06BD-4729-9593-BD1DAAEDF7A0}" srcOrd="2" destOrd="0" presId="urn:microsoft.com/office/officeart/2018/2/layout/IconCircleList"/>
    <dgm:cxn modelId="{84BFA9E2-55B4-4989-8747-656B7192CC63}" type="presParOf" srcId="{00568045-4511-40B9-A8DC-1C0F8BE4F195}" destId="{A59ADD78-D94F-4089-823A-4454C9B97BA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A90B5C-3295-45B4-A801-610B9F3218C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6BDF7E6-041E-477B-908C-C44059E43B33}">
      <dgm:prSet custT="1"/>
      <dgm:spPr>
        <a:solidFill>
          <a:srgbClr val="DEEBF7"/>
        </a:solidFill>
      </dgm:spPr>
      <dgm:t>
        <a:bodyPr/>
        <a:lstStyle/>
        <a:p>
          <a:r>
            <a:rPr lang="en-US" sz="2000" dirty="0">
              <a:solidFill>
                <a:schemeClr val="tx1"/>
              </a:solidFill>
            </a:rPr>
            <a:t>Big data in healthcare is defined by volume, variety, velocity, </a:t>
          </a:r>
          <a:r>
            <a:rPr lang="en-GB" sz="2000" b="0" i="0" dirty="0">
              <a:solidFill>
                <a:schemeClr val="tx1"/>
              </a:solidFill>
            </a:rPr>
            <a:t>veracity</a:t>
          </a:r>
          <a:r>
            <a:rPr lang="en-US" sz="2000" dirty="0">
              <a:solidFill>
                <a:schemeClr val="tx1"/>
              </a:solidFill>
            </a:rPr>
            <a:t>, variability, and value. These characteristics illustrate the complexities and potential of healthcare data for improved outcomes and innovation.</a:t>
          </a:r>
        </a:p>
      </dgm:t>
    </dgm:pt>
    <dgm:pt modelId="{A0F18F9E-4F86-4F9A-BCF7-3482E588A4E9}" type="parTrans" cxnId="{A89B9218-4A68-4CE7-BA6F-44ACC4A3EE16}">
      <dgm:prSet/>
      <dgm:spPr/>
      <dgm:t>
        <a:bodyPr/>
        <a:lstStyle/>
        <a:p>
          <a:endParaRPr lang="en-US"/>
        </a:p>
      </dgm:t>
    </dgm:pt>
    <dgm:pt modelId="{BBF7365C-EF46-4157-BDD4-8F621D3F35C9}" type="sibTrans" cxnId="{A89B9218-4A68-4CE7-BA6F-44ACC4A3EE16}">
      <dgm:prSet/>
      <dgm:spPr/>
      <dgm:t>
        <a:bodyPr/>
        <a:lstStyle/>
        <a:p>
          <a:endParaRPr lang="en-US"/>
        </a:p>
      </dgm:t>
    </dgm:pt>
    <dgm:pt modelId="{BA8D3D34-2DBE-41F1-83C9-18E642947250}">
      <dgm:prSet custT="1"/>
      <dgm:spPr>
        <a:solidFill>
          <a:srgbClr val="DEEBF7"/>
        </a:solidFill>
      </dgm:spPr>
      <dgm:t>
        <a:bodyPr/>
        <a:lstStyle/>
        <a:p>
          <a:r>
            <a:rPr lang="en-GB" sz="2000" b="0" i="0" dirty="0">
              <a:solidFill>
                <a:schemeClr val="tx1"/>
              </a:solidFill>
            </a:rPr>
            <a:t>Big data analytics enables organizations to uncover patterns and trends, informing decision-making and driving innovation across various sectors, including </a:t>
          </a:r>
          <a:r>
            <a:rPr lang="en-GB" sz="2000" b="0" i="0" dirty="0" err="1">
              <a:solidFill>
                <a:schemeClr val="tx1"/>
              </a:solidFill>
            </a:rPr>
            <a:t>healthcar</a:t>
          </a:r>
          <a:r>
            <a:rPr lang="en-US" sz="2000" dirty="0">
              <a:solidFill>
                <a:schemeClr val="tx1"/>
              </a:solidFill>
            </a:rPr>
            <a:t>e.</a:t>
          </a:r>
        </a:p>
      </dgm:t>
    </dgm:pt>
    <dgm:pt modelId="{E6FF64A2-2326-4D23-A229-88A2DD0A8103}" type="parTrans" cxnId="{708D7531-0D0E-4340-9459-F3C990827207}">
      <dgm:prSet/>
      <dgm:spPr/>
      <dgm:t>
        <a:bodyPr/>
        <a:lstStyle/>
        <a:p>
          <a:endParaRPr lang="en-US"/>
        </a:p>
      </dgm:t>
    </dgm:pt>
    <dgm:pt modelId="{E5016F39-30FD-497E-8FEA-8556640267E6}" type="sibTrans" cxnId="{708D7531-0D0E-4340-9459-F3C990827207}">
      <dgm:prSet/>
      <dgm:spPr/>
      <dgm:t>
        <a:bodyPr/>
        <a:lstStyle/>
        <a:p>
          <a:endParaRPr lang="en-US"/>
        </a:p>
      </dgm:t>
    </dgm:pt>
    <dgm:pt modelId="{297D0707-FF2E-48C6-A715-753279D9F29B}" type="pres">
      <dgm:prSet presAssocID="{03A90B5C-3295-45B4-A801-610B9F3218C4}" presName="linear" presStyleCnt="0">
        <dgm:presLayoutVars>
          <dgm:animLvl val="lvl"/>
          <dgm:resizeHandles val="exact"/>
        </dgm:presLayoutVars>
      </dgm:prSet>
      <dgm:spPr/>
    </dgm:pt>
    <dgm:pt modelId="{D1A2C3AF-3E46-4E3B-AC5B-8E17965BF4BC}" type="pres">
      <dgm:prSet presAssocID="{66BDF7E6-041E-477B-908C-C44059E43B33}" presName="parentText" presStyleLbl="node1" presStyleIdx="0" presStyleCnt="2" custScaleY="130818">
        <dgm:presLayoutVars>
          <dgm:chMax val="0"/>
          <dgm:bulletEnabled val="1"/>
        </dgm:presLayoutVars>
      </dgm:prSet>
      <dgm:spPr/>
    </dgm:pt>
    <dgm:pt modelId="{C0AC3071-67EF-4BFA-8F76-8DDCAA171B11}" type="pres">
      <dgm:prSet presAssocID="{BBF7365C-EF46-4157-BDD4-8F621D3F35C9}" presName="spacer" presStyleCnt="0"/>
      <dgm:spPr/>
    </dgm:pt>
    <dgm:pt modelId="{62B7A3CB-2646-4EAC-B09B-9DA376AEE635}" type="pres">
      <dgm:prSet presAssocID="{BA8D3D34-2DBE-41F1-83C9-18E642947250}" presName="parentText" presStyleLbl="node1" presStyleIdx="1" presStyleCnt="2" custScaleY="152162">
        <dgm:presLayoutVars>
          <dgm:chMax val="0"/>
          <dgm:bulletEnabled val="1"/>
        </dgm:presLayoutVars>
      </dgm:prSet>
      <dgm:spPr/>
    </dgm:pt>
  </dgm:ptLst>
  <dgm:cxnLst>
    <dgm:cxn modelId="{5263320B-E99D-4CD9-B3C6-2E0B96EB88CD}" type="presOf" srcId="{03A90B5C-3295-45B4-A801-610B9F3218C4}" destId="{297D0707-FF2E-48C6-A715-753279D9F29B}" srcOrd="0" destOrd="0" presId="urn:microsoft.com/office/officeart/2005/8/layout/vList2"/>
    <dgm:cxn modelId="{A89B9218-4A68-4CE7-BA6F-44ACC4A3EE16}" srcId="{03A90B5C-3295-45B4-A801-610B9F3218C4}" destId="{66BDF7E6-041E-477B-908C-C44059E43B33}" srcOrd="0" destOrd="0" parTransId="{A0F18F9E-4F86-4F9A-BCF7-3482E588A4E9}" sibTransId="{BBF7365C-EF46-4157-BDD4-8F621D3F35C9}"/>
    <dgm:cxn modelId="{708D7531-0D0E-4340-9459-F3C990827207}" srcId="{03A90B5C-3295-45B4-A801-610B9F3218C4}" destId="{BA8D3D34-2DBE-41F1-83C9-18E642947250}" srcOrd="1" destOrd="0" parTransId="{E6FF64A2-2326-4D23-A229-88A2DD0A8103}" sibTransId="{E5016F39-30FD-497E-8FEA-8556640267E6}"/>
    <dgm:cxn modelId="{96703C6F-430C-4D28-AE53-6C0DB3D5A02E}" type="presOf" srcId="{66BDF7E6-041E-477B-908C-C44059E43B33}" destId="{D1A2C3AF-3E46-4E3B-AC5B-8E17965BF4BC}" srcOrd="0" destOrd="0" presId="urn:microsoft.com/office/officeart/2005/8/layout/vList2"/>
    <dgm:cxn modelId="{B2DE14C7-2EC0-46FC-BD7F-E1E15E90815B}" type="presOf" srcId="{BA8D3D34-2DBE-41F1-83C9-18E642947250}" destId="{62B7A3CB-2646-4EAC-B09B-9DA376AEE635}" srcOrd="0" destOrd="0" presId="urn:microsoft.com/office/officeart/2005/8/layout/vList2"/>
    <dgm:cxn modelId="{65E1F402-B0FC-48E9-AFAE-3D8987359345}" type="presParOf" srcId="{297D0707-FF2E-48C6-A715-753279D9F29B}" destId="{D1A2C3AF-3E46-4E3B-AC5B-8E17965BF4BC}" srcOrd="0" destOrd="0" presId="urn:microsoft.com/office/officeart/2005/8/layout/vList2"/>
    <dgm:cxn modelId="{2904E387-BDE3-4FE0-9F3D-567CE7A12184}" type="presParOf" srcId="{297D0707-FF2E-48C6-A715-753279D9F29B}" destId="{C0AC3071-67EF-4BFA-8F76-8DDCAA171B11}" srcOrd="1" destOrd="0" presId="urn:microsoft.com/office/officeart/2005/8/layout/vList2"/>
    <dgm:cxn modelId="{211A7FE9-5974-44FA-9C2C-C8C231D5A93C}" type="presParOf" srcId="{297D0707-FF2E-48C6-A715-753279D9F29B}" destId="{62B7A3CB-2646-4EAC-B09B-9DA376AEE63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26A00E-4FB0-475F-8993-E81C33E148E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96E9E0-5C31-4E97-8035-E2EE956D8ED6}">
      <dgm:prSet custT="1"/>
      <dgm:spPr>
        <a:solidFill>
          <a:srgbClr val="DEEBF7"/>
        </a:solidFill>
      </dgm:spPr>
      <dgm:t>
        <a:bodyPr/>
        <a:lstStyle/>
        <a:p>
          <a:r>
            <a:rPr lang="en-GB" sz="2000" dirty="0">
              <a:solidFill>
                <a:schemeClr val="tx1"/>
              </a:solidFill>
            </a:rPr>
            <a:t>The integration of electronic health records (EHRs) and health information systems (HISs) has revolutionized the healthcare system. </a:t>
          </a:r>
          <a:endParaRPr lang="en-US" sz="2000" dirty="0">
            <a:solidFill>
              <a:schemeClr val="tx1"/>
            </a:solidFill>
          </a:endParaRPr>
        </a:p>
      </dgm:t>
    </dgm:pt>
    <dgm:pt modelId="{85051523-13F4-48AD-AA11-55FEBFE3428A}" type="parTrans" cxnId="{AA0A4B89-A001-43E5-9798-1216486766FC}">
      <dgm:prSet/>
      <dgm:spPr/>
      <dgm:t>
        <a:bodyPr/>
        <a:lstStyle/>
        <a:p>
          <a:endParaRPr lang="en-US"/>
        </a:p>
      </dgm:t>
    </dgm:pt>
    <dgm:pt modelId="{632F53B0-BAB7-4DA2-9F46-44F6ECA766F8}" type="sibTrans" cxnId="{AA0A4B89-A001-43E5-9798-1216486766FC}">
      <dgm:prSet/>
      <dgm:spPr/>
      <dgm:t>
        <a:bodyPr/>
        <a:lstStyle/>
        <a:p>
          <a:endParaRPr lang="en-US"/>
        </a:p>
      </dgm:t>
    </dgm:pt>
    <dgm:pt modelId="{1BD47471-F494-45D2-B835-A2BBB0C9B44A}">
      <dgm:prSet custT="1"/>
      <dgm:spPr>
        <a:solidFill>
          <a:srgbClr val="DEEBF7"/>
        </a:solidFill>
      </dgm:spPr>
      <dgm:t>
        <a:bodyPr/>
        <a:lstStyle/>
        <a:p>
          <a:r>
            <a:rPr lang="en-GB" sz="2000" dirty="0">
              <a:solidFill>
                <a:schemeClr val="tx1"/>
              </a:solidFill>
            </a:rPr>
            <a:t>EHRs digitalize patient medical records, facilitating easy access and sharing of data among healthcare providers. </a:t>
          </a:r>
          <a:endParaRPr lang="en-US" sz="2000" dirty="0">
            <a:solidFill>
              <a:schemeClr val="tx1"/>
            </a:solidFill>
          </a:endParaRPr>
        </a:p>
      </dgm:t>
    </dgm:pt>
    <dgm:pt modelId="{6E5C53BA-A33B-4636-ADA3-CCBDA9C76263}" type="parTrans" cxnId="{CDAC1797-7711-4DE6-9ACF-C0E772B75BE0}">
      <dgm:prSet/>
      <dgm:spPr/>
      <dgm:t>
        <a:bodyPr/>
        <a:lstStyle/>
        <a:p>
          <a:endParaRPr lang="en-US"/>
        </a:p>
      </dgm:t>
    </dgm:pt>
    <dgm:pt modelId="{36E6F40F-0E3D-4F38-90E4-746F6C907BBC}" type="sibTrans" cxnId="{CDAC1797-7711-4DE6-9ACF-C0E772B75BE0}">
      <dgm:prSet/>
      <dgm:spPr/>
      <dgm:t>
        <a:bodyPr/>
        <a:lstStyle/>
        <a:p>
          <a:endParaRPr lang="en-US"/>
        </a:p>
      </dgm:t>
    </dgm:pt>
    <dgm:pt modelId="{9E65870C-B2F3-4CA4-A056-D51509F82E94}">
      <dgm:prSet custT="1"/>
      <dgm:spPr>
        <a:solidFill>
          <a:srgbClr val="DEEBF7"/>
        </a:solidFill>
      </dgm:spPr>
      <dgm:t>
        <a:bodyPr/>
        <a:lstStyle/>
        <a:p>
          <a:r>
            <a:rPr lang="en-GB" sz="2000" dirty="0">
              <a:solidFill>
                <a:schemeClr val="tx1"/>
              </a:solidFill>
            </a:rPr>
            <a:t>The adoption of EHRs and HISs has altered healthcare, resulting in a robust data repository that improves decision-making, provider collaboration, research, and public health efforts through intensive data analysis.</a:t>
          </a:r>
          <a:endParaRPr lang="en-US" sz="2000" dirty="0">
            <a:solidFill>
              <a:schemeClr val="tx1"/>
            </a:solidFill>
          </a:endParaRPr>
        </a:p>
      </dgm:t>
    </dgm:pt>
    <dgm:pt modelId="{085FCCA4-6623-442A-8DB9-29D84BDF794A}" type="parTrans" cxnId="{CCD1B745-27B6-4268-A8B9-A3B3D204C7F5}">
      <dgm:prSet/>
      <dgm:spPr/>
      <dgm:t>
        <a:bodyPr/>
        <a:lstStyle/>
        <a:p>
          <a:endParaRPr lang="en-US"/>
        </a:p>
      </dgm:t>
    </dgm:pt>
    <dgm:pt modelId="{FB416D09-5430-463C-BD22-9CD5390F0512}" type="sibTrans" cxnId="{CCD1B745-27B6-4268-A8B9-A3B3D204C7F5}">
      <dgm:prSet/>
      <dgm:spPr/>
      <dgm:t>
        <a:bodyPr/>
        <a:lstStyle/>
        <a:p>
          <a:endParaRPr lang="en-US"/>
        </a:p>
      </dgm:t>
    </dgm:pt>
    <dgm:pt modelId="{BA8B8A8B-BDC7-4501-9208-3D6D1F3701EA}">
      <dgm:prSet custT="1"/>
      <dgm:spPr>
        <a:solidFill>
          <a:srgbClr val="DEEBF7"/>
        </a:solidFill>
      </dgm:spPr>
      <dgm:t>
        <a:bodyPr/>
        <a:lstStyle/>
        <a:p>
          <a:r>
            <a:rPr lang="en-GB" sz="2000" dirty="0">
              <a:solidFill>
                <a:schemeClr val="tx1"/>
              </a:solidFill>
            </a:rPr>
            <a:t>HISs extend beyond EHRs by managing, </a:t>
          </a:r>
          <a:r>
            <a:rPr lang="en-GB" sz="2000" dirty="0" err="1">
              <a:solidFill>
                <a:schemeClr val="tx1"/>
              </a:solidFill>
            </a:rPr>
            <a:t>analyzing</a:t>
          </a:r>
          <a:r>
            <a:rPr lang="en-GB" sz="2000" dirty="0">
              <a:solidFill>
                <a:schemeClr val="tx1"/>
              </a:solidFill>
            </a:rPr>
            <a:t>, and seamlessly integrating data from diverse sources, thus harnessing the potential of big data analytics to derive valuable insights within the healthcare sector.</a:t>
          </a:r>
          <a:endParaRPr lang="en-US" sz="2000" dirty="0">
            <a:solidFill>
              <a:schemeClr val="tx1"/>
            </a:solidFill>
          </a:endParaRPr>
        </a:p>
      </dgm:t>
    </dgm:pt>
    <dgm:pt modelId="{72DE47C7-4BD3-4546-A6F2-42A32A0A6684}" type="parTrans" cxnId="{194DC4C0-C162-4E2E-A500-30988368C736}">
      <dgm:prSet/>
      <dgm:spPr/>
      <dgm:t>
        <a:bodyPr/>
        <a:lstStyle/>
        <a:p>
          <a:endParaRPr lang="en-US"/>
        </a:p>
      </dgm:t>
    </dgm:pt>
    <dgm:pt modelId="{5106D9C7-3176-4191-AAD3-6EF2A1C75741}" type="sibTrans" cxnId="{194DC4C0-C162-4E2E-A500-30988368C736}">
      <dgm:prSet/>
      <dgm:spPr/>
      <dgm:t>
        <a:bodyPr/>
        <a:lstStyle/>
        <a:p>
          <a:endParaRPr lang="en-US"/>
        </a:p>
      </dgm:t>
    </dgm:pt>
    <dgm:pt modelId="{DA5EBFEA-D00C-40C5-95A6-17BC0AA2AB6F}" type="pres">
      <dgm:prSet presAssocID="{5D26A00E-4FB0-475F-8993-E81C33E148E9}" presName="linear" presStyleCnt="0">
        <dgm:presLayoutVars>
          <dgm:animLvl val="lvl"/>
          <dgm:resizeHandles val="exact"/>
        </dgm:presLayoutVars>
      </dgm:prSet>
      <dgm:spPr/>
    </dgm:pt>
    <dgm:pt modelId="{B0BE8462-8963-4965-9305-2D9EB637CFE1}" type="pres">
      <dgm:prSet presAssocID="{9B96E9E0-5C31-4E97-8035-E2EE956D8ED6}" presName="parentText" presStyleLbl="node1" presStyleIdx="0" presStyleCnt="4">
        <dgm:presLayoutVars>
          <dgm:chMax val="0"/>
          <dgm:bulletEnabled val="1"/>
        </dgm:presLayoutVars>
      </dgm:prSet>
      <dgm:spPr/>
    </dgm:pt>
    <dgm:pt modelId="{B844B444-E48B-4A11-B055-F894661D1DCB}" type="pres">
      <dgm:prSet presAssocID="{632F53B0-BAB7-4DA2-9F46-44F6ECA766F8}" presName="spacer" presStyleCnt="0"/>
      <dgm:spPr/>
    </dgm:pt>
    <dgm:pt modelId="{7CCC28AB-EC2E-4E4D-A1DA-C99052A1D656}" type="pres">
      <dgm:prSet presAssocID="{1BD47471-F494-45D2-B835-A2BBB0C9B44A}" presName="parentText" presStyleLbl="node1" presStyleIdx="1" presStyleCnt="4">
        <dgm:presLayoutVars>
          <dgm:chMax val="0"/>
          <dgm:bulletEnabled val="1"/>
        </dgm:presLayoutVars>
      </dgm:prSet>
      <dgm:spPr/>
    </dgm:pt>
    <dgm:pt modelId="{E485C934-43F0-42E3-BE35-4ABDA40DCA25}" type="pres">
      <dgm:prSet presAssocID="{36E6F40F-0E3D-4F38-90E4-746F6C907BBC}" presName="spacer" presStyleCnt="0"/>
      <dgm:spPr/>
    </dgm:pt>
    <dgm:pt modelId="{4A8EFE17-443E-47A0-97E0-16AE94411CEA}" type="pres">
      <dgm:prSet presAssocID="{BA8B8A8B-BDC7-4501-9208-3D6D1F3701EA}" presName="parentText" presStyleLbl="node1" presStyleIdx="2" presStyleCnt="4">
        <dgm:presLayoutVars>
          <dgm:chMax val="0"/>
          <dgm:bulletEnabled val="1"/>
        </dgm:presLayoutVars>
      </dgm:prSet>
      <dgm:spPr/>
    </dgm:pt>
    <dgm:pt modelId="{855886E2-1D1B-49A8-88E6-310552A5ED1C}" type="pres">
      <dgm:prSet presAssocID="{5106D9C7-3176-4191-AAD3-6EF2A1C75741}" presName="spacer" presStyleCnt="0"/>
      <dgm:spPr/>
    </dgm:pt>
    <dgm:pt modelId="{8314ECEE-BE3D-4B7F-A0F9-0092405373E5}" type="pres">
      <dgm:prSet presAssocID="{9E65870C-B2F3-4CA4-A056-D51509F82E94}" presName="parentText" presStyleLbl="node1" presStyleIdx="3" presStyleCnt="4" custScaleY="98821">
        <dgm:presLayoutVars>
          <dgm:chMax val="0"/>
          <dgm:bulletEnabled val="1"/>
        </dgm:presLayoutVars>
      </dgm:prSet>
      <dgm:spPr/>
    </dgm:pt>
  </dgm:ptLst>
  <dgm:cxnLst>
    <dgm:cxn modelId="{CCD1B745-27B6-4268-A8B9-A3B3D204C7F5}" srcId="{5D26A00E-4FB0-475F-8993-E81C33E148E9}" destId="{9E65870C-B2F3-4CA4-A056-D51509F82E94}" srcOrd="3" destOrd="0" parTransId="{085FCCA4-6623-442A-8DB9-29D84BDF794A}" sibTransId="{FB416D09-5430-463C-BD22-9CD5390F0512}"/>
    <dgm:cxn modelId="{33EC2B48-3867-4798-B014-2F03C876B175}" type="presOf" srcId="{1BD47471-F494-45D2-B835-A2BBB0C9B44A}" destId="{7CCC28AB-EC2E-4E4D-A1DA-C99052A1D656}" srcOrd="0" destOrd="0" presId="urn:microsoft.com/office/officeart/2005/8/layout/vList2"/>
    <dgm:cxn modelId="{535B1A56-3241-42CE-A7ED-462BEE7C5E1A}" type="presOf" srcId="{BA8B8A8B-BDC7-4501-9208-3D6D1F3701EA}" destId="{4A8EFE17-443E-47A0-97E0-16AE94411CEA}" srcOrd="0" destOrd="0" presId="urn:microsoft.com/office/officeart/2005/8/layout/vList2"/>
    <dgm:cxn modelId="{2601A487-9370-489A-AE34-481D39EA0CAB}" type="presOf" srcId="{9E65870C-B2F3-4CA4-A056-D51509F82E94}" destId="{8314ECEE-BE3D-4B7F-A0F9-0092405373E5}" srcOrd="0" destOrd="0" presId="urn:microsoft.com/office/officeart/2005/8/layout/vList2"/>
    <dgm:cxn modelId="{AA0A4B89-A001-43E5-9798-1216486766FC}" srcId="{5D26A00E-4FB0-475F-8993-E81C33E148E9}" destId="{9B96E9E0-5C31-4E97-8035-E2EE956D8ED6}" srcOrd="0" destOrd="0" parTransId="{85051523-13F4-48AD-AA11-55FEBFE3428A}" sibTransId="{632F53B0-BAB7-4DA2-9F46-44F6ECA766F8}"/>
    <dgm:cxn modelId="{B15D6993-B66D-447C-A4B3-68275A8DD4A6}" type="presOf" srcId="{9B96E9E0-5C31-4E97-8035-E2EE956D8ED6}" destId="{B0BE8462-8963-4965-9305-2D9EB637CFE1}" srcOrd="0" destOrd="0" presId="urn:microsoft.com/office/officeart/2005/8/layout/vList2"/>
    <dgm:cxn modelId="{CDAC1797-7711-4DE6-9ACF-C0E772B75BE0}" srcId="{5D26A00E-4FB0-475F-8993-E81C33E148E9}" destId="{1BD47471-F494-45D2-B835-A2BBB0C9B44A}" srcOrd="1" destOrd="0" parTransId="{6E5C53BA-A33B-4636-ADA3-CCBDA9C76263}" sibTransId="{36E6F40F-0E3D-4F38-90E4-746F6C907BBC}"/>
    <dgm:cxn modelId="{194DC4C0-C162-4E2E-A500-30988368C736}" srcId="{5D26A00E-4FB0-475F-8993-E81C33E148E9}" destId="{BA8B8A8B-BDC7-4501-9208-3D6D1F3701EA}" srcOrd="2" destOrd="0" parTransId="{72DE47C7-4BD3-4546-A6F2-42A32A0A6684}" sibTransId="{5106D9C7-3176-4191-AAD3-6EF2A1C75741}"/>
    <dgm:cxn modelId="{543BCAD8-8341-4991-9581-9707C72AF67F}" type="presOf" srcId="{5D26A00E-4FB0-475F-8993-E81C33E148E9}" destId="{DA5EBFEA-D00C-40C5-95A6-17BC0AA2AB6F}" srcOrd="0" destOrd="0" presId="urn:microsoft.com/office/officeart/2005/8/layout/vList2"/>
    <dgm:cxn modelId="{AF5710CD-52A2-437D-8C6F-74DBE2BB6010}" type="presParOf" srcId="{DA5EBFEA-D00C-40C5-95A6-17BC0AA2AB6F}" destId="{B0BE8462-8963-4965-9305-2D9EB637CFE1}" srcOrd="0" destOrd="0" presId="urn:microsoft.com/office/officeart/2005/8/layout/vList2"/>
    <dgm:cxn modelId="{96D718E0-23C0-4818-B474-8986639370E6}" type="presParOf" srcId="{DA5EBFEA-D00C-40C5-95A6-17BC0AA2AB6F}" destId="{B844B444-E48B-4A11-B055-F894661D1DCB}" srcOrd="1" destOrd="0" presId="urn:microsoft.com/office/officeart/2005/8/layout/vList2"/>
    <dgm:cxn modelId="{3FAF42F1-FF4D-44AF-8D1F-3B6C33B39AFA}" type="presParOf" srcId="{DA5EBFEA-D00C-40C5-95A6-17BC0AA2AB6F}" destId="{7CCC28AB-EC2E-4E4D-A1DA-C99052A1D656}" srcOrd="2" destOrd="0" presId="urn:microsoft.com/office/officeart/2005/8/layout/vList2"/>
    <dgm:cxn modelId="{C5939A2F-EB5F-442C-A0BA-1F4E83F60BF9}" type="presParOf" srcId="{DA5EBFEA-D00C-40C5-95A6-17BC0AA2AB6F}" destId="{E485C934-43F0-42E3-BE35-4ABDA40DCA25}" srcOrd="3" destOrd="0" presId="urn:microsoft.com/office/officeart/2005/8/layout/vList2"/>
    <dgm:cxn modelId="{B3A3C71C-7B20-436D-8AD7-DEE70AFAD0BD}" type="presParOf" srcId="{DA5EBFEA-D00C-40C5-95A6-17BC0AA2AB6F}" destId="{4A8EFE17-443E-47A0-97E0-16AE94411CEA}" srcOrd="4" destOrd="0" presId="urn:microsoft.com/office/officeart/2005/8/layout/vList2"/>
    <dgm:cxn modelId="{ED8BB5B7-5F90-49E8-BCE7-FBC38D2FBB61}" type="presParOf" srcId="{DA5EBFEA-D00C-40C5-95A6-17BC0AA2AB6F}" destId="{855886E2-1D1B-49A8-88E6-310552A5ED1C}" srcOrd="5" destOrd="0" presId="urn:microsoft.com/office/officeart/2005/8/layout/vList2"/>
    <dgm:cxn modelId="{F0A02856-C476-4374-B4D8-048183E83A3B}" type="presParOf" srcId="{DA5EBFEA-D00C-40C5-95A6-17BC0AA2AB6F}" destId="{8314ECEE-BE3D-4B7F-A0F9-0092405373E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26A00E-4FB0-475F-8993-E81C33E148E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BD47471-F494-45D2-B835-A2BBB0C9B44A}">
      <dgm:prSet custT="1"/>
      <dgm:spPr/>
      <dgm:t>
        <a:bodyPr/>
        <a:lstStyle/>
        <a:p>
          <a:pPr>
            <a:lnSpc>
              <a:spcPct val="100000"/>
            </a:lnSpc>
          </a:pPr>
          <a:r>
            <a:rPr lang="en-GB" sz="2000" dirty="0"/>
            <a:t>Ensuring data privacy, security, and ethical use is crucial, with a focus on maintaining patient confidentiality and adhering to regulations such as HIPAA.</a:t>
          </a:r>
          <a:endParaRPr lang="en-US" sz="2000" dirty="0"/>
        </a:p>
      </dgm:t>
    </dgm:pt>
    <dgm:pt modelId="{6E5C53BA-A33B-4636-ADA3-CCBDA9C76263}" type="parTrans" cxnId="{CDAC1797-7711-4DE6-9ACF-C0E772B75BE0}">
      <dgm:prSet/>
      <dgm:spPr/>
      <dgm:t>
        <a:bodyPr/>
        <a:lstStyle/>
        <a:p>
          <a:endParaRPr lang="en-US"/>
        </a:p>
      </dgm:t>
    </dgm:pt>
    <dgm:pt modelId="{36E6F40F-0E3D-4F38-90E4-746F6C907BBC}" type="sibTrans" cxnId="{CDAC1797-7711-4DE6-9ACF-C0E772B75BE0}">
      <dgm:prSet/>
      <dgm:spPr/>
      <dgm:t>
        <a:bodyPr/>
        <a:lstStyle/>
        <a:p>
          <a:endParaRPr lang="en-US"/>
        </a:p>
      </dgm:t>
    </dgm:pt>
    <dgm:pt modelId="{9E65870C-B2F3-4CA4-A056-D51509F82E94}">
      <dgm:prSet custT="1"/>
      <dgm:spPr/>
      <dgm:t>
        <a:bodyPr/>
        <a:lstStyle/>
        <a:p>
          <a:pPr>
            <a:lnSpc>
              <a:spcPct val="100000"/>
            </a:lnSpc>
          </a:pPr>
          <a:r>
            <a:rPr lang="en-GB" sz="2000" dirty="0"/>
            <a:t>This data-driven approach can potentially improve healthcare outcomes and advance medicine.</a:t>
          </a:r>
          <a:endParaRPr lang="en-US" sz="2000" dirty="0"/>
        </a:p>
      </dgm:t>
    </dgm:pt>
    <dgm:pt modelId="{085FCCA4-6623-442A-8DB9-29D84BDF794A}" type="parTrans" cxnId="{CCD1B745-27B6-4268-A8B9-A3B3D204C7F5}">
      <dgm:prSet/>
      <dgm:spPr/>
      <dgm:t>
        <a:bodyPr/>
        <a:lstStyle/>
        <a:p>
          <a:endParaRPr lang="en-US"/>
        </a:p>
      </dgm:t>
    </dgm:pt>
    <dgm:pt modelId="{FB416D09-5430-463C-BD22-9CD5390F0512}" type="sibTrans" cxnId="{CCD1B745-27B6-4268-A8B9-A3B3D204C7F5}">
      <dgm:prSet/>
      <dgm:spPr/>
      <dgm:t>
        <a:bodyPr/>
        <a:lstStyle/>
        <a:p>
          <a:endParaRPr lang="en-US"/>
        </a:p>
      </dgm:t>
    </dgm:pt>
    <dgm:pt modelId="{BA8B8A8B-BDC7-4501-9208-3D6D1F3701EA}">
      <dgm:prSet custT="1"/>
      <dgm:spPr/>
      <dgm:t>
        <a:bodyPr/>
        <a:lstStyle/>
        <a:p>
          <a:pPr>
            <a:lnSpc>
              <a:spcPct val="100000"/>
            </a:lnSpc>
          </a:pPr>
          <a:r>
            <a:rPr lang="en-GB" sz="2000" dirty="0"/>
            <a:t>Data security and privacy are vital for success in this digitized healthcare landscape.</a:t>
          </a:r>
          <a:endParaRPr lang="en-US" sz="2000" dirty="0"/>
        </a:p>
      </dgm:t>
    </dgm:pt>
    <dgm:pt modelId="{72DE47C7-4BD3-4546-A6F2-42A32A0A6684}" type="parTrans" cxnId="{194DC4C0-C162-4E2E-A500-30988368C736}">
      <dgm:prSet/>
      <dgm:spPr/>
      <dgm:t>
        <a:bodyPr/>
        <a:lstStyle/>
        <a:p>
          <a:endParaRPr lang="en-US"/>
        </a:p>
      </dgm:t>
    </dgm:pt>
    <dgm:pt modelId="{5106D9C7-3176-4191-AAD3-6EF2A1C75741}" type="sibTrans" cxnId="{194DC4C0-C162-4E2E-A500-30988368C736}">
      <dgm:prSet/>
      <dgm:spPr/>
      <dgm:t>
        <a:bodyPr/>
        <a:lstStyle/>
        <a:p>
          <a:endParaRPr lang="en-US"/>
        </a:p>
      </dgm:t>
    </dgm:pt>
    <dgm:pt modelId="{A3FE7F80-0360-4F02-A33A-88D8603AFC79}" type="pres">
      <dgm:prSet presAssocID="{5D26A00E-4FB0-475F-8993-E81C33E148E9}" presName="root" presStyleCnt="0">
        <dgm:presLayoutVars>
          <dgm:dir/>
          <dgm:resizeHandles val="exact"/>
        </dgm:presLayoutVars>
      </dgm:prSet>
      <dgm:spPr/>
    </dgm:pt>
    <dgm:pt modelId="{E33CBCAE-8D6A-45EC-851E-D48F2166601D}" type="pres">
      <dgm:prSet presAssocID="{1BD47471-F494-45D2-B835-A2BBB0C9B44A}" presName="compNode" presStyleCnt="0"/>
      <dgm:spPr/>
    </dgm:pt>
    <dgm:pt modelId="{8368F56B-DDEB-4598-988D-094728937F86}" type="pres">
      <dgm:prSet presAssocID="{1BD47471-F494-45D2-B835-A2BBB0C9B44A}" presName="bgRect" presStyleLbl="bgShp" presStyleIdx="0" presStyleCnt="3"/>
      <dgm:spPr/>
    </dgm:pt>
    <dgm:pt modelId="{7A86BCD4-C4F1-4741-A724-101547B57220}" type="pres">
      <dgm:prSet presAssocID="{1BD47471-F494-45D2-B835-A2BBB0C9B4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507A5E93-58C3-49C9-9F4D-AEC62028AC7C}" type="pres">
      <dgm:prSet presAssocID="{1BD47471-F494-45D2-B835-A2BBB0C9B44A}" presName="spaceRect" presStyleCnt="0"/>
      <dgm:spPr/>
    </dgm:pt>
    <dgm:pt modelId="{64689244-9D7B-4D4F-91C5-40ED35F8D3F7}" type="pres">
      <dgm:prSet presAssocID="{1BD47471-F494-45D2-B835-A2BBB0C9B44A}" presName="parTx" presStyleLbl="revTx" presStyleIdx="0" presStyleCnt="3">
        <dgm:presLayoutVars>
          <dgm:chMax val="0"/>
          <dgm:chPref val="0"/>
        </dgm:presLayoutVars>
      </dgm:prSet>
      <dgm:spPr/>
    </dgm:pt>
    <dgm:pt modelId="{591B32B4-4D34-4637-A593-81876C8A28FF}" type="pres">
      <dgm:prSet presAssocID="{36E6F40F-0E3D-4F38-90E4-746F6C907BBC}" presName="sibTrans" presStyleCnt="0"/>
      <dgm:spPr/>
    </dgm:pt>
    <dgm:pt modelId="{A06281E2-6253-449F-A7F3-F8C51C191DE4}" type="pres">
      <dgm:prSet presAssocID="{BA8B8A8B-BDC7-4501-9208-3D6D1F3701EA}" presName="compNode" presStyleCnt="0"/>
      <dgm:spPr/>
    </dgm:pt>
    <dgm:pt modelId="{614CA0A5-3CD9-4531-8F2C-F691CFB69520}" type="pres">
      <dgm:prSet presAssocID="{BA8B8A8B-BDC7-4501-9208-3D6D1F3701EA}" presName="bgRect" presStyleLbl="bgShp" presStyleIdx="1" presStyleCnt="3"/>
      <dgm:spPr/>
    </dgm:pt>
    <dgm:pt modelId="{B4331A90-BDBF-475E-B79E-E21E4E66461C}" type="pres">
      <dgm:prSet presAssocID="{BA8B8A8B-BDC7-4501-9208-3D6D1F3701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C931A3D2-8743-48EE-8DB6-79E525C7A32A}" type="pres">
      <dgm:prSet presAssocID="{BA8B8A8B-BDC7-4501-9208-3D6D1F3701EA}" presName="spaceRect" presStyleCnt="0"/>
      <dgm:spPr/>
    </dgm:pt>
    <dgm:pt modelId="{AA002279-B5D0-43A2-B0D2-CEC3E82D952A}" type="pres">
      <dgm:prSet presAssocID="{BA8B8A8B-BDC7-4501-9208-3D6D1F3701EA}" presName="parTx" presStyleLbl="revTx" presStyleIdx="1" presStyleCnt="3">
        <dgm:presLayoutVars>
          <dgm:chMax val="0"/>
          <dgm:chPref val="0"/>
        </dgm:presLayoutVars>
      </dgm:prSet>
      <dgm:spPr/>
    </dgm:pt>
    <dgm:pt modelId="{649EA3A3-15D8-4350-A230-5F7CC8AE5BAA}" type="pres">
      <dgm:prSet presAssocID="{5106D9C7-3176-4191-AAD3-6EF2A1C75741}" presName="sibTrans" presStyleCnt="0"/>
      <dgm:spPr/>
    </dgm:pt>
    <dgm:pt modelId="{C4BAC23C-B774-4CAD-9DA5-782264BCF7F8}" type="pres">
      <dgm:prSet presAssocID="{9E65870C-B2F3-4CA4-A056-D51509F82E94}" presName="compNode" presStyleCnt="0"/>
      <dgm:spPr/>
    </dgm:pt>
    <dgm:pt modelId="{072AA23E-B5CB-4163-B43E-E150C9B46FDE}" type="pres">
      <dgm:prSet presAssocID="{9E65870C-B2F3-4CA4-A056-D51509F82E94}" presName="bgRect" presStyleLbl="bgShp" presStyleIdx="2" presStyleCnt="3"/>
      <dgm:spPr/>
    </dgm:pt>
    <dgm:pt modelId="{862A5B06-752D-460F-971A-7E501C855FC0}" type="pres">
      <dgm:prSet presAssocID="{9E65870C-B2F3-4CA4-A056-D51509F82E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tor"/>
        </a:ext>
      </dgm:extLst>
    </dgm:pt>
    <dgm:pt modelId="{51AC119B-474C-479B-B87C-DEA2F8ACC45F}" type="pres">
      <dgm:prSet presAssocID="{9E65870C-B2F3-4CA4-A056-D51509F82E94}" presName="spaceRect" presStyleCnt="0"/>
      <dgm:spPr/>
    </dgm:pt>
    <dgm:pt modelId="{996346EF-ADA0-4EE5-93C8-50604933D6AE}" type="pres">
      <dgm:prSet presAssocID="{9E65870C-B2F3-4CA4-A056-D51509F82E94}" presName="parTx" presStyleLbl="revTx" presStyleIdx="2" presStyleCnt="3">
        <dgm:presLayoutVars>
          <dgm:chMax val="0"/>
          <dgm:chPref val="0"/>
        </dgm:presLayoutVars>
      </dgm:prSet>
      <dgm:spPr/>
    </dgm:pt>
  </dgm:ptLst>
  <dgm:cxnLst>
    <dgm:cxn modelId="{CCD1B745-27B6-4268-A8B9-A3B3D204C7F5}" srcId="{5D26A00E-4FB0-475F-8993-E81C33E148E9}" destId="{9E65870C-B2F3-4CA4-A056-D51509F82E94}" srcOrd="2" destOrd="0" parTransId="{085FCCA4-6623-442A-8DB9-29D84BDF794A}" sibTransId="{FB416D09-5430-463C-BD22-9CD5390F0512}"/>
    <dgm:cxn modelId="{8F01C98C-5C1F-414C-8F86-4A5F421BF7A8}" type="presOf" srcId="{BA8B8A8B-BDC7-4501-9208-3D6D1F3701EA}" destId="{AA002279-B5D0-43A2-B0D2-CEC3E82D952A}" srcOrd="0" destOrd="0" presId="urn:microsoft.com/office/officeart/2018/2/layout/IconVerticalSolidList"/>
    <dgm:cxn modelId="{CDAC1797-7711-4DE6-9ACF-C0E772B75BE0}" srcId="{5D26A00E-4FB0-475F-8993-E81C33E148E9}" destId="{1BD47471-F494-45D2-B835-A2BBB0C9B44A}" srcOrd="0" destOrd="0" parTransId="{6E5C53BA-A33B-4636-ADA3-CCBDA9C76263}" sibTransId="{36E6F40F-0E3D-4F38-90E4-746F6C907BBC}"/>
    <dgm:cxn modelId="{719382BB-0EA2-4A0A-B0A2-68F283B11BB5}" type="presOf" srcId="{9E65870C-B2F3-4CA4-A056-D51509F82E94}" destId="{996346EF-ADA0-4EE5-93C8-50604933D6AE}" srcOrd="0" destOrd="0" presId="urn:microsoft.com/office/officeart/2018/2/layout/IconVerticalSolidList"/>
    <dgm:cxn modelId="{194DC4C0-C162-4E2E-A500-30988368C736}" srcId="{5D26A00E-4FB0-475F-8993-E81C33E148E9}" destId="{BA8B8A8B-BDC7-4501-9208-3D6D1F3701EA}" srcOrd="1" destOrd="0" parTransId="{72DE47C7-4BD3-4546-A6F2-42A32A0A6684}" sibTransId="{5106D9C7-3176-4191-AAD3-6EF2A1C75741}"/>
    <dgm:cxn modelId="{2B4F46CD-E521-48C4-A6F1-A111B4158D2F}" type="presOf" srcId="{1BD47471-F494-45D2-B835-A2BBB0C9B44A}" destId="{64689244-9D7B-4D4F-91C5-40ED35F8D3F7}" srcOrd="0" destOrd="0" presId="urn:microsoft.com/office/officeart/2018/2/layout/IconVerticalSolidList"/>
    <dgm:cxn modelId="{F1BAA4E9-3740-4C61-9E10-77419CB4DDDC}" type="presOf" srcId="{5D26A00E-4FB0-475F-8993-E81C33E148E9}" destId="{A3FE7F80-0360-4F02-A33A-88D8603AFC79}" srcOrd="0" destOrd="0" presId="urn:microsoft.com/office/officeart/2018/2/layout/IconVerticalSolidList"/>
    <dgm:cxn modelId="{C9EAE481-1D49-406D-BC59-71EF39371B54}" type="presParOf" srcId="{A3FE7F80-0360-4F02-A33A-88D8603AFC79}" destId="{E33CBCAE-8D6A-45EC-851E-D48F2166601D}" srcOrd="0" destOrd="0" presId="urn:microsoft.com/office/officeart/2018/2/layout/IconVerticalSolidList"/>
    <dgm:cxn modelId="{6539053F-F80D-4DC8-9555-900C8A19B3D3}" type="presParOf" srcId="{E33CBCAE-8D6A-45EC-851E-D48F2166601D}" destId="{8368F56B-DDEB-4598-988D-094728937F86}" srcOrd="0" destOrd="0" presId="urn:microsoft.com/office/officeart/2018/2/layout/IconVerticalSolidList"/>
    <dgm:cxn modelId="{966C28D8-B0D4-4B8F-B24C-8C83CB52912D}" type="presParOf" srcId="{E33CBCAE-8D6A-45EC-851E-D48F2166601D}" destId="{7A86BCD4-C4F1-4741-A724-101547B57220}" srcOrd="1" destOrd="0" presId="urn:microsoft.com/office/officeart/2018/2/layout/IconVerticalSolidList"/>
    <dgm:cxn modelId="{348546EC-4ABB-48C7-8121-0A9EBCAB770E}" type="presParOf" srcId="{E33CBCAE-8D6A-45EC-851E-D48F2166601D}" destId="{507A5E93-58C3-49C9-9F4D-AEC62028AC7C}" srcOrd="2" destOrd="0" presId="urn:microsoft.com/office/officeart/2018/2/layout/IconVerticalSolidList"/>
    <dgm:cxn modelId="{3F3728EA-E6C3-43B0-AF75-9E5E5A2A86F3}" type="presParOf" srcId="{E33CBCAE-8D6A-45EC-851E-D48F2166601D}" destId="{64689244-9D7B-4D4F-91C5-40ED35F8D3F7}" srcOrd="3" destOrd="0" presId="urn:microsoft.com/office/officeart/2018/2/layout/IconVerticalSolidList"/>
    <dgm:cxn modelId="{296FF943-07EF-4461-958B-7DDA0712EFCB}" type="presParOf" srcId="{A3FE7F80-0360-4F02-A33A-88D8603AFC79}" destId="{591B32B4-4D34-4637-A593-81876C8A28FF}" srcOrd="1" destOrd="0" presId="urn:microsoft.com/office/officeart/2018/2/layout/IconVerticalSolidList"/>
    <dgm:cxn modelId="{8135E8CC-C20D-49F3-BB80-20C5BDE3C35F}" type="presParOf" srcId="{A3FE7F80-0360-4F02-A33A-88D8603AFC79}" destId="{A06281E2-6253-449F-A7F3-F8C51C191DE4}" srcOrd="2" destOrd="0" presId="urn:microsoft.com/office/officeart/2018/2/layout/IconVerticalSolidList"/>
    <dgm:cxn modelId="{BA36EB03-0938-490D-86E1-D07732EB392F}" type="presParOf" srcId="{A06281E2-6253-449F-A7F3-F8C51C191DE4}" destId="{614CA0A5-3CD9-4531-8F2C-F691CFB69520}" srcOrd="0" destOrd="0" presId="urn:microsoft.com/office/officeart/2018/2/layout/IconVerticalSolidList"/>
    <dgm:cxn modelId="{4E82AA44-E7C2-49DF-BBC7-10698911EDD5}" type="presParOf" srcId="{A06281E2-6253-449F-A7F3-F8C51C191DE4}" destId="{B4331A90-BDBF-475E-B79E-E21E4E66461C}" srcOrd="1" destOrd="0" presId="urn:microsoft.com/office/officeart/2018/2/layout/IconVerticalSolidList"/>
    <dgm:cxn modelId="{8AF40EDF-8C16-4402-A11A-D37E6742F1E4}" type="presParOf" srcId="{A06281E2-6253-449F-A7F3-F8C51C191DE4}" destId="{C931A3D2-8743-48EE-8DB6-79E525C7A32A}" srcOrd="2" destOrd="0" presId="urn:microsoft.com/office/officeart/2018/2/layout/IconVerticalSolidList"/>
    <dgm:cxn modelId="{690BB79A-1366-4A8A-AE0D-5C0DE5A77364}" type="presParOf" srcId="{A06281E2-6253-449F-A7F3-F8C51C191DE4}" destId="{AA002279-B5D0-43A2-B0D2-CEC3E82D952A}" srcOrd="3" destOrd="0" presId="urn:microsoft.com/office/officeart/2018/2/layout/IconVerticalSolidList"/>
    <dgm:cxn modelId="{5D2795BA-868D-4B44-84C2-3A614E58C15E}" type="presParOf" srcId="{A3FE7F80-0360-4F02-A33A-88D8603AFC79}" destId="{649EA3A3-15D8-4350-A230-5F7CC8AE5BAA}" srcOrd="3" destOrd="0" presId="urn:microsoft.com/office/officeart/2018/2/layout/IconVerticalSolidList"/>
    <dgm:cxn modelId="{F8C29F2C-DE03-4602-BE27-6F726DE26AB6}" type="presParOf" srcId="{A3FE7F80-0360-4F02-A33A-88D8603AFC79}" destId="{C4BAC23C-B774-4CAD-9DA5-782264BCF7F8}" srcOrd="4" destOrd="0" presId="urn:microsoft.com/office/officeart/2018/2/layout/IconVerticalSolidList"/>
    <dgm:cxn modelId="{3C76943C-EC75-4519-BDF0-7B15665B0C8A}" type="presParOf" srcId="{C4BAC23C-B774-4CAD-9DA5-782264BCF7F8}" destId="{072AA23E-B5CB-4163-B43E-E150C9B46FDE}" srcOrd="0" destOrd="0" presId="urn:microsoft.com/office/officeart/2018/2/layout/IconVerticalSolidList"/>
    <dgm:cxn modelId="{F05AFE0F-09D8-469E-8639-DCC56A008718}" type="presParOf" srcId="{C4BAC23C-B774-4CAD-9DA5-782264BCF7F8}" destId="{862A5B06-752D-460F-971A-7E501C855FC0}" srcOrd="1" destOrd="0" presId="urn:microsoft.com/office/officeart/2018/2/layout/IconVerticalSolidList"/>
    <dgm:cxn modelId="{B988523F-298A-485F-822B-3317E64434BA}" type="presParOf" srcId="{C4BAC23C-B774-4CAD-9DA5-782264BCF7F8}" destId="{51AC119B-474C-479B-B87C-DEA2F8ACC45F}" srcOrd="2" destOrd="0" presId="urn:microsoft.com/office/officeart/2018/2/layout/IconVerticalSolidList"/>
    <dgm:cxn modelId="{C669CF81-E191-40E6-BF44-7323CFD6E647}" type="presParOf" srcId="{C4BAC23C-B774-4CAD-9DA5-782264BCF7F8}" destId="{996346EF-ADA0-4EE5-93C8-50604933D6A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47A805-2051-4441-811F-3AAC69AFD5F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C25BF8E-863F-4A04-A43E-C7DC54A9C061}">
      <dgm:prSet custT="1"/>
      <dgm:spPr/>
      <dgm:t>
        <a:bodyPr/>
        <a:lstStyle/>
        <a:p>
          <a:pPr>
            <a:lnSpc>
              <a:spcPct val="100000"/>
            </a:lnSpc>
          </a:pPr>
          <a:r>
            <a:rPr lang="en-US" sz="1800" dirty="0"/>
            <a:t>In the late 1950s, Jay Forrester invented the problem-oriented modeling technique known as system dynamics modeling to aid business managers in understanding industrial issues.</a:t>
          </a:r>
        </a:p>
      </dgm:t>
    </dgm:pt>
    <dgm:pt modelId="{21EF7E8C-B2AB-4530-8609-2869B02A104F}" type="parTrans" cxnId="{B99D71F7-0EB4-4A49-AFEA-5C616546BD50}">
      <dgm:prSet/>
      <dgm:spPr/>
      <dgm:t>
        <a:bodyPr/>
        <a:lstStyle/>
        <a:p>
          <a:endParaRPr lang="en-US"/>
        </a:p>
      </dgm:t>
    </dgm:pt>
    <dgm:pt modelId="{DC09499C-BE37-4B4D-AA68-1369B8F7D533}" type="sibTrans" cxnId="{B99D71F7-0EB4-4A49-AFEA-5C616546BD50}">
      <dgm:prSet/>
      <dgm:spPr/>
      <dgm:t>
        <a:bodyPr/>
        <a:lstStyle/>
        <a:p>
          <a:endParaRPr lang="en-US"/>
        </a:p>
      </dgm:t>
    </dgm:pt>
    <dgm:pt modelId="{01CAE8A8-66C1-4EF9-9A3B-8A8C6BE273A1}">
      <dgm:prSet custT="1"/>
      <dgm:spPr/>
      <dgm:t>
        <a:bodyPr/>
        <a:lstStyle/>
        <a:p>
          <a:pPr>
            <a:lnSpc>
              <a:spcPct val="100000"/>
            </a:lnSpc>
          </a:pPr>
          <a:r>
            <a:rPr lang="en-GB" sz="1800" dirty="0"/>
            <a:t>System dynamics is an analytical </a:t>
          </a:r>
          <a:r>
            <a:rPr lang="en-GB" sz="1800" dirty="0" err="1"/>
            <a:t>modeling</a:t>
          </a:r>
          <a:r>
            <a:rPr lang="en-GB" sz="1800" dirty="0"/>
            <a:t> approach deeply rooted in the overarching framework of general </a:t>
          </a:r>
          <a:r>
            <a:rPr lang="en-GB" sz="1800" dirty="0" err="1"/>
            <a:t>systemstheory</a:t>
          </a:r>
          <a:r>
            <a:rPr lang="en-GB" sz="1800" dirty="0"/>
            <a:t>, initially proposed by von </a:t>
          </a:r>
          <a:r>
            <a:rPr lang="en-GB" sz="1800" dirty="0" err="1"/>
            <a:t>Bertalanffy</a:t>
          </a:r>
          <a:r>
            <a:rPr lang="en-GB" sz="1800" dirty="0"/>
            <a:t> in 1968.</a:t>
          </a:r>
          <a:endParaRPr lang="en-US" sz="1800" dirty="0"/>
        </a:p>
      </dgm:t>
    </dgm:pt>
    <dgm:pt modelId="{CFF047C3-72DA-461E-997B-E8B897EAE58C}" type="parTrans" cxnId="{C9780DAE-9BA1-4846-9DC6-30908C2BFB24}">
      <dgm:prSet/>
      <dgm:spPr/>
      <dgm:t>
        <a:bodyPr/>
        <a:lstStyle/>
        <a:p>
          <a:endParaRPr lang="en-US"/>
        </a:p>
      </dgm:t>
    </dgm:pt>
    <dgm:pt modelId="{995A0885-773C-424F-B02E-28974FA9F967}" type="sibTrans" cxnId="{C9780DAE-9BA1-4846-9DC6-30908C2BFB24}">
      <dgm:prSet/>
      <dgm:spPr/>
      <dgm:t>
        <a:bodyPr/>
        <a:lstStyle/>
        <a:p>
          <a:endParaRPr lang="en-US"/>
        </a:p>
      </dgm:t>
    </dgm:pt>
    <dgm:pt modelId="{48A39BA8-5FB8-4E2E-9A04-B99F66A7E8D0}">
      <dgm:prSet custT="1"/>
      <dgm:spPr/>
      <dgm:t>
        <a:bodyPr/>
        <a:lstStyle/>
        <a:p>
          <a:pPr>
            <a:lnSpc>
              <a:spcPct val="100000"/>
            </a:lnSpc>
          </a:pPr>
          <a:r>
            <a:rPr lang="en-US" sz="1800" dirty="0"/>
            <a:t>System dynamics, which attempts to understand system behavior, includes causal mapping and the development of computer simulations. </a:t>
          </a:r>
        </a:p>
      </dgm:t>
    </dgm:pt>
    <dgm:pt modelId="{6498A1FF-8D1A-4623-8899-DBF282C0EEF3}" type="parTrans" cxnId="{4105297A-9AE8-4F9C-A632-128B5BBEB3A7}">
      <dgm:prSet/>
      <dgm:spPr/>
      <dgm:t>
        <a:bodyPr/>
        <a:lstStyle/>
        <a:p>
          <a:endParaRPr lang="en-US"/>
        </a:p>
      </dgm:t>
    </dgm:pt>
    <dgm:pt modelId="{27A19A31-19C5-49D2-B878-F17E3AA4F504}" type="sibTrans" cxnId="{4105297A-9AE8-4F9C-A632-128B5BBEB3A7}">
      <dgm:prSet/>
      <dgm:spPr/>
      <dgm:t>
        <a:bodyPr/>
        <a:lstStyle/>
        <a:p>
          <a:endParaRPr lang="en-US"/>
        </a:p>
      </dgm:t>
    </dgm:pt>
    <dgm:pt modelId="{C8506B8F-171D-49C3-B6A6-2E581AE615BB}" type="pres">
      <dgm:prSet presAssocID="{D847A805-2051-4441-811F-3AAC69AFD5FB}" presName="root" presStyleCnt="0">
        <dgm:presLayoutVars>
          <dgm:dir/>
          <dgm:resizeHandles val="exact"/>
        </dgm:presLayoutVars>
      </dgm:prSet>
      <dgm:spPr/>
    </dgm:pt>
    <dgm:pt modelId="{C7638FD6-DA2A-40D3-9F80-81E8189ACDDD}" type="pres">
      <dgm:prSet presAssocID="{6C25BF8E-863F-4A04-A43E-C7DC54A9C061}" presName="compNode" presStyleCnt="0"/>
      <dgm:spPr/>
    </dgm:pt>
    <dgm:pt modelId="{A438EB43-069F-4FCA-AD7F-4E1F21145B11}" type="pres">
      <dgm:prSet presAssocID="{6C25BF8E-863F-4A04-A43E-C7DC54A9C061}" presName="bgRect" presStyleLbl="bgShp" presStyleIdx="0" presStyleCnt="3"/>
      <dgm:spPr/>
    </dgm:pt>
    <dgm:pt modelId="{102EBE6A-9485-46C2-9254-DF14745DF73F}" type="pres">
      <dgm:prSet presAssocID="{6C25BF8E-863F-4A04-A43E-C7DC54A9C0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4F01966-9115-4CAE-A326-80B7D33A7EFE}" type="pres">
      <dgm:prSet presAssocID="{6C25BF8E-863F-4A04-A43E-C7DC54A9C061}" presName="spaceRect" presStyleCnt="0"/>
      <dgm:spPr/>
    </dgm:pt>
    <dgm:pt modelId="{38D8890C-F998-4519-8997-397329E2CD33}" type="pres">
      <dgm:prSet presAssocID="{6C25BF8E-863F-4A04-A43E-C7DC54A9C061}" presName="parTx" presStyleLbl="revTx" presStyleIdx="0" presStyleCnt="3">
        <dgm:presLayoutVars>
          <dgm:chMax val="0"/>
          <dgm:chPref val="0"/>
        </dgm:presLayoutVars>
      </dgm:prSet>
      <dgm:spPr/>
    </dgm:pt>
    <dgm:pt modelId="{E052D183-901F-480B-A363-747479A6122B}" type="pres">
      <dgm:prSet presAssocID="{DC09499C-BE37-4B4D-AA68-1369B8F7D533}" presName="sibTrans" presStyleCnt="0"/>
      <dgm:spPr/>
    </dgm:pt>
    <dgm:pt modelId="{B2885400-3EE3-44A1-9B6B-A56BBCABDDF9}" type="pres">
      <dgm:prSet presAssocID="{01CAE8A8-66C1-4EF9-9A3B-8A8C6BE273A1}" presName="compNode" presStyleCnt="0"/>
      <dgm:spPr/>
    </dgm:pt>
    <dgm:pt modelId="{735BF29C-AA4D-438C-93F3-2A79108977EB}" type="pres">
      <dgm:prSet presAssocID="{01CAE8A8-66C1-4EF9-9A3B-8A8C6BE273A1}" presName="bgRect" presStyleLbl="bgShp" presStyleIdx="1" presStyleCnt="3"/>
      <dgm:spPr/>
    </dgm:pt>
    <dgm:pt modelId="{327EA8A6-ED22-48B3-8DCF-0DBB9A1356E9}" type="pres">
      <dgm:prSet presAssocID="{01CAE8A8-66C1-4EF9-9A3B-8A8C6BE273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046D5603-B75D-4E7A-93EA-60EC149C3957}" type="pres">
      <dgm:prSet presAssocID="{01CAE8A8-66C1-4EF9-9A3B-8A8C6BE273A1}" presName="spaceRect" presStyleCnt="0"/>
      <dgm:spPr/>
    </dgm:pt>
    <dgm:pt modelId="{DD6ACD0A-F4D7-4905-96C3-C4AEB9F29B98}" type="pres">
      <dgm:prSet presAssocID="{01CAE8A8-66C1-4EF9-9A3B-8A8C6BE273A1}" presName="parTx" presStyleLbl="revTx" presStyleIdx="1" presStyleCnt="3">
        <dgm:presLayoutVars>
          <dgm:chMax val="0"/>
          <dgm:chPref val="0"/>
        </dgm:presLayoutVars>
      </dgm:prSet>
      <dgm:spPr/>
    </dgm:pt>
    <dgm:pt modelId="{D5F01DBE-7992-44DC-84FB-DEBE129AA81F}" type="pres">
      <dgm:prSet presAssocID="{995A0885-773C-424F-B02E-28974FA9F967}" presName="sibTrans" presStyleCnt="0"/>
      <dgm:spPr/>
    </dgm:pt>
    <dgm:pt modelId="{B177E39D-1575-402D-BF52-CA2D95CA69F9}" type="pres">
      <dgm:prSet presAssocID="{48A39BA8-5FB8-4E2E-9A04-B99F66A7E8D0}" presName="compNode" presStyleCnt="0"/>
      <dgm:spPr/>
    </dgm:pt>
    <dgm:pt modelId="{25ED7A25-1076-4A85-A979-A2A5A5FFD33A}" type="pres">
      <dgm:prSet presAssocID="{48A39BA8-5FB8-4E2E-9A04-B99F66A7E8D0}" presName="bgRect" presStyleLbl="bgShp" presStyleIdx="2" presStyleCnt="3"/>
      <dgm:spPr/>
    </dgm:pt>
    <dgm:pt modelId="{1FDAF52F-F6B6-459D-8408-C98CD2CCFD26}" type="pres">
      <dgm:prSet presAssocID="{48A39BA8-5FB8-4E2E-9A04-B99F66A7E8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BACE778D-5CA5-4DFA-9C37-591AB167D8CE}" type="pres">
      <dgm:prSet presAssocID="{48A39BA8-5FB8-4E2E-9A04-B99F66A7E8D0}" presName="spaceRect" presStyleCnt="0"/>
      <dgm:spPr/>
    </dgm:pt>
    <dgm:pt modelId="{737536DD-0D9C-4073-B53A-F40C676C6D39}" type="pres">
      <dgm:prSet presAssocID="{48A39BA8-5FB8-4E2E-9A04-B99F66A7E8D0}" presName="parTx" presStyleLbl="revTx" presStyleIdx="2" presStyleCnt="3">
        <dgm:presLayoutVars>
          <dgm:chMax val="0"/>
          <dgm:chPref val="0"/>
        </dgm:presLayoutVars>
      </dgm:prSet>
      <dgm:spPr/>
    </dgm:pt>
  </dgm:ptLst>
  <dgm:cxnLst>
    <dgm:cxn modelId="{6AA57947-AFEB-41D1-BE20-37EE218AD69F}" type="presOf" srcId="{48A39BA8-5FB8-4E2E-9A04-B99F66A7E8D0}" destId="{737536DD-0D9C-4073-B53A-F40C676C6D39}" srcOrd="0" destOrd="0" presId="urn:microsoft.com/office/officeart/2018/2/layout/IconVerticalSolidList"/>
    <dgm:cxn modelId="{4105297A-9AE8-4F9C-A632-128B5BBEB3A7}" srcId="{D847A805-2051-4441-811F-3AAC69AFD5FB}" destId="{48A39BA8-5FB8-4E2E-9A04-B99F66A7E8D0}" srcOrd="2" destOrd="0" parTransId="{6498A1FF-8D1A-4623-8899-DBF282C0EEF3}" sibTransId="{27A19A31-19C5-49D2-B878-F17E3AA4F504}"/>
    <dgm:cxn modelId="{C9780DAE-9BA1-4846-9DC6-30908C2BFB24}" srcId="{D847A805-2051-4441-811F-3AAC69AFD5FB}" destId="{01CAE8A8-66C1-4EF9-9A3B-8A8C6BE273A1}" srcOrd="1" destOrd="0" parTransId="{CFF047C3-72DA-461E-997B-E8B897EAE58C}" sibTransId="{995A0885-773C-424F-B02E-28974FA9F967}"/>
    <dgm:cxn modelId="{7AFF84B7-6A66-4232-97D2-1353F15B6A6E}" type="presOf" srcId="{D847A805-2051-4441-811F-3AAC69AFD5FB}" destId="{C8506B8F-171D-49C3-B6A6-2E581AE615BB}" srcOrd="0" destOrd="0" presId="urn:microsoft.com/office/officeart/2018/2/layout/IconVerticalSolidList"/>
    <dgm:cxn modelId="{732803CD-490D-4BCC-966C-E1513B46BC90}" type="presOf" srcId="{6C25BF8E-863F-4A04-A43E-C7DC54A9C061}" destId="{38D8890C-F998-4519-8997-397329E2CD33}" srcOrd="0" destOrd="0" presId="urn:microsoft.com/office/officeart/2018/2/layout/IconVerticalSolidList"/>
    <dgm:cxn modelId="{168E93E3-A304-4365-A0C2-61A46A2D67BF}" type="presOf" srcId="{01CAE8A8-66C1-4EF9-9A3B-8A8C6BE273A1}" destId="{DD6ACD0A-F4D7-4905-96C3-C4AEB9F29B98}" srcOrd="0" destOrd="0" presId="urn:microsoft.com/office/officeart/2018/2/layout/IconVerticalSolidList"/>
    <dgm:cxn modelId="{B99D71F7-0EB4-4A49-AFEA-5C616546BD50}" srcId="{D847A805-2051-4441-811F-3AAC69AFD5FB}" destId="{6C25BF8E-863F-4A04-A43E-C7DC54A9C061}" srcOrd="0" destOrd="0" parTransId="{21EF7E8C-B2AB-4530-8609-2869B02A104F}" sibTransId="{DC09499C-BE37-4B4D-AA68-1369B8F7D533}"/>
    <dgm:cxn modelId="{812A3E35-4CFF-4B76-B98D-51D68AA0E3AD}" type="presParOf" srcId="{C8506B8F-171D-49C3-B6A6-2E581AE615BB}" destId="{C7638FD6-DA2A-40D3-9F80-81E8189ACDDD}" srcOrd="0" destOrd="0" presId="urn:microsoft.com/office/officeart/2018/2/layout/IconVerticalSolidList"/>
    <dgm:cxn modelId="{1A04E36D-4CAD-40C3-8377-4117CE9CBFF7}" type="presParOf" srcId="{C7638FD6-DA2A-40D3-9F80-81E8189ACDDD}" destId="{A438EB43-069F-4FCA-AD7F-4E1F21145B11}" srcOrd="0" destOrd="0" presId="urn:microsoft.com/office/officeart/2018/2/layout/IconVerticalSolidList"/>
    <dgm:cxn modelId="{B8A9565B-1D71-473D-8227-9004DD49D72F}" type="presParOf" srcId="{C7638FD6-DA2A-40D3-9F80-81E8189ACDDD}" destId="{102EBE6A-9485-46C2-9254-DF14745DF73F}" srcOrd="1" destOrd="0" presId="urn:microsoft.com/office/officeart/2018/2/layout/IconVerticalSolidList"/>
    <dgm:cxn modelId="{A566CA84-0371-4A52-8C9A-FD8C44788B44}" type="presParOf" srcId="{C7638FD6-DA2A-40D3-9F80-81E8189ACDDD}" destId="{D4F01966-9115-4CAE-A326-80B7D33A7EFE}" srcOrd="2" destOrd="0" presId="urn:microsoft.com/office/officeart/2018/2/layout/IconVerticalSolidList"/>
    <dgm:cxn modelId="{B0175E40-B7E5-480E-A2EF-8237DD6F2E9E}" type="presParOf" srcId="{C7638FD6-DA2A-40D3-9F80-81E8189ACDDD}" destId="{38D8890C-F998-4519-8997-397329E2CD33}" srcOrd="3" destOrd="0" presId="urn:microsoft.com/office/officeart/2018/2/layout/IconVerticalSolidList"/>
    <dgm:cxn modelId="{7AB4A46A-3CF9-4EFF-B7D2-D58A44A6AE88}" type="presParOf" srcId="{C8506B8F-171D-49C3-B6A6-2E581AE615BB}" destId="{E052D183-901F-480B-A363-747479A6122B}" srcOrd="1" destOrd="0" presId="urn:microsoft.com/office/officeart/2018/2/layout/IconVerticalSolidList"/>
    <dgm:cxn modelId="{E8C48597-7F7B-47F3-BD4C-2081F53E9666}" type="presParOf" srcId="{C8506B8F-171D-49C3-B6A6-2E581AE615BB}" destId="{B2885400-3EE3-44A1-9B6B-A56BBCABDDF9}" srcOrd="2" destOrd="0" presId="urn:microsoft.com/office/officeart/2018/2/layout/IconVerticalSolidList"/>
    <dgm:cxn modelId="{E10E4D43-D4A8-44DA-B8D7-7480F38C94B4}" type="presParOf" srcId="{B2885400-3EE3-44A1-9B6B-A56BBCABDDF9}" destId="{735BF29C-AA4D-438C-93F3-2A79108977EB}" srcOrd="0" destOrd="0" presId="urn:microsoft.com/office/officeart/2018/2/layout/IconVerticalSolidList"/>
    <dgm:cxn modelId="{80FE2F23-402A-48CD-A6E7-A79C71681A76}" type="presParOf" srcId="{B2885400-3EE3-44A1-9B6B-A56BBCABDDF9}" destId="{327EA8A6-ED22-48B3-8DCF-0DBB9A1356E9}" srcOrd="1" destOrd="0" presId="urn:microsoft.com/office/officeart/2018/2/layout/IconVerticalSolidList"/>
    <dgm:cxn modelId="{EF9A9E1E-C46C-4EF0-845E-F579B725022E}" type="presParOf" srcId="{B2885400-3EE3-44A1-9B6B-A56BBCABDDF9}" destId="{046D5603-B75D-4E7A-93EA-60EC149C3957}" srcOrd="2" destOrd="0" presId="urn:microsoft.com/office/officeart/2018/2/layout/IconVerticalSolidList"/>
    <dgm:cxn modelId="{09AD3ADB-0217-4927-BDCF-3CCF4107CF2F}" type="presParOf" srcId="{B2885400-3EE3-44A1-9B6B-A56BBCABDDF9}" destId="{DD6ACD0A-F4D7-4905-96C3-C4AEB9F29B98}" srcOrd="3" destOrd="0" presId="urn:microsoft.com/office/officeart/2018/2/layout/IconVerticalSolidList"/>
    <dgm:cxn modelId="{5CBCF8D3-8D62-498B-B024-91EBC6A40690}" type="presParOf" srcId="{C8506B8F-171D-49C3-B6A6-2E581AE615BB}" destId="{D5F01DBE-7992-44DC-84FB-DEBE129AA81F}" srcOrd="3" destOrd="0" presId="urn:microsoft.com/office/officeart/2018/2/layout/IconVerticalSolidList"/>
    <dgm:cxn modelId="{6465F762-6B18-45A5-8E27-318330054712}" type="presParOf" srcId="{C8506B8F-171D-49C3-B6A6-2E581AE615BB}" destId="{B177E39D-1575-402D-BF52-CA2D95CA69F9}" srcOrd="4" destOrd="0" presId="urn:microsoft.com/office/officeart/2018/2/layout/IconVerticalSolidList"/>
    <dgm:cxn modelId="{766FD0B2-59BE-40B6-8890-CD5AB835CCFA}" type="presParOf" srcId="{B177E39D-1575-402D-BF52-CA2D95CA69F9}" destId="{25ED7A25-1076-4A85-A979-A2A5A5FFD33A}" srcOrd="0" destOrd="0" presId="urn:microsoft.com/office/officeart/2018/2/layout/IconVerticalSolidList"/>
    <dgm:cxn modelId="{FA5421F0-B87B-468D-9057-E44571DCBA6D}" type="presParOf" srcId="{B177E39D-1575-402D-BF52-CA2D95CA69F9}" destId="{1FDAF52F-F6B6-459D-8408-C98CD2CCFD26}" srcOrd="1" destOrd="0" presId="urn:microsoft.com/office/officeart/2018/2/layout/IconVerticalSolidList"/>
    <dgm:cxn modelId="{74A99E8A-EA7D-4197-B40E-898CE4E02462}" type="presParOf" srcId="{B177E39D-1575-402D-BF52-CA2D95CA69F9}" destId="{BACE778D-5CA5-4DFA-9C37-591AB167D8CE}" srcOrd="2" destOrd="0" presId="urn:microsoft.com/office/officeart/2018/2/layout/IconVerticalSolidList"/>
    <dgm:cxn modelId="{EB757FFA-DAF0-43E7-9A2E-3A6260663AB8}" type="presParOf" srcId="{B177E39D-1575-402D-BF52-CA2D95CA69F9}" destId="{737536DD-0D9C-4073-B53A-F40C676C6D3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863391-1EF5-48FE-B8D4-E22261B8495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5CA112-68EC-4642-B17B-B8D8315396AC}">
      <dgm:prSet custT="1"/>
      <dgm:spPr/>
      <dgm:t>
        <a:bodyPr/>
        <a:lstStyle/>
        <a:p>
          <a:pPr>
            <a:lnSpc>
              <a:spcPct val="100000"/>
            </a:lnSpc>
          </a:pPr>
          <a:r>
            <a:rPr lang="en-US" sz="2000" dirty="0"/>
            <a:t>Causal loop models are used in support of system dynamics in a complex system.</a:t>
          </a:r>
        </a:p>
      </dgm:t>
    </dgm:pt>
    <dgm:pt modelId="{44F56D59-35AA-4445-A6AA-3FF2C3A0B136}" type="parTrans" cxnId="{9AFB5063-98E3-4C88-B1B8-79F403943DEC}">
      <dgm:prSet/>
      <dgm:spPr/>
      <dgm:t>
        <a:bodyPr/>
        <a:lstStyle/>
        <a:p>
          <a:endParaRPr lang="en-US" sz="1800"/>
        </a:p>
      </dgm:t>
    </dgm:pt>
    <dgm:pt modelId="{A3A2800D-16F5-4000-877A-8F58AFCBFB5B}" type="sibTrans" cxnId="{9AFB5063-98E3-4C88-B1B8-79F403943DEC}">
      <dgm:prSet/>
      <dgm:spPr/>
      <dgm:t>
        <a:bodyPr/>
        <a:lstStyle/>
        <a:p>
          <a:endParaRPr lang="en-US" sz="1800"/>
        </a:p>
      </dgm:t>
    </dgm:pt>
    <dgm:pt modelId="{5F4BAA86-237D-40CB-8B0D-9CAB1E6B61D4}">
      <dgm:prSet custT="1"/>
      <dgm:spPr/>
      <dgm:t>
        <a:bodyPr/>
        <a:lstStyle/>
        <a:p>
          <a:pPr>
            <a:lnSpc>
              <a:spcPct val="100000"/>
            </a:lnSpc>
          </a:pPr>
          <a:r>
            <a:rPr lang="en-US" sz="2000" dirty="0"/>
            <a:t>Causal loop models can graphically illustrate factors and their relationships in a system as causal links. </a:t>
          </a:r>
        </a:p>
      </dgm:t>
    </dgm:pt>
    <dgm:pt modelId="{8A730590-5C6A-4819-A32D-2167DA7B60F3}" type="parTrans" cxnId="{68D487FC-1797-41CC-99CD-4E24DB1292ED}">
      <dgm:prSet/>
      <dgm:spPr/>
      <dgm:t>
        <a:bodyPr/>
        <a:lstStyle/>
        <a:p>
          <a:endParaRPr lang="en-US" sz="1800"/>
        </a:p>
      </dgm:t>
    </dgm:pt>
    <dgm:pt modelId="{266762FD-C518-41D5-A6B7-A5C90576DADF}" type="sibTrans" cxnId="{68D487FC-1797-41CC-99CD-4E24DB1292ED}">
      <dgm:prSet/>
      <dgm:spPr/>
      <dgm:t>
        <a:bodyPr/>
        <a:lstStyle/>
        <a:p>
          <a:endParaRPr lang="en-US" sz="1800"/>
        </a:p>
      </dgm:t>
    </dgm:pt>
    <dgm:pt modelId="{CE3828F1-6500-430C-BCD1-E04A73F74B3B}">
      <dgm:prSet custT="1"/>
      <dgm:spPr/>
      <dgm:t>
        <a:bodyPr/>
        <a:lstStyle/>
        <a:p>
          <a:pPr>
            <a:lnSpc>
              <a:spcPct val="100000"/>
            </a:lnSpc>
          </a:pPr>
          <a:r>
            <a:rPr lang="en-GB" sz="2000" dirty="0">
              <a:solidFill>
                <a:schemeClr val="tx1"/>
              </a:solidFill>
            </a:rPr>
            <a:t>A </a:t>
          </a:r>
          <a:r>
            <a:rPr lang="en-GB" sz="2000" b="0" i="0" dirty="0"/>
            <a:t>feedback loop  represents a graphical or mathematical way of illustrating the cause-and-effect relationships between variables in a system. There are two type feedback loop which are reinforcing and balancing loop.</a:t>
          </a:r>
          <a:endParaRPr lang="en-US" sz="2000" dirty="0"/>
        </a:p>
      </dgm:t>
    </dgm:pt>
    <dgm:pt modelId="{9D8DB5DB-104C-44C0-B4D7-F48EA5C4C0E8}" type="parTrans" cxnId="{6495A557-A878-4FED-9FB5-89CDD3E857A0}">
      <dgm:prSet/>
      <dgm:spPr/>
      <dgm:t>
        <a:bodyPr/>
        <a:lstStyle/>
        <a:p>
          <a:endParaRPr lang="en-US" sz="1800"/>
        </a:p>
      </dgm:t>
    </dgm:pt>
    <dgm:pt modelId="{EB5C2E7D-563C-45A9-B7BE-13E16BA9CFDC}" type="sibTrans" cxnId="{6495A557-A878-4FED-9FB5-89CDD3E857A0}">
      <dgm:prSet/>
      <dgm:spPr/>
      <dgm:t>
        <a:bodyPr/>
        <a:lstStyle/>
        <a:p>
          <a:endParaRPr lang="en-US" sz="1800"/>
        </a:p>
      </dgm:t>
    </dgm:pt>
    <dgm:pt modelId="{411D86D6-C751-4337-A71B-165688E024CB}">
      <dgm:prSet custT="1"/>
      <dgm:spPr/>
      <dgm:t>
        <a:bodyPr/>
        <a:lstStyle/>
        <a:p>
          <a:pPr>
            <a:lnSpc>
              <a:spcPct val="100000"/>
            </a:lnSpc>
          </a:pPr>
          <a:r>
            <a:rPr lang="en-US" sz="2000" dirty="0"/>
            <a:t>They have accompanying signs on these links that indicate an increasing (+) or decreasing (-) relationship.</a:t>
          </a:r>
        </a:p>
      </dgm:t>
    </dgm:pt>
    <dgm:pt modelId="{77FBAB0D-ED8A-4C3F-AF29-FD7255AD8388}" type="parTrans" cxnId="{C50026F4-EC79-457D-B7F9-8890562313D0}">
      <dgm:prSet/>
      <dgm:spPr/>
      <dgm:t>
        <a:bodyPr/>
        <a:lstStyle/>
        <a:p>
          <a:endParaRPr lang="en-US" sz="1800"/>
        </a:p>
      </dgm:t>
    </dgm:pt>
    <dgm:pt modelId="{154A014C-7005-4BC1-9FA7-E003935BA8C8}" type="sibTrans" cxnId="{C50026F4-EC79-457D-B7F9-8890562313D0}">
      <dgm:prSet/>
      <dgm:spPr/>
      <dgm:t>
        <a:bodyPr/>
        <a:lstStyle/>
        <a:p>
          <a:endParaRPr lang="en-US" sz="1800"/>
        </a:p>
      </dgm:t>
    </dgm:pt>
    <dgm:pt modelId="{A242033B-AAB8-4927-83D8-C67BEA1B26A1}" type="pres">
      <dgm:prSet presAssocID="{0C863391-1EF5-48FE-B8D4-E22261B84959}" presName="root" presStyleCnt="0">
        <dgm:presLayoutVars>
          <dgm:dir/>
          <dgm:resizeHandles val="exact"/>
        </dgm:presLayoutVars>
      </dgm:prSet>
      <dgm:spPr/>
    </dgm:pt>
    <dgm:pt modelId="{6072073E-2408-448A-B26F-5070BE119D3D}" type="pres">
      <dgm:prSet presAssocID="{B05CA112-68EC-4642-B17B-B8D8315396AC}" presName="compNode" presStyleCnt="0"/>
      <dgm:spPr/>
    </dgm:pt>
    <dgm:pt modelId="{C3D9A39C-A40F-409D-83E9-D8F1B5C45488}" type="pres">
      <dgm:prSet presAssocID="{B05CA112-68EC-4642-B17B-B8D8315396AC}" presName="bgRect" presStyleLbl="bgShp" presStyleIdx="0" presStyleCnt="4"/>
      <dgm:spPr/>
    </dgm:pt>
    <dgm:pt modelId="{3A68C2C6-B852-4A2E-98D1-BAABFF701B4B}" type="pres">
      <dgm:prSet presAssocID="{B05CA112-68EC-4642-B17B-B8D8315396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Diagram"/>
        </a:ext>
      </dgm:extLst>
    </dgm:pt>
    <dgm:pt modelId="{014BBD2F-8B27-4205-A5B0-F8971CF37582}" type="pres">
      <dgm:prSet presAssocID="{B05CA112-68EC-4642-B17B-B8D8315396AC}" presName="spaceRect" presStyleCnt="0"/>
      <dgm:spPr/>
    </dgm:pt>
    <dgm:pt modelId="{810F710B-3919-45E2-9428-BDE3DE76EF56}" type="pres">
      <dgm:prSet presAssocID="{B05CA112-68EC-4642-B17B-B8D8315396AC}" presName="parTx" presStyleLbl="revTx" presStyleIdx="0" presStyleCnt="4">
        <dgm:presLayoutVars>
          <dgm:chMax val="0"/>
          <dgm:chPref val="0"/>
        </dgm:presLayoutVars>
      </dgm:prSet>
      <dgm:spPr/>
    </dgm:pt>
    <dgm:pt modelId="{FDEE1BD8-FE6B-47B6-9F5F-4EF1311CB774}" type="pres">
      <dgm:prSet presAssocID="{A3A2800D-16F5-4000-877A-8F58AFCBFB5B}" presName="sibTrans" presStyleCnt="0"/>
      <dgm:spPr/>
    </dgm:pt>
    <dgm:pt modelId="{ED412BCF-0D17-4348-AF8E-51FA7087CFF1}" type="pres">
      <dgm:prSet presAssocID="{5F4BAA86-237D-40CB-8B0D-9CAB1E6B61D4}" presName="compNode" presStyleCnt="0"/>
      <dgm:spPr/>
    </dgm:pt>
    <dgm:pt modelId="{E6C16E32-49D6-445E-A393-269A86BB6599}" type="pres">
      <dgm:prSet presAssocID="{5F4BAA86-237D-40CB-8B0D-9CAB1E6B61D4}" presName="bgRect" presStyleLbl="bgShp" presStyleIdx="1" presStyleCnt="4" custScaleY="186458"/>
      <dgm:spPr/>
    </dgm:pt>
    <dgm:pt modelId="{DD3888D1-1500-429F-A1ED-A2B23B73FB5E}" type="pres">
      <dgm:prSet presAssocID="{5F4BAA86-237D-40CB-8B0D-9CAB1E6B61D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94DB2168-CFEC-4B52-813E-41E4428FF6E7}" type="pres">
      <dgm:prSet presAssocID="{5F4BAA86-237D-40CB-8B0D-9CAB1E6B61D4}" presName="spaceRect" presStyleCnt="0"/>
      <dgm:spPr/>
    </dgm:pt>
    <dgm:pt modelId="{931461E9-F0DF-4131-9E2A-3BB53E159186}" type="pres">
      <dgm:prSet presAssocID="{5F4BAA86-237D-40CB-8B0D-9CAB1E6B61D4}" presName="parTx" presStyleLbl="revTx" presStyleIdx="1" presStyleCnt="4">
        <dgm:presLayoutVars>
          <dgm:chMax val="0"/>
          <dgm:chPref val="0"/>
        </dgm:presLayoutVars>
      </dgm:prSet>
      <dgm:spPr/>
    </dgm:pt>
    <dgm:pt modelId="{EC04FE25-DE8C-410B-BA6D-5FBAC310634F}" type="pres">
      <dgm:prSet presAssocID="{266762FD-C518-41D5-A6B7-A5C90576DADF}" presName="sibTrans" presStyleCnt="0"/>
      <dgm:spPr/>
    </dgm:pt>
    <dgm:pt modelId="{96B6916B-0D42-497B-B034-526E0885A2D6}" type="pres">
      <dgm:prSet presAssocID="{CE3828F1-6500-430C-BCD1-E04A73F74B3B}" presName="compNode" presStyleCnt="0"/>
      <dgm:spPr/>
    </dgm:pt>
    <dgm:pt modelId="{2F0D65C4-F51D-4AE8-9903-1BE451748BF9}" type="pres">
      <dgm:prSet presAssocID="{CE3828F1-6500-430C-BCD1-E04A73F74B3B}" presName="bgRect" presStyleLbl="bgShp" presStyleIdx="2" presStyleCnt="4" custScaleY="164814" custLinFactNeighborX="88"/>
      <dgm:spPr/>
    </dgm:pt>
    <dgm:pt modelId="{6E426855-EA58-4CDD-A22A-96B48FBECF03}" type="pres">
      <dgm:prSet presAssocID="{CE3828F1-6500-430C-BCD1-E04A73F74B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NA"/>
        </a:ext>
      </dgm:extLst>
    </dgm:pt>
    <dgm:pt modelId="{F2639690-9509-4192-A0D3-EA77DAF9AC46}" type="pres">
      <dgm:prSet presAssocID="{CE3828F1-6500-430C-BCD1-E04A73F74B3B}" presName="spaceRect" presStyleCnt="0"/>
      <dgm:spPr/>
    </dgm:pt>
    <dgm:pt modelId="{2073BA6C-3055-4B9A-B958-E0A0F1864130}" type="pres">
      <dgm:prSet presAssocID="{CE3828F1-6500-430C-BCD1-E04A73F74B3B}" presName="parTx" presStyleLbl="revTx" presStyleIdx="2" presStyleCnt="4">
        <dgm:presLayoutVars>
          <dgm:chMax val="0"/>
          <dgm:chPref val="0"/>
        </dgm:presLayoutVars>
      </dgm:prSet>
      <dgm:spPr/>
    </dgm:pt>
    <dgm:pt modelId="{09D88989-B42D-45A0-8452-8DC7BC453698}" type="pres">
      <dgm:prSet presAssocID="{EB5C2E7D-563C-45A9-B7BE-13E16BA9CFDC}" presName="sibTrans" presStyleCnt="0"/>
      <dgm:spPr/>
    </dgm:pt>
    <dgm:pt modelId="{0ED9283F-71F9-4846-BA64-8531043D599D}" type="pres">
      <dgm:prSet presAssocID="{411D86D6-C751-4337-A71B-165688E024CB}" presName="compNode" presStyleCnt="0"/>
      <dgm:spPr/>
    </dgm:pt>
    <dgm:pt modelId="{533BB006-EB91-456C-9DE1-19128702B25A}" type="pres">
      <dgm:prSet presAssocID="{411D86D6-C751-4337-A71B-165688E024CB}" presName="bgRect" presStyleLbl="bgShp" presStyleIdx="3" presStyleCnt="4"/>
      <dgm:spPr/>
    </dgm:pt>
    <dgm:pt modelId="{0F8845A5-0E96-4B3B-86EE-258F515DF877}" type="pres">
      <dgm:prSet presAssocID="{411D86D6-C751-4337-A71B-165688E024C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1760713A-869A-45AE-A869-5E9B2FF266C2}" type="pres">
      <dgm:prSet presAssocID="{411D86D6-C751-4337-A71B-165688E024CB}" presName="spaceRect" presStyleCnt="0"/>
      <dgm:spPr/>
    </dgm:pt>
    <dgm:pt modelId="{F1719EFD-4358-4408-B2F5-1DA392AFF281}" type="pres">
      <dgm:prSet presAssocID="{411D86D6-C751-4337-A71B-165688E024CB}" presName="parTx" presStyleLbl="revTx" presStyleIdx="3" presStyleCnt="4">
        <dgm:presLayoutVars>
          <dgm:chMax val="0"/>
          <dgm:chPref val="0"/>
        </dgm:presLayoutVars>
      </dgm:prSet>
      <dgm:spPr/>
    </dgm:pt>
  </dgm:ptLst>
  <dgm:cxnLst>
    <dgm:cxn modelId="{EE0F3A10-D36A-4425-B642-B977A50B48EC}" type="presOf" srcId="{5F4BAA86-237D-40CB-8B0D-9CAB1E6B61D4}" destId="{931461E9-F0DF-4131-9E2A-3BB53E159186}" srcOrd="0" destOrd="0" presId="urn:microsoft.com/office/officeart/2018/2/layout/IconVerticalSolidList"/>
    <dgm:cxn modelId="{C4953F5C-8B40-4E6B-825B-66F33CAF682B}" type="presOf" srcId="{0C863391-1EF5-48FE-B8D4-E22261B84959}" destId="{A242033B-AAB8-4927-83D8-C67BEA1B26A1}" srcOrd="0" destOrd="0" presId="urn:microsoft.com/office/officeart/2018/2/layout/IconVerticalSolidList"/>
    <dgm:cxn modelId="{9AFB5063-98E3-4C88-B1B8-79F403943DEC}" srcId="{0C863391-1EF5-48FE-B8D4-E22261B84959}" destId="{B05CA112-68EC-4642-B17B-B8D8315396AC}" srcOrd="0" destOrd="0" parTransId="{44F56D59-35AA-4445-A6AA-3FF2C3A0B136}" sibTransId="{A3A2800D-16F5-4000-877A-8F58AFCBFB5B}"/>
    <dgm:cxn modelId="{A48B1152-BA95-435C-8B80-9F062A88526E}" type="presOf" srcId="{411D86D6-C751-4337-A71B-165688E024CB}" destId="{F1719EFD-4358-4408-B2F5-1DA392AFF281}" srcOrd="0" destOrd="0" presId="urn:microsoft.com/office/officeart/2018/2/layout/IconVerticalSolidList"/>
    <dgm:cxn modelId="{6495A557-A878-4FED-9FB5-89CDD3E857A0}" srcId="{0C863391-1EF5-48FE-B8D4-E22261B84959}" destId="{CE3828F1-6500-430C-BCD1-E04A73F74B3B}" srcOrd="2" destOrd="0" parTransId="{9D8DB5DB-104C-44C0-B4D7-F48EA5C4C0E8}" sibTransId="{EB5C2E7D-563C-45A9-B7BE-13E16BA9CFDC}"/>
    <dgm:cxn modelId="{D230BC9A-8302-4B36-9956-C15B5270428C}" type="presOf" srcId="{B05CA112-68EC-4642-B17B-B8D8315396AC}" destId="{810F710B-3919-45E2-9428-BDE3DE76EF56}" srcOrd="0" destOrd="0" presId="urn:microsoft.com/office/officeart/2018/2/layout/IconVerticalSolidList"/>
    <dgm:cxn modelId="{53FF1DC1-CAEF-4F21-955B-5E0B91CE37E7}" type="presOf" srcId="{CE3828F1-6500-430C-BCD1-E04A73F74B3B}" destId="{2073BA6C-3055-4B9A-B958-E0A0F1864130}" srcOrd="0" destOrd="0" presId="urn:microsoft.com/office/officeart/2018/2/layout/IconVerticalSolidList"/>
    <dgm:cxn modelId="{C50026F4-EC79-457D-B7F9-8890562313D0}" srcId="{0C863391-1EF5-48FE-B8D4-E22261B84959}" destId="{411D86D6-C751-4337-A71B-165688E024CB}" srcOrd="3" destOrd="0" parTransId="{77FBAB0D-ED8A-4C3F-AF29-FD7255AD8388}" sibTransId="{154A014C-7005-4BC1-9FA7-E003935BA8C8}"/>
    <dgm:cxn modelId="{68D487FC-1797-41CC-99CD-4E24DB1292ED}" srcId="{0C863391-1EF5-48FE-B8D4-E22261B84959}" destId="{5F4BAA86-237D-40CB-8B0D-9CAB1E6B61D4}" srcOrd="1" destOrd="0" parTransId="{8A730590-5C6A-4819-A32D-2167DA7B60F3}" sibTransId="{266762FD-C518-41D5-A6B7-A5C90576DADF}"/>
    <dgm:cxn modelId="{2D68E063-1F80-4574-B7A9-4DA6F54C89EF}" type="presParOf" srcId="{A242033B-AAB8-4927-83D8-C67BEA1B26A1}" destId="{6072073E-2408-448A-B26F-5070BE119D3D}" srcOrd="0" destOrd="0" presId="urn:microsoft.com/office/officeart/2018/2/layout/IconVerticalSolidList"/>
    <dgm:cxn modelId="{70FF1B8A-978C-44AE-B5C6-700FD9CE6E7E}" type="presParOf" srcId="{6072073E-2408-448A-B26F-5070BE119D3D}" destId="{C3D9A39C-A40F-409D-83E9-D8F1B5C45488}" srcOrd="0" destOrd="0" presId="urn:microsoft.com/office/officeart/2018/2/layout/IconVerticalSolidList"/>
    <dgm:cxn modelId="{B788C5A8-82E1-45A2-8C0B-D1DEDAC03D8F}" type="presParOf" srcId="{6072073E-2408-448A-B26F-5070BE119D3D}" destId="{3A68C2C6-B852-4A2E-98D1-BAABFF701B4B}" srcOrd="1" destOrd="0" presId="urn:microsoft.com/office/officeart/2018/2/layout/IconVerticalSolidList"/>
    <dgm:cxn modelId="{8F76AFF3-7C55-415B-B2C8-C0C237875F90}" type="presParOf" srcId="{6072073E-2408-448A-B26F-5070BE119D3D}" destId="{014BBD2F-8B27-4205-A5B0-F8971CF37582}" srcOrd="2" destOrd="0" presId="urn:microsoft.com/office/officeart/2018/2/layout/IconVerticalSolidList"/>
    <dgm:cxn modelId="{A910435A-3F21-4CFD-9D28-9E0348FDB42D}" type="presParOf" srcId="{6072073E-2408-448A-B26F-5070BE119D3D}" destId="{810F710B-3919-45E2-9428-BDE3DE76EF56}" srcOrd="3" destOrd="0" presId="urn:microsoft.com/office/officeart/2018/2/layout/IconVerticalSolidList"/>
    <dgm:cxn modelId="{70A1C710-A51A-4E19-8FFA-94778CD39802}" type="presParOf" srcId="{A242033B-AAB8-4927-83D8-C67BEA1B26A1}" destId="{FDEE1BD8-FE6B-47B6-9F5F-4EF1311CB774}" srcOrd="1" destOrd="0" presId="urn:microsoft.com/office/officeart/2018/2/layout/IconVerticalSolidList"/>
    <dgm:cxn modelId="{69E8E434-0D55-4593-8D11-6268B1F0A6A6}" type="presParOf" srcId="{A242033B-AAB8-4927-83D8-C67BEA1B26A1}" destId="{ED412BCF-0D17-4348-AF8E-51FA7087CFF1}" srcOrd="2" destOrd="0" presId="urn:microsoft.com/office/officeart/2018/2/layout/IconVerticalSolidList"/>
    <dgm:cxn modelId="{AE2B361C-594B-4C9C-9360-217BA0EA03B5}" type="presParOf" srcId="{ED412BCF-0D17-4348-AF8E-51FA7087CFF1}" destId="{E6C16E32-49D6-445E-A393-269A86BB6599}" srcOrd="0" destOrd="0" presId="urn:microsoft.com/office/officeart/2018/2/layout/IconVerticalSolidList"/>
    <dgm:cxn modelId="{B1C39ECD-FDF0-4649-BDB0-A3CB12963FC2}" type="presParOf" srcId="{ED412BCF-0D17-4348-AF8E-51FA7087CFF1}" destId="{DD3888D1-1500-429F-A1ED-A2B23B73FB5E}" srcOrd="1" destOrd="0" presId="urn:microsoft.com/office/officeart/2018/2/layout/IconVerticalSolidList"/>
    <dgm:cxn modelId="{422398D5-EC29-4B66-B07F-14207258D3DD}" type="presParOf" srcId="{ED412BCF-0D17-4348-AF8E-51FA7087CFF1}" destId="{94DB2168-CFEC-4B52-813E-41E4428FF6E7}" srcOrd="2" destOrd="0" presId="urn:microsoft.com/office/officeart/2018/2/layout/IconVerticalSolidList"/>
    <dgm:cxn modelId="{B8EC411E-22ED-4F76-9B9C-9BD1A89F37DE}" type="presParOf" srcId="{ED412BCF-0D17-4348-AF8E-51FA7087CFF1}" destId="{931461E9-F0DF-4131-9E2A-3BB53E159186}" srcOrd="3" destOrd="0" presId="urn:microsoft.com/office/officeart/2018/2/layout/IconVerticalSolidList"/>
    <dgm:cxn modelId="{FFE86BBE-EFE8-43FE-AD96-C918421C5DC2}" type="presParOf" srcId="{A242033B-AAB8-4927-83D8-C67BEA1B26A1}" destId="{EC04FE25-DE8C-410B-BA6D-5FBAC310634F}" srcOrd="3" destOrd="0" presId="urn:microsoft.com/office/officeart/2018/2/layout/IconVerticalSolidList"/>
    <dgm:cxn modelId="{BE49CD71-64D0-49BE-8938-05DB58B9DD07}" type="presParOf" srcId="{A242033B-AAB8-4927-83D8-C67BEA1B26A1}" destId="{96B6916B-0D42-497B-B034-526E0885A2D6}" srcOrd="4" destOrd="0" presId="urn:microsoft.com/office/officeart/2018/2/layout/IconVerticalSolidList"/>
    <dgm:cxn modelId="{839BF38E-FCBF-4FF2-ABE8-F1F73D64C26D}" type="presParOf" srcId="{96B6916B-0D42-497B-B034-526E0885A2D6}" destId="{2F0D65C4-F51D-4AE8-9903-1BE451748BF9}" srcOrd="0" destOrd="0" presId="urn:microsoft.com/office/officeart/2018/2/layout/IconVerticalSolidList"/>
    <dgm:cxn modelId="{236F4A0B-3B17-46EE-B70D-4A1AEA1E2DB3}" type="presParOf" srcId="{96B6916B-0D42-497B-B034-526E0885A2D6}" destId="{6E426855-EA58-4CDD-A22A-96B48FBECF03}" srcOrd="1" destOrd="0" presId="urn:microsoft.com/office/officeart/2018/2/layout/IconVerticalSolidList"/>
    <dgm:cxn modelId="{4151C863-2AB0-4762-AB89-578DCD08C8CC}" type="presParOf" srcId="{96B6916B-0D42-497B-B034-526E0885A2D6}" destId="{F2639690-9509-4192-A0D3-EA77DAF9AC46}" srcOrd="2" destOrd="0" presId="urn:microsoft.com/office/officeart/2018/2/layout/IconVerticalSolidList"/>
    <dgm:cxn modelId="{4100503E-10AA-47C0-A1DF-87EA5A3B6D43}" type="presParOf" srcId="{96B6916B-0D42-497B-B034-526E0885A2D6}" destId="{2073BA6C-3055-4B9A-B958-E0A0F1864130}" srcOrd="3" destOrd="0" presId="urn:microsoft.com/office/officeart/2018/2/layout/IconVerticalSolidList"/>
    <dgm:cxn modelId="{E70F49D7-7BD3-483A-B7E9-D55C88285918}" type="presParOf" srcId="{A242033B-AAB8-4927-83D8-C67BEA1B26A1}" destId="{09D88989-B42D-45A0-8452-8DC7BC453698}" srcOrd="5" destOrd="0" presId="urn:microsoft.com/office/officeart/2018/2/layout/IconVerticalSolidList"/>
    <dgm:cxn modelId="{9A0D761E-DF3C-453E-B13F-66E975E92B78}" type="presParOf" srcId="{A242033B-AAB8-4927-83D8-C67BEA1B26A1}" destId="{0ED9283F-71F9-4846-BA64-8531043D599D}" srcOrd="6" destOrd="0" presId="urn:microsoft.com/office/officeart/2018/2/layout/IconVerticalSolidList"/>
    <dgm:cxn modelId="{33D198A6-BD50-476A-8D17-986A42696229}" type="presParOf" srcId="{0ED9283F-71F9-4846-BA64-8531043D599D}" destId="{533BB006-EB91-456C-9DE1-19128702B25A}" srcOrd="0" destOrd="0" presId="urn:microsoft.com/office/officeart/2018/2/layout/IconVerticalSolidList"/>
    <dgm:cxn modelId="{28CB9ED0-C6EE-4B87-9475-45796D6FAFC7}" type="presParOf" srcId="{0ED9283F-71F9-4846-BA64-8531043D599D}" destId="{0F8845A5-0E96-4B3B-86EE-258F515DF877}" srcOrd="1" destOrd="0" presId="urn:microsoft.com/office/officeart/2018/2/layout/IconVerticalSolidList"/>
    <dgm:cxn modelId="{5A4BDB51-137D-43C2-ADCC-4D493906AFC0}" type="presParOf" srcId="{0ED9283F-71F9-4846-BA64-8531043D599D}" destId="{1760713A-869A-45AE-A869-5E9B2FF266C2}" srcOrd="2" destOrd="0" presId="urn:microsoft.com/office/officeart/2018/2/layout/IconVerticalSolidList"/>
    <dgm:cxn modelId="{29925F04-D959-4347-ACC5-2A5DC2DE6DE5}" type="presParOf" srcId="{0ED9283F-71F9-4846-BA64-8531043D599D}" destId="{F1719EFD-4358-4408-B2F5-1DA392AFF28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904DCA-9488-4935-807A-F3F4139E9A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40E29C-E326-40AF-8FC7-D317E3888CD2}">
      <dgm:prSet custT="1"/>
      <dgm:spPr>
        <a:solidFill>
          <a:schemeClr val="accent1">
            <a:lumMod val="20000"/>
            <a:lumOff val="80000"/>
          </a:schemeClr>
        </a:solidFill>
      </dgm:spPr>
      <dgm:t>
        <a:bodyPr/>
        <a:lstStyle/>
        <a:p>
          <a:pPr>
            <a:lnSpc>
              <a:spcPct val="100000"/>
            </a:lnSpc>
          </a:pPr>
          <a:r>
            <a:rPr lang="en-US" sz="1800" dirty="0">
              <a:solidFill>
                <a:schemeClr val="tx1"/>
              </a:solidFill>
            </a:rPr>
            <a:t>In healthcare, a reinforcing loop (R1) links big data acquisition, data management, and data visualization. It involves converting physical phenomena into digital health data, ensuring data quality, and presenting insights visually, driving continuous improvement and innovation in healthcare.</a:t>
          </a:r>
        </a:p>
      </dgm:t>
    </dgm:pt>
    <dgm:pt modelId="{186A43C8-4E4E-4CE6-985F-34ADF5A2FE56}" type="parTrans" cxnId="{3E087BAC-0621-4528-81D3-448F142F4189}">
      <dgm:prSet/>
      <dgm:spPr/>
      <dgm:t>
        <a:bodyPr/>
        <a:lstStyle/>
        <a:p>
          <a:endParaRPr lang="en-US"/>
        </a:p>
      </dgm:t>
    </dgm:pt>
    <dgm:pt modelId="{528761F4-7069-422D-BC31-CFB910FE2F0B}" type="sibTrans" cxnId="{3E087BAC-0621-4528-81D3-448F142F4189}">
      <dgm:prSet/>
      <dgm:spPr/>
      <dgm:t>
        <a:bodyPr/>
        <a:lstStyle/>
        <a:p>
          <a:endParaRPr lang="en-US"/>
        </a:p>
      </dgm:t>
    </dgm:pt>
    <dgm:pt modelId="{C390C23E-0212-471F-81C8-53375C759D9D}">
      <dgm:prSet custT="1"/>
      <dgm:spPr>
        <a:solidFill>
          <a:schemeClr val="accent1">
            <a:lumMod val="20000"/>
            <a:lumOff val="80000"/>
          </a:schemeClr>
        </a:solidFill>
      </dgm:spPr>
      <dgm:t>
        <a:bodyPr/>
        <a:lstStyle/>
        <a:p>
          <a:pPr>
            <a:lnSpc>
              <a:spcPct val="100000"/>
            </a:lnSpc>
          </a:pPr>
          <a:endParaRPr lang="en-GB" sz="1800">
            <a:solidFill>
              <a:schemeClr val="tx1"/>
            </a:solidFill>
          </a:endParaRPr>
        </a:p>
        <a:p>
          <a:pPr>
            <a:lnSpc>
              <a:spcPct val="100000"/>
            </a:lnSpc>
          </a:pPr>
          <a:r>
            <a:rPr lang="en-GB" sz="1800">
              <a:solidFill>
                <a:schemeClr val="tx1"/>
              </a:solidFill>
            </a:rPr>
            <a:t>In the context of big data in healthcare, the reinforcing loop (R2) connects data collecting, management, visualization, and documentation. This integrated system ensures complete and accurate healthcare data, promoting informed decision-making, quality healthcare practices, and ongoing data-driven improvements.
</a:t>
          </a:r>
          <a:endParaRPr lang="en-US" sz="1800">
            <a:solidFill>
              <a:schemeClr val="tx1"/>
            </a:solidFill>
          </a:endParaRPr>
        </a:p>
      </dgm:t>
    </dgm:pt>
    <dgm:pt modelId="{2066C276-24D6-4579-A11B-B4D0A4AB39C1}" type="parTrans" cxnId="{E1BBA5DF-B5F2-41A5-95FC-48B52EB8884D}">
      <dgm:prSet/>
      <dgm:spPr/>
      <dgm:t>
        <a:bodyPr/>
        <a:lstStyle/>
        <a:p>
          <a:endParaRPr lang="en-US"/>
        </a:p>
      </dgm:t>
    </dgm:pt>
    <dgm:pt modelId="{D21AF1BF-318E-42C9-873C-079C66210C85}" type="sibTrans" cxnId="{E1BBA5DF-B5F2-41A5-95FC-48B52EB8884D}">
      <dgm:prSet/>
      <dgm:spPr/>
      <dgm:t>
        <a:bodyPr/>
        <a:lstStyle/>
        <a:p>
          <a:endParaRPr lang="en-US"/>
        </a:p>
      </dgm:t>
    </dgm:pt>
    <dgm:pt modelId="{AA16DB40-81F1-45E1-89D4-B04D818A84F8}">
      <dgm:prSet custT="1"/>
      <dgm:spPr>
        <a:solidFill>
          <a:schemeClr val="accent1">
            <a:lumMod val="20000"/>
            <a:lumOff val="80000"/>
          </a:schemeClr>
        </a:solidFill>
      </dgm:spPr>
      <dgm:t>
        <a:bodyPr/>
        <a:lstStyle/>
        <a:p>
          <a:pPr>
            <a:lnSpc>
              <a:spcPct val="100000"/>
            </a:lnSpc>
          </a:pPr>
          <a:r>
            <a:rPr lang="en-GB" sz="1800">
              <a:solidFill>
                <a:schemeClr val="tx1"/>
              </a:solidFill>
            </a:rPr>
            <a:t>A reinforcing loop (R3) integrates Big Data Acquisition, Management, Visualization, and Data Privacy and Security in healthcare. In the context of increasing data breaches and privacy concerns, addressing security creates trust, compliance, and responsible data practices, improving data operations while protecting patient information.</a:t>
          </a:r>
          <a:endParaRPr lang="en-US" sz="1800">
            <a:solidFill>
              <a:schemeClr val="tx1"/>
            </a:solidFill>
          </a:endParaRPr>
        </a:p>
      </dgm:t>
    </dgm:pt>
    <dgm:pt modelId="{578635C7-B7D7-42FC-84B2-EF9C0572196D}" type="parTrans" cxnId="{F2A91445-06FC-489F-9C00-E72E54AF89D4}">
      <dgm:prSet/>
      <dgm:spPr/>
      <dgm:t>
        <a:bodyPr/>
        <a:lstStyle/>
        <a:p>
          <a:endParaRPr lang="en-US"/>
        </a:p>
      </dgm:t>
    </dgm:pt>
    <dgm:pt modelId="{F1C906F2-18A0-427C-BBD1-3A9029F7BBB9}" type="sibTrans" cxnId="{F2A91445-06FC-489F-9C00-E72E54AF89D4}">
      <dgm:prSet/>
      <dgm:spPr/>
      <dgm:t>
        <a:bodyPr/>
        <a:lstStyle/>
        <a:p>
          <a:endParaRPr lang="en-US"/>
        </a:p>
      </dgm:t>
    </dgm:pt>
    <dgm:pt modelId="{2F5DECC3-5579-48F9-8122-8665D0C18548}">
      <dgm:prSet custT="1"/>
      <dgm:spPr>
        <a:solidFill>
          <a:schemeClr val="accent1">
            <a:lumMod val="20000"/>
            <a:lumOff val="80000"/>
          </a:schemeClr>
        </a:solidFill>
      </dgm:spPr>
      <dgm:t>
        <a:bodyPr/>
        <a:lstStyle/>
        <a:p>
          <a:pPr>
            <a:lnSpc>
              <a:spcPct val="100000"/>
            </a:lnSpc>
          </a:pPr>
          <a:r>
            <a:rPr lang="en-GB" sz="1800" dirty="0">
              <a:solidFill>
                <a:schemeClr val="tx1"/>
              </a:solidFill>
            </a:rPr>
            <a:t>A reinforcing loop (R4) connects data privacy, security, and governance. These components safeguard patient data, assure policy consistency, and encourage responsible, secure data use, trust, compliance, and improved healthcare outcomes.</a:t>
          </a:r>
          <a:endParaRPr lang="en-US" sz="1800" dirty="0">
            <a:solidFill>
              <a:schemeClr val="tx1"/>
            </a:solidFill>
          </a:endParaRPr>
        </a:p>
      </dgm:t>
    </dgm:pt>
    <dgm:pt modelId="{1FEBF227-656F-4F50-B4F3-E554CF33A9C7}" type="parTrans" cxnId="{6A2D9470-9572-480C-A700-9CC97F299A90}">
      <dgm:prSet/>
      <dgm:spPr/>
      <dgm:t>
        <a:bodyPr/>
        <a:lstStyle/>
        <a:p>
          <a:endParaRPr lang="en-US"/>
        </a:p>
      </dgm:t>
    </dgm:pt>
    <dgm:pt modelId="{CE1A62CF-21B4-4B22-8E75-9B5FA4957556}" type="sibTrans" cxnId="{6A2D9470-9572-480C-A700-9CC97F299A90}">
      <dgm:prSet/>
      <dgm:spPr/>
      <dgm:t>
        <a:bodyPr/>
        <a:lstStyle/>
        <a:p>
          <a:endParaRPr lang="en-US"/>
        </a:p>
      </dgm:t>
    </dgm:pt>
    <dgm:pt modelId="{A6BAD809-2B3D-4F52-9772-E4056A5CB78A}" type="pres">
      <dgm:prSet presAssocID="{54904DCA-9488-4935-807A-F3F4139E9A2F}" presName="root" presStyleCnt="0">
        <dgm:presLayoutVars>
          <dgm:dir/>
          <dgm:resizeHandles val="exact"/>
        </dgm:presLayoutVars>
      </dgm:prSet>
      <dgm:spPr/>
    </dgm:pt>
    <dgm:pt modelId="{0BAED20C-FB04-4B90-9678-441770AE8FBA}" type="pres">
      <dgm:prSet presAssocID="{8340E29C-E326-40AF-8FC7-D317E3888CD2}" presName="compNode" presStyleCnt="0"/>
      <dgm:spPr/>
    </dgm:pt>
    <dgm:pt modelId="{FC03A969-A5CF-40F5-821D-2CA664A97B31}" type="pres">
      <dgm:prSet presAssocID="{8340E29C-E326-40AF-8FC7-D317E3888CD2}" presName="bgRect" presStyleLbl="bgShp" presStyleIdx="0" presStyleCnt="4"/>
      <dgm:spPr/>
    </dgm:pt>
    <dgm:pt modelId="{F0133ACD-9979-4B20-92DB-1A9EDFA4E590}" type="pres">
      <dgm:prSet presAssocID="{8340E29C-E326-40AF-8FC7-D317E3888C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nk"/>
        </a:ext>
      </dgm:extLst>
    </dgm:pt>
    <dgm:pt modelId="{D289A295-E321-411C-9434-D0772EA7AA8C}" type="pres">
      <dgm:prSet presAssocID="{8340E29C-E326-40AF-8FC7-D317E3888CD2}" presName="spaceRect" presStyleCnt="0"/>
      <dgm:spPr/>
    </dgm:pt>
    <dgm:pt modelId="{D65E6041-0392-40EB-9B23-FC4075BDA9E9}" type="pres">
      <dgm:prSet presAssocID="{8340E29C-E326-40AF-8FC7-D317E3888CD2}" presName="parTx" presStyleLbl="revTx" presStyleIdx="0" presStyleCnt="4" custScaleX="100000">
        <dgm:presLayoutVars>
          <dgm:chMax val="0"/>
          <dgm:chPref val="0"/>
        </dgm:presLayoutVars>
      </dgm:prSet>
      <dgm:spPr/>
    </dgm:pt>
    <dgm:pt modelId="{85CC8AF9-73D7-45E9-B6DF-C978DD284F30}" type="pres">
      <dgm:prSet presAssocID="{528761F4-7069-422D-BC31-CFB910FE2F0B}" presName="sibTrans" presStyleCnt="0"/>
      <dgm:spPr/>
    </dgm:pt>
    <dgm:pt modelId="{22A77B76-6594-4719-AA5A-AE9A2BB64432}" type="pres">
      <dgm:prSet presAssocID="{C390C23E-0212-471F-81C8-53375C759D9D}" presName="compNode" presStyleCnt="0"/>
      <dgm:spPr/>
    </dgm:pt>
    <dgm:pt modelId="{C1BB21F9-5769-43D2-A8D2-9B2BA7EE9086}" type="pres">
      <dgm:prSet presAssocID="{C390C23E-0212-471F-81C8-53375C759D9D}" presName="bgRect" presStyleLbl="bgShp" presStyleIdx="1" presStyleCnt="4"/>
      <dgm:spPr/>
    </dgm:pt>
    <dgm:pt modelId="{790ACD04-1301-4F84-ACE9-B029669FD6BA}" type="pres">
      <dgm:prSet presAssocID="{C390C23E-0212-471F-81C8-53375C759D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01A61B10-94AD-4D7E-8246-3AB0FE053340}" type="pres">
      <dgm:prSet presAssocID="{C390C23E-0212-471F-81C8-53375C759D9D}" presName="spaceRect" presStyleCnt="0"/>
      <dgm:spPr/>
    </dgm:pt>
    <dgm:pt modelId="{02D30C49-8FD6-4766-BED0-0D7BF0CBD604}" type="pres">
      <dgm:prSet presAssocID="{C390C23E-0212-471F-81C8-53375C759D9D}" presName="parTx" presStyleLbl="revTx" presStyleIdx="1" presStyleCnt="4" custScaleX="100000">
        <dgm:presLayoutVars>
          <dgm:chMax val="0"/>
          <dgm:chPref val="0"/>
        </dgm:presLayoutVars>
      </dgm:prSet>
      <dgm:spPr/>
    </dgm:pt>
    <dgm:pt modelId="{DEF4BFEA-685E-43FF-9E62-4F5D7E838962}" type="pres">
      <dgm:prSet presAssocID="{D21AF1BF-318E-42C9-873C-079C66210C85}" presName="sibTrans" presStyleCnt="0"/>
      <dgm:spPr/>
    </dgm:pt>
    <dgm:pt modelId="{6B281187-89DF-4270-BB84-0A3AAB4AAA5B}" type="pres">
      <dgm:prSet presAssocID="{AA16DB40-81F1-45E1-89D4-B04D818A84F8}" presName="compNode" presStyleCnt="0"/>
      <dgm:spPr/>
    </dgm:pt>
    <dgm:pt modelId="{056F5AB7-F516-4286-A101-DF867251351F}" type="pres">
      <dgm:prSet presAssocID="{AA16DB40-81F1-45E1-89D4-B04D818A84F8}" presName="bgRect" presStyleLbl="bgShp" presStyleIdx="2" presStyleCnt="4"/>
      <dgm:spPr/>
    </dgm:pt>
    <dgm:pt modelId="{6020DB2B-C822-4E29-8EF4-814927D60706}" type="pres">
      <dgm:prSet presAssocID="{AA16DB40-81F1-45E1-89D4-B04D818A84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EA4F6528-4831-44AE-A9DD-B5FD5696352B}" type="pres">
      <dgm:prSet presAssocID="{AA16DB40-81F1-45E1-89D4-B04D818A84F8}" presName="spaceRect" presStyleCnt="0"/>
      <dgm:spPr/>
    </dgm:pt>
    <dgm:pt modelId="{2F77510A-646A-4331-807C-5006061C6DA4}" type="pres">
      <dgm:prSet presAssocID="{AA16DB40-81F1-45E1-89D4-B04D818A84F8}" presName="parTx" presStyleLbl="revTx" presStyleIdx="2" presStyleCnt="4">
        <dgm:presLayoutVars>
          <dgm:chMax val="0"/>
          <dgm:chPref val="0"/>
        </dgm:presLayoutVars>
      </dgm:prSet>
      <dgm:spPr/>
    </dgm:pt>
    <dgm:pt modelId="{BF924D0F-60CA-4E52-874A-06AEF9AAA2A0}" type="pres">
      <dgm:prSet presAssocID="{F1C906F2-18A0-427C-BBD1-3A9029F7BBB9}" presName="sibTrans" presStyleCnt="0"/>
      <dgm:spPr/>
    </dgm:pt>
    <dgm:pt modelId="{25567F7A-4049-4F63-A849-712A9A30ED7A}" type="pres">
      <dgm:prSet presAssocID="{2F5DECC3-5579-48F9-8122-8665D0C18548}" presName="compNode" presStyleCnt="0"/>
      <dgm:spPr/>
    </dgm:pt>
    <dgm:pt modelId="{8EC1A53F-DDFD-4A97-90D5-446D980F033D}" type="pres">
      <dgm:prSet presAssocID="{2F5DECC3-5579-48F9-8122-8665D0C18548}" presName="bgRect" presStyleLbl="bgShp" presStyleIdx="3" presStyleCnt="4"/>
      <dgm:spPr/>
    </dgm:pt>
    <dgm:pt modelId="{059BF409-376E-457C-8E28-262482F0BF9A}" type="pres">
      <dgm:prSet presAssocID="{2F5DECC3-5579-48F9-8122-8665D0C185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ers"/>
        </a:ext>
      </dgm:extLst>
    </dgm:pt>
    <dgm:pt modelId="{4DCC5676-833E-4B3A-8C3C-0C63ADD9E2E8}" type="pres">
      <dgm:prSet presAssocID="{2F5DECC3-5579-48F9-8122-8665D0C18548}" presName="spaceRect" presStyleCnt="0"/>
      <dgm:spPr/>
    </dgm:pt>
    <dgm:pt modelId="{45FAAFEA-2BC7-4F87-B7DF-D13EC2DC2A39}" type="pres">
      <dgm:prSet presAssocID="{2F5DECC3-5579-48F9-8122-8665D0C18548}" presName="parTx" presStyleLbl="revTx" presStyleIdx="3" presStyleCnt="4">
        <dgm:presLayoutVars>
          <dgm:chMax val="0"/>
          <dgm:chPref val="0"/>
        </dgm:presLayoutVars>
      </dgm:prSet>
      <dgm:spPr/>
    </dgm:pt>
  </dgm:ptLst>
  <dgm:cxnLst>
    <dgm:cxn modelId="{A87B9515-BF4F-404B-9D5B-756BC3DC5DAA}" type="presOf" srcId="{8340E29C-E326-40AF-8FC7-D317E3888CD2}" destId="{D65E6041-0392-40EB-9B23-FC4075BDA9E9}" srcOrd="0" destOrd="0" presId="urn:microsoft.com/office/officeart/2018/2/layout/IconVerticalSolidList"/>
    <dgm:cxn modelId="{FBB64727-9AF2-408A-9EB6-65E9AFA17588}" type="presOf" srcId="{54904DCA-9488-4935-807A-F3F4139E9A2F}" destId="{A6BAD809-2B3D-4F52-9772-E4056A5CB78A}" srcOrd="0" destOrd="0" presId="urn:microsoft.com/office/officeart/2018/2/layout/IconVerticalSolidList"/>
    <dgm:cxn modelId="{F2A91445-06FC-489F-9C00-E72E54AF89D4}" srcId="{54904DCA-9488-4935-807A-F3F4139E9A2F}" destId="{AA16DB40-81F1-45E1-89D4-B04D818A84F8}" srcOrd="2" destOrd="0" parTransId="{578635C7-B7D7-42FC-84B2-EF9C0572196D}" sibTransId="{F1C906F2-18A0-427C-BBD1-3A9029F7BBB9}"/>
    <dgm:cxn modelId="{6A2D9470-9572-480C-A700-9CC97F299A90}" srcId="{54904DCA-9488-4935-807A-F3F4139E9A2F}" destId="{2F5DECC3-5579-48F9-8122-8665D0C18548}" srcOrd="3" destOrd="0" parTransId="{1FEBF227-656F-4F50-B4F3-E554CF33A9C7}" sibTransId="{CE1A62CF-21B4-4B22-8E75-9B5FA4957556}"/>
    <dgm:cxn modelId="{3E087BAC-0621-4528-81D3-448F142F4189}" srcId="{54904DCA-9488-4935-807A-F3F4139E9A2F}" destId="{8340E29C-E326-40AF-8FC7-D317E3888CD2}" srcOrd="0" destOrd="0" parTransId="{186A43C8-4E4E-4CE6-985F-34ADF5A2FE56}" sibTransId="{528761F4-7069-422D-BC31-CFB910FE2F0B}"/>
    <dgm:cxn modelId="{7D0ED3B4-B6DC-4B5B-9F4B-BA4C8D6F0917}" type="presOf" srcId="{C390C23E-0212-471F-81C8-53375C759D9D}" destId="{02D30C49-8FD6-4766-BED0-0D7BF0CBD604}" srcOrd="0" destOrd="0" presId="urn:microsoft.com/office/officeart/2018/2/layout/IconVerticalSolidList"/>
    <dgm:cxn modelId="{EB5567D9-4EE7-4D5F-A6D5-0ECD1584D952}" type="presOf" srcId="{2F5DECC3-5579-48F9-8122-8665D0C18548}" destId="{45FAAFEA-2BC7-4F87-B7DF-D13EC2DC2A39}" srcOrd="0" destOrd="0" presId="urn:microsoft.com/office/officeart/2018/2/layout/IconVerticalSolidList"/>
    <dgm:cxn modelId="{E1BBA5DF-B5F2-41A5-95FC-48B52EB8884D}" srcId="{54904DCA-9488-4935-807A-F3F4139E9A2F}" destId="{C390C23E-0212-471F-81C8-53375C759D9D}" srcOrd="1" destOrd="0" parTransId="{2066C276-24D6-4579-A11B-B4D0A4AB39C1}" sibTransId="{D21AF1BF-318E-42C9-873C-079C66210C85}"/>
    <dgm:cxn modelId="{BB9C83FD-CF20-4496-A0B0-E4D08A72B7E0}" type="presOf" srcId="{AA16DB40-81F1-45E1-89D4-B04D818A84F8}" destId="{2F77510A-646A-4331-807C-5006061C6DA4}" srcOrd="0" destOrd="0" presId="urn:microsoft.com/office/officeart/2018/2/layout/IconVerticalSolidList"/>
    <dgm:cxn modelId="{6D05B161-F989-4D82-AD35-6B8DB949C98A}" type="presParOf" srcId="{A6BAD809-2B3D-4F52-9772-E4056A5CB78A}" destId="{0BAED20C-FB04-4B90-9678-441770AE8FBA}" srcOrd="0" destOrd="0" presId="urn:microsoft.com/office/officeart/2018/2/layout/IconVerticalSolidList"/>
    <dgm:cxn modelId="{E4C4BC0F-C557-424E-923C-AF21EE48F371}" type="presParOf" srcId="{0BAED20C-FB04-4B90-9678-441770AE8FBA}" destId="{FC03A969-A5CF-40F5-821D-2CA664A97B31}" srcOrd="0" destOrd="0" presId="urn:microsoft.com/office/officeart/2018/2/layout/IconVerticalSolidList"/>
    <dgm:cxn modelId="{2A99B104-4822-44A3-BADB-D33DFDD23F71}" type="presParOf" srcId="{0BAED20C-FB04-4B90-9678-441770AE8FBA}" destId="{F0133ACD-9979-4B20-92DB-1A9EDFA4E590}" srcOrd="1" destOrd="0" presId="urn:microsoft.com/office/officeart/2018/2/layout/IconVerticalSolidList"/>
    <dgm:cxn modelId="{2F64DEB7-82F7-4177-8DB3-87434DDAF487}" type="presParOf" srcId="{0BAED20C-FB04-4B90-9678-441770AE8FBA}" destId="{D289A295-E321-411C-9434-D0772EA7AA8C}" srcOrd="2" destOrd="0" presId="urn:microsoft.com/office/officeart/2018/2/layout/IconVerticalSolidList"/>
    <dgm:cxn modelId="{08845FE6-3063-41AD-95AB-64DE4F95007F}" type="presParOf" srcId="{0BAED20C-FB04-4B90-9678-441770AE8FBA}" destId="{D65E6041-0392-40EB-9B23-FC4075BDA9E9}" srcOrd="3" destOrd="0" presId="urn:microsoft.com/office/officeart/2018/2/layout/IconVerticalSolidList"/>
    <dgm:cxn modelId="{5818F387-4CAE-474F-9282-3AB5AD69A5C2}" type="presParOf" srcId="{A6BAD809-2B3D-4F52-9772-E4056A5CB78A}" destId="{85CC8AF9-73D7-45E9-B6DF-C978DD284F30}" srcOrd="1" destOrd="0" presId="urn:microsoft.com/office/officeart/2018/2/layout/IconVerticalSolidList"/>
    <dgm:cxn modelId="{BD13B262-FB8F-41D9-B69B-70FDED2F3C06}" type="presParOf" srcId="{A6BAD809-2B3D-4F52-9772-E4056A5CB78A}" destId="{22A77B76-6594-4719-AA5A-AE9A2BB64432}" srcOrd="2" destOrd="0" presId="urn:microsoft.com/office/officeart/2018/2/layout/IconVerticalSolidList"/>
    <dgm:cxn modelId="{3FA2E6CA-B219-4A93-A78B-D3F3BDFC6D26}" type="presParOf" srcId="{22A77B76-6594-4719-AA5A-AE9A2BB64432}" destId="{C1BB21F9-5769-43D2-A8D2-9B2BA7EE9086}" srcOrd="0" destOrd="0" presId="urn:microsoft.com/office/officeart/2018/2/layout/IconVerticalSolidList"/>
    <dgm:cxn modelId="{9612A750-C5DA-4AB4-9334-CFD6A2B50E39}" type="presParOf" srcId="{22A77B76-6594-4719-AA5A-AE9A2BB64432}" destId="{790ACD04-1301-4F84-ACE9-B029669FD6BA}" srcOrd="1" destOrd="0" presId="urn:microsoft.com/office/officeart/2018/2/layout/IconVerticalSolidList"/>
    <dgm:cxn modelId="{C6B08D5E-6090-4E15-87A2-20C694C41CD1}" type="presParOf" srcId="{22A77B76-6594-4719-AA5A-AE9A2BB64432}" destId="{01A61B10-94AD-4D7E-8246-3AB0FE053340}" srcOrd="2" destOrd="0" presId="urn:microsoft.com/office/officeart/2018/2/layout/IconVerticalSolidList"/>
    <dgm:cxn modelId="{8FF7F140-EF4E-4E43-AAE8-DE644CBE4C11}" type="presParOf" srcId="{22A77B76-6594-4719-AA5A-AE9A2BB64432}" destId="{02D30C49-8FD6-4766-BED0-0D7BF0CBD604}" srcOrd="3" destOrd="0" presId="urn:microsoft.com/office/officeart/2018/2/layout/IconVerticalSolidList"/>
    <dgm:cxn modelId="{83055480-CE34-4AE6-AA49-3A909D0FDB4B}" type="presParOf" srcId="{A6BAD809-2B3D-4F52-9772-E4056A5CB78A}" destId="{DEF4BFEA-685E-43FF-9E62-4F5D7E838962}" srcOrd="3" destOrd="0" presId="urn:microsoft.com/office/officeart/2018/2/layout/IconVerticalSolidList"/>
    <dgm:cxn modelId="{5CCA816C-0A3C-4EAC-A29D-EB9E94E196A6}" type="presParOf" srcId="{A6BAD809-2B3D-4F52-9772-E4056A5CB78A}" destId="{6B281187-89DF-4270-BB84-0A3AAB4AAA5B}" srcOrd="4" destOrd="0" presId="urn:microsoft.com/office/officeart/2018/2/layout/IconVerticalSolidList"/>
    <dgm:cxn modelId="{37C42FFF-83E9-43F6-8FE6-31CA498E13FA}" type="presParOf" srcId="{6B281187-89DF-4270-BB84-0A3AAB4AAA5B}" destId="{056F5AB7-F516-4286-A101-DF867251351F}" srcOrd="0" destOrd="0" presId="urn:microsoft.com/office/officeart/2018/2/layout/IconVerticalSolidList"/>
    <dgm:cxn modelId="{6BB7F291-4246-436D-A40E-FE068B45E7AB}" type="presParOf" srcId="{6B281187-89DF-4270-BB84-0A3AAB4AAA5B}" destId="{6020DB2B-C822-4E29-8EF4-814927D60706}" srcOrd="1" destOrd="0" presId="urn:microsoft.com/office/officeart/2018/2/layout/IconVerticalSolidList"/>
    <dgm:cxn modelId="{B8A6F244-4AEE-40AB-B5A6-8467EAA91FF4}" type="presParOf" srcId="{6B281187-89DF-4270-BB84-0A3AAB4AAA5B}" destId="{EA4F6528-4831-44AE-A9DD-B5FD5696352B}" srcOrd="2" destOrd="0" presId="urn:microsoft.com/office/officeart/2018/2/layout/IconVerticalSolidList"/>
    <dgm:cxn modelId="{8A878E81-965F-47D8-B85C-F1652F4ADF06}" type="presParOf" srcId="{6B281187-89DF-4270-BB84-0A3AAB4AAA5B}" destId="{2F77510A-646A-4331-807C-5006061C6DA4}" srcOrd="3" destOrd="0" presId="urn:microsoft.com/office/officeart/2018/2/layout/IconVerticalSolidList"/>
    <dgm:cxn modelId="{1B0284C7-1690-4227-AE81-57860B181E1F}" type="presParOf" srcId="{A6BAD809-2B3D-4F52-9772-E4056A5CB78A}" destId="{BF924D0F-60CA-4E52-874A-06AEF9AAA2A0}" srcOrd="5" destOrd="0" presId="urn:microsoft.com/office/officeart/2018/2/layout/IconVerticalSolidList"/>
    <dgm:cxn modelId="{B57743DB-0BB6-42EE-B81B-C934ADA83A1F}" type="presParOf" srcId="{A6BAD809-2B3D-4F52-9772-E4056A5CB78A}" destId="{25567F7A-4049-4F63-A849-712A9A30ED7A}" srcOrd="6" destOrd="0" presId="urn:microsoft.com/office/officeart/2018/2/layout/IconVerticalSolidList"/>
    <dgm:cxn modelId="{3FFAC65A-E61F-4B6E-96B8-2EBBD004C001}" type="presParOf" srcId="{25567F7A-4049-4F63-A849-712A9A30ED7A}" destId="{8EC1A53F-DDFD-4A97-90D5-446D980F033D}" srcOrd="0" destOrd="0" presId="urn:microsoft.com/office/officeart/2018/2/layout/IconVerticalSolidList"/>
    <dgm:cxn modelId="{6DAA8DA6-A2B5-465A-9AEA-10D43206FF86}" type="presParOf" srcId="{25567F7A-4049-4F63-A849-712A9A30ED7A}" destId="{059BF409-376E-457C-8E28-262482F0BF9A}" srcOrd="1" destOrd="0" presId="urn:microsoft.com/office/officeart/2018/2/layout/IconVerticalSolidList"/>
    <dgm:cxn modelId="{3A30924D-6707-4D5A-8E92-66177C013A88}" type="presParOf" srcId="{25567F7A-4049-4F63-A849-712A9A30ED7A}" destId="{4DCC5676-833E-4B3A-8C3C-0C63ADD9E2E8}" srcOrd="2" destOrd="0" presId="urn:microsoft.com/office/officeart/2018/2/layout/IconVerticalSolidList"/>
    <dgm:cxn modelId="{38E1108E-E42F-4723-999F-B9827CEEEE55}" type="presParOf" srcId="{25567F7A-4049-4F63-A849-712A9A30ED7A}" destId="{45FAAFEA-2BC7-4F87-B7DF-D13EC2DC2A3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904DCA-9488-4935-807A-F3F4139E9A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390C23E-0212-471F-81C8-53375C759D9D}">
      <dgm:prSet custT="1"/>
      <dgm:spPr>
        <a:solidFill>
          <a:schemeClr val="accent1">
            <a:lumMod val="20000"/>
            <a:lumOff val="80000"/>
          </a:schemeClr>
        </a:solidFill>
      </dgm:spPr>
      <dgm:t>
        <a:bodyPr/>
        <a:lstStyle/>
        <a:p>
          <a:pPr>
            <a:lnSpc>
              <a:spcPct val="100000"/>
            </a:lnSpc>
          </a:pPr>
          <a:endParaRPr lang="en-US" sz="1800" dirty="0">
            <a:solidFill>
              <a:schemeClr val="tx1"/>
            </a:solidFill>
          </a:endParaRPr>
        </a:p>
        <a:p>
          <a:pPr>
            <a:lnSpc>
              <a:spcPct val="100000"/>
            </a:lnSpc>
          </a:pPr>
          <a:r>
            <a:rPr lang="en-US" sz="1800" dirty="0">
              <a:solidFill>
                <a:schemeClr val="tx1"/>
              </a:solidFill>
            </a:rPr>
            <a:t>A reinforcing loop (R7) integrates data quality, accuracy, and effective visualization in healthcare big data. High data quality assures reliable insights and effective visualization improves comprehension, resulting in better patient care, diagnosis accuracy, and operational efficiency.
</a:t>
          </a:r>
        </a:p>
      </dgm:t>
    </dgm:pt>
    <dgm:pt modelId="{2066C276-24D6-4579-A11B-B4D0A4AB39C1}" type="parTrans" cxnId="{E1BBA5DF-B5F2-41A5-95FC-48B52EB8884D}">
      <dgm:prSet/>
      <dgm:spPr/>
      <dgm:t>
        <a:bodyPr/>
        <a:lstStyle/>
        <a:p>
          <a:endParaRPr lang="en-US"/>
        </a:p>
      </dgm:t>
    </dgm:pt>
    <dgm:pt modelId="{D21AF1BF-318E-42C9-873C-079C66210C85}" type="sibTrans" cxnId="{E1BBA5DF-B5F2-41A5-95FC-48B52EB8884D}">
      <dgm:prSet/>
      <dgm:spPr/>
      <dgm:t>
        <a:bodyPr/>
        <a:lstStyle/>
        <a:p>
          <a:pPr>
            <a:lnSpc>
              <a:spcPct val="100000"/>
            </a:lnSpc>
          </a:pPr>
          <a:endParaRPr lang="en-US"/>
        </a:p>
      </dgm:t>
    </dgm:pt>
    <dgm:pt modelId="{AA16DB40-81F1-45E1-89D4-B04D818A84F8}">
      <dgm:prSet custT="1"/>
      <dgm:spPr>
        <a:solidFill>
          <a:schemeClr val="accent1">
            <a:lumMod val="20000"/>
            <a:lumOff val="80000"/>
          </a:schemeClr>
        </a:solidFill>
      </dgm:spPr>
      <dgm:t>
        <a:bodyPr/>
        <a:lstStyle/>
        <a:p>
          <a:pPr>
            <a:lnSpc>
              <a:spcPct val="100000"/>
            </a:lnSpc>
          </a:pPr>
          <a:r>
            <a:rPr lang="en-GB" sz="1800" dirty="0">
              <a:solidFill>
                <a:schemeClr val="tx1"/>
              </a:solidFill>
            </a:rPr>
            <a:t>A reinforcing loop (R8) connects Effective Visualization, Data-Driven Storytelling, and Decision Making in healthcare. Effective visualization improves data-driven storytelling, which influences informed decision-making and, as a result, improves patient outcomes and healthcare effectiveness.</a:t>
          </a:r>
          <a:endParaRPr lang="en-US" sz="1800" dirty="0">
            <a:solidFill>
              <a:schemeClr val="tx1"/>
            </a:solidFill>
          </a:endParaRPr>
        </a:p>
      </dgm:t>
    </dgm:pt>
    <dgm:pt modelId="{578635C7-B7D7-42FC-84B2-EF9C0572196D}" type="parTrans" cxnId="{F2A91445-06FC-489F-9C00-E72E54AF89D4}">
      <dgm:prSet/>
      <dgm:spPr/>
      <dgm:t>
        <a:bodyPr/>
        <a:lstStyle/>
        <a:p>
          <a:endParaRPr lang="en-US"/>
        </a:p>
      </dgm:t>
    </dgm:pt>
    <dgm:pt modelId="{F1C906F2-18A0-427C-BBD1-3A9029F7BBB9}" type="sibTrans" cxnId="{F2A91445-06FC-489F-9C00-E72E54AF89D4}">
      <dgm:prSet/>
      <dgm:spPr/>
      <dgm:t>
        <a:bodyPr/>
        <a:lstStyle/>
        <a:p>
          <a:pPr>
            <a:lnSpc>
              <a:spcPct val="100000"/>
            </a:lnSpc>
          </a:pPr>
          <a:endParaRPr lang="en-US"/>
        </a:p>
      </dgm:t>
    </dgm:pt>
    <dgm:pt modelId="{2F5DECC3-5579-48F9-8122-8665D0C18548}">
      <dgm:prSet custT="1"/>
      <dgm:spPr>
        <a:solidFill>
          <a:schemeClr val="accent1">
            <a:lumMod val="20000"/>
            <a:lumOff val="80000"/>
          </a:schemeClr>
        </a:solidFill>
      </dgm:spPr>
      <dgm:t>
        <a:bodyPr/>
        <a:lstStyle/>
        <a:p>
          <a:pPr>
            <a:lnSpc>
              <a:spcPct val="100000"/>
            </a:lnSpc>
          </a:pPr>
          <a:r>
            <a:rPr lang="en-GB" sz="1800" dirty="0">
              <a:solidFill>
                <a:schemeClr val="tx1"/>
              </a:solidFill>
            </a:rPr>
            <a:t>The HIPAA Privacy Rule permits patient data de-identification for privacy protection. The balancing loop (B1) shows that de-identification safeguards privacy, strengthened by data privacy and security measures, preventing unauthorized access and re-identification risks and ensuring patient confidentiality in big data healthcare.</a:t>
          </a:r>
          <a:endParaRPr lang="en-US" sz="1800" dirty="0">
            <a:solidFill>
              <a:schemeClr val="tx1"/>
            </a:solidFill>
          </a:endParaRPr>
        </a:p>
      </dgm:t>
    </dgm:pt>
    <dgm:pt modelId="{1FEBF227-656F-4F50-B4F3-E554CF33A9C7}" type="parTrans" cxnId="{6A2D9470-9572-480C-A700-9CC97F299A90}">
      <dgm:prSet/>
      <dgm:spPr/>
      <dgm:t>
        <a:bodyPr/>
        <a:lstStyle/>
        <a:p>
          <a:endParaRPr lang="en-US"/>
        </a:p>
      </dgm:t>
    </dgm:pt>
    <dgm:pt modelId="{CE1A62CF-21B4-4B22-8E75-9B5FA4957556}" type="sibTrans" cxnId="{6A2D9470-9572-480C-A700-9CC97F299A90}">
      <dgm:prSet/>
      <dgm:spPr/>
      <dgm:t>
        <a:bodyPr/>
        <a:lstStyle/>
        <a:p>
          <a:endParaRPr lang="en-US"/>
        </a:p>
      </dgm:t>
    </dgm:pt>
    <dgm:pt modelId="{8340E29C-E326-40AF-8FC7-D317E3888CD2}">
      <dgm:prSet custT="1"/>
      <dgm:spPr>
        <a:solidFill>
          <a:schemeClr val="accent1">
            <a:lumMod val="20000"/>
            <a:lumOff val="80000"/>
          </a:schemeClr>
        </a:solidFill>
      </dgm:spPr>
      <dgm:t>
        <a:bodyPr/>
        <a:lstStyle/>
        <a:p>
          <a:pPr>
            <a:lnSpc>
              <a:spcPct val="100000"/>
            </a:lnSpc>
          </a:pPr>
          <a:r>
            <a:rPr lang="en-GB" sz="1800" dirty="0">
              <a:solidFill>
                <a:schemeClr val="tx1"/>
              </a:solidFill>
            </a:rPr>
            <a:t>The data integration complexity and data fragmentation reinforcing loop(R6) create issues in managing large data in healthcare due to various systems, schema variances, and restricted interconnection. This loop complicates data collecting and management.</a:t>
          </a:r>
          <a:endParaRPr lang="en-US" sz="1800" dirty="0">
            <a:solidFill>
              <a:schemeClr val="tx1"/>
            </a:solidFill>
          </a:endParaRPr>
        </a:p>
      </dgm:t>
    </dgm:pt>
    <dgm:pt modelId="{528761F4-7069-422D-BC31-CFB910FE2F0B}" type="sibTrans" cxnId="{3E087BAC-0621-4528-81D3-448F142F4189}">
      <dgm:prSet/>
      <dgm:spPr/>
      <dgm:t>
        <a:bodyPr/>
        <a:lstStyle/>
        <a:p>
          <a:endParaRPr lang="en-US"/>
        </a:p>
      </dgm:t>
    </dgm:pt>
    <dgm:pt modelId="{186A43C8-4E4E-4CE6-985F-34ADF5A2FE56}" type="parTrans" cxnId="{3E087BAC-0621-4528-81D3-448F142F4189}">
      <dgm:prSet/>
      <dgm:spPr/>
      <dgm:t>
        <a:bodyPr/>
        <a:lstStyle/>
        <a:p>
          <a:endParaRPr lang="en-US"/>
        </a:p>
      </dgm:t>
    </dgm:pt>
    <dgm:pt modelId="{AE647E30-62EB-4E38-A7B7-10E8775B11C2}" type="pres">
      <dgm:prSet presAssocID="{54904DCA-9488-4935-807A-F3F4139E9A2F}" presName="root" presStyleCnt="0">
        <dgm:presLayoutVars>
          <dgm:dir/>
          <dgm:resizeHandles val="exact"/>
        </dgm:presLayoutVars>
      </dgm:prSet>
      <dgm:spPr/>
    </dgm:pt>
    <dgm:pt modelId="{5122B71D-561A-4818-A2EF-FEA3D360FA73}" type="pres">
      <dgm:prSet presAssocID="{8340E29C-E326-40AF-8FC7-D317E3888CD2}" presName="compNode" presStyleCnt="0"/>
      <dgm:spPr/>
    </dgm:pt>
    <dgm:pt modelId="{C3B5592C-7EBE-43F5-B6C3-0AC78A33B80E}" type="pres">
      <dgm:prSet presAssocID="{8340E29C-E326-40AF-8FC7-D317E3888CD2}" presName="bgRect" presStyleLbl="bgShp" presStyleIdx="0" presStyleCnt="4"/>
      <dgm:spPr/>
    </dgm:pt>
    <dgm:pt modelId="{93256F5D-119E-429E-9B1D-9CFB252042EB}" type="pres">
      <dgm:prSet presAssocID="{8340E29C-E326-40AF-8FC7-D317E3888C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82B560DA-4FFE-4B56-9EA4-538E589C147E}" type="pres">
      <dgm:prSet presAssocID="{8340E29C-E326-40AF-8FC7-D317E3888CD2}" presName="spaceRect" presStyleCnt="0"/>
      <dgm:spPr/>
    </dgm:pt>
    <dgm:pt modelId="{7EB3556E-4091-4274-B2F0-161FC9F37B40}" type="pres">
      <dgm:prSet presAssocID="{8340E29C-E326-40AF-8FC7-D317E3888CD2}" presName="parTx" presStyleLbl="revTx" presStyleIdx="0" presStyleCnt="4">
        <dgm:presLayoutVars>
          <dgm:chMax val="0"/>
          <dgm:chPref val="0"/>
        </dgm:presLayoutVars>
      </dgm:prSet>
      <dgm:spPr/>
    </dgm:pt>
    <dgm:pt modelId="{6E6BF937-4DB6-4A7B-B6E1-BF90D03CF507}" type="pres">
      <dgm:prSet presAssocID="{528761F4-7069-422D-BC31-CFB910FE2F0B}" presName="sibTrans" presStyleCnt="0"/>
      <dgm:spPr/>
    </dgm:pt>
    <dgm:pt modelId="{B2CF3DFD-821A-4C16-80B7-FC0174314D3B}" type="pres">
      <dgm:prSet presAssocID="{C390C23E-0212-471F-81C8-53375C759D9D}" presName="compNode" presStyleCnt="0"/>
      <dgm:spPr/>
    </dgm:pt>
    <dgm:pt modelId="{F94E81BE-1C3E-463D-9248-3AE2709725C5}" type="pres">
      <dgm:prSet presAssocID="{C390C23E-0212-471F-81C8-53375C759D9D}" presName="bgRect" presStyleLbl="bgShp" presStyleIdx="1" presStyleCnt="4"/>
      <dgm:spPr/>
    </dgm:pt>
    <dgm:pt modelId="{A457F88D-55C7-40EC-B8B6-E1577F07D7FA}" type="pres">
      <dgm:prSet presAssocID="{C390C23E-0212-471F-81C8-53375C759D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ers"/>
        </a:ext>
      </dgm:extLst>
    </dgm:pt>
    <dgm:pt modelId="{63DAEDBF-0AD8-4F90-983A-31277269ACDF}" type="pres">
      <dgm:prSet presAssocID="{C390C23E-0212-471F-81C8-53375C759D9D}" presName="spaceRect" presStyleCnt="0"/>
      <dgm:spPr/>
    </dgm:pt>
    <dgm:pt modelId="{FC071E72-5BE9-4FEA-AA89-F8F67267AB38}" type="pres">
      <dgm:prSet presAssocID="{C390C23E-0212-471F-81C8-53375C759D9D}" presName="parTx" presStyleLbl="revTx" presStyleIdx="1" presStyleCnt="4">
        <dgm:presLayoutVars>
          <dgm:chMax val="0"/>
          <dgm:chPref val="0"/>
        </dgm:presLayoutVars>
      </dgm:prSet>
      <dgm:spPr/>
    </dgm:pt>
    <dgm:pt modelId="{25EFB147-00F1-4143-9AAB-82432DD12FD9}" type="pres">
      <dgm:prSet presAssocID="{D21AF1BF-318E-42C9-873C-079C66210C85}" presName="sibTrans" presStyleCnt="0"/>
      <dgm:spPr/>
    </dgm:pt>
    <dgm:pt modelId="{81E212FA-4E45-4FF7-90CB-EC2CB2191B58}" type="pres">
      <dgm:prSet presAssocID="{AA16DB40-81F1-45E1-89D4-B04D818A84F8}" presName="compNode" presStyleCnt="0"/>
      <dgm:spPr/>
    </dgm:pt>
    <dgm:pt modelId="{BD935BE6-ED20-4C4C-9458-D812DC57685F}" type="pres">
      <dgm:prSet presAssocID="{AA16DB40-81F1-45E1-89D4-B04D818A84F8}" presName="bgRect" presStyleLbl="bgShp" presStyleIdx="2" presStyleCnt="4"/>
      <dgm:spPr/>
    </dgm:pt>
    <dgm:pt modelId="{2ACAE62B-D96E-40BB-B27E-FCE957FD6C5B}" type="pres">
      <dgm:prSet presAssocID="{AA16DB40-81F1-45E1-89D4-B04D818A84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D30F0A5F-3385-4363-8610-9B7FC8C9561F}" type="pres">
      <dgm:prSet presAssocID="{AA16DB40-81F1-45E1-89D4-B04D818A84F8}" presName="spaceRect" presStyleCnt="0"/>
      <dgm:spPr/>
    </dgm:pt>
    <dgm:pt modelId="{C9B413D2-9431-44A3-9F48-EC3E8CE0E5AF}" type="pres">
      <dgm:prSet presAssocID="{AA16DB40-81F1-45E1-89D4-B04D818A84F8}" presName="parTx" presStyleLbl="revTx" presStyleIdx="2" presStyleCnt="4">
        <dgm:presLayoutVars>
          <dgm:chMax val="0"/>
          <dgm:chPref val="0"/>
        </dgm:presLayoutVars>
      </dgm:prSet>
      <dgm:spPr/>
    </dgm:pt>
    <dgm:pt modelId="{AB9A2216-CDEB-45C8-BCA5-B3FEDD24C19F}" type="pres">
      <dgm:prSet presAssocID="{F1C906F2-18A0-427C-BBD1-3A9029F7BBB9}" presName="sibTrans" presStyleCnt="0"/>
      <dgm:spPr/>
    </dgm:pt>
    <dgm:pt modelId="{14262C9E-5589-4A55-B92C-020F41AA23F2}" type="pres">
      <dgm:prSet presAssocID="{2F5DECC3-5579-48F9-8122-8665D0C18548}" presName="compNode" presStyleCnt="0"/>
      <dgm:spPr/>
    </dgm:pt>
    <dgm:pt modelId="{EF369CFE-C95A-4FBF-911D-639A31421F55}" type="pres">
      <dgm:prSet presAssocID="{2F5DECC3-5579-48F9-8122-8665D0C18548}" presName="bgRect" presStyleLbl="bgShp" presStyleIdx="3" presStyleCnt="4"/>
      <dgm:spPr/>
    </dgm:pt>
    <dgm:pt modelId="{C4826156-A84F-4190-B160-A5A21E3F988B}" type="pres">
      <dgm:prSet presAssocID="{2F5DECC3-5579-48F9-8122-8665D0C185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Computing"/>
        </a:ext>
      </dgm:extLst>
    </dgm:pt>
    <dgm:pt modelId="{1B81109B-7616-452E-ADDC-B1EBA59BBBB5}" type="pres">
      <dgm:prSet presAssocID="{2F5DECC3-5579-48F9-8122-8665D0C18548}" presName="spaceRect" presStyleCnt="0"/>
      <dgm:spPr/>
    </dgm:pt>
    <dgm:pt modelId="{577B0A31-0867-463D-9548-FC23D9086DF0}" type="pres">
      <dgm:prSet presAssocID="{2F5DECC3-5579-48F9-8122-8665D0C18548}" presName="parTx" presStyleLbl="revTx" presStyleIdx="3" presStyleCnt="4">
        <dgm:presLayoutVars>
          <dgm:chMax val="0"/>
          <dgm:chPref val="0"/>
        </dgm:presLayoutVars>
      </dgm:prSet>
      <dgm:spPr/>
    </dgm:pt>
  </dgm:ptLst>
  <dgm:cxnLst>
    <dgm:cxn modelId="{F2A91445-06FC-489F-9C00-E72E54AF89D4}" srcId="{54904DCA-9488-4935-807A-F3F4139E9A2F}" destId="{AA16DB40-81F1-45E1-89D4-B04D818A84F8}" srcOrd="2" destOrd="0" parTransId="{578635C7-B7D7-42FC-84B2-EF9C0572196D}" sibTransId="{F1C906F2-18A0-427C-BBD1-3A9029F7BBB9}"/>
    <dgm:cxn modelId="{6A2D9470-9572-480C-A700-9CC97F299A90}" srcId="{54904DCA-9488-4935-807A-F3F4139E9A2F}" destId="{2F5DECC3-5579-48F9-8122-8665D0C18548}" srcOrd="3" destOrd="0" parTransId="{1FEBF227-656F-4F50-B4F3-E554CF33A9C7}" sibTransId="{CE1A62CF-21B4-4B22-8E75-9B5FA4957556}"/>
    <dgm:cxn modelId="{7373F5A1-071B-4DD0-A874-3C2B05558795}" type="presOf" srcId="{C390C23E-0212-471F-81C8-53375C759D9D}" destId="{FC071E72-5BE9-4FEA-AA89-F8F67267AB38}" srcOrd="0" destOrd="0" presId="urn:microsoft.com/office/officeart/2018/2/layout/IconVerticalSolidList"/>
    <dgm:cxn modelId="{3E087BAC-0621-4528-81D3-448F142F4189}" srcId="{54904DCA-9488-4935-807A-F3F4139E9A2F}" destId="{8340E29C-E326-40AF-8FC7-D317E3888CD2}" srcOrd="0" destOrd="0" parTransId="{186A43C8-4E4E-4CE6-985F-34ADF5A2FE56}" sibTransId="{528761F4-7069-422D-BC31-CFB910FE2F0B}"/>
    <dgm:cxn modelId="{9675B6B1-6D9D-4181-AE97-37E811437DF8}" type="presOf" srcId="{AA16DB40-81F1-45E1-89D4-B04D818A84F8}" destId="{C9B413D2-9431-44A3-9F48-EC3E8CE0E5AF}" srcOrd="0" destOrd="0" presId="urn:microsoft.com/office/officeart/2018/2/layout/IconVerticalSolidList"/>
    <dgm:cxn modelId="{F15EA0B6-2FCD-40CC-AE35-5BE4E4698D4A}" type="presOf" srcId="{54904DCA-9488-4935-807A-F3F4139E9A2F}" destId="{AE647E30-62EB-4E38-A7B7-10E8775B11C2}" srcOrd="0" destOrd="0" presId="urn:microsoft.com/office/officeart/2018/2/layout/IconVerticalSolidList"/>
    <dgm:cxn modelId="{E1BBA5DF-B5F2-41A5-95FC-48B52EB8884D}" srcId="{54904DCA-9488-4935-807A-F3F4139E9A2F}" destId="{C390C23E-0212-471F-81C8-53375C759D9D}" srcOrd="1" destOrd="0" parTransId="{2066C276-24D6-4579-A11B-B4D0A4AB39C1}" sibTransId="{D21AF1BF-318E-42C9-873C-079C66210C85}"/>
    <dgm:cxn modelId="{18CE8DE9-6C32-4D94-835E-FC021CFAF860}" type="presOf" srcId="{2F5DECC3-5579-48F9-8122-8665D0C18548}" destId="{577B0A31-0867-463D-9548-FC23D9086DF0}" srcOrd="0" destOrd="0" presId="urn:microsoft.com/office/officeart/2018/2/layout/IconVerticalSolidList"/>
    <dgm:cxn modelId="{1F3151EC-A329-4BAC-B466-78AB7AFD19DB}" type="presOf" srcId="{8340E29C-E326-40AF-8FC7-D317E3888CD2}" destId="{7EB3556E-4091-4274-B2F0-161FC9F37B40}" srcOrd="0" destOrd="0" presId="urn:microsoft.com/office/officeart/2018/2/layout/IconVerticalSolidList"/>
    <dgm:cxn modelId="{D77FA40F-C85F-4C4E-A86C-7E3BF607C9E9}" type="presParOf" srcId="{AE647E30-62EB-4E38-A7B7-10E8775B11C2}" destId="{5122B71D-561A-4818-A2EF-FEA3D360FA73}" srcOrd="0" destOrd="0" presId="urn:microsoft.com/office/officeart/2018/2/layout/IconVerticalSolidList"/>
    <dgm:cxn modelId="{3E0704B3-2F62-48D2-B5F1-9B0E1D954E8B}" type="presParOf" srcId="{5122B71D-561A-4818-A2EF-FEA3D360FA73}" destId="{C3B5592C-7EBE-43F5-B6C3-0AC78A33B80E}" srcOrd="0" destOrd="0" presId="urn:microsoft.com/office/officeart/2018/2/layout/IconVerticalSolidList"/>
    <dgm:cxn modelId="{42BA0866-91C4-4841-8ED0-2050F4290F9B}" type="presParOf" srcId="{5122B71D-561A-4818-A2EF-FEA3D360FA73}" destId="{93256F5D-119E-429E-9B1D-9CFB252042EB}" srcOrd="1" destOrd="0" presId="urn:microsoft.com/office/officeart/2018/2/layout/IconVerticalSolidList"/>
    <dgm:cxn modelId="{2BD7C490-ED94-4B96-8FB2-22C4E5130525}" type="presParOf" srcId="{5122B71D-561A-4818-A2EF-FEA3D360FA73}" destId="{82B560DA-4FFE-4B56-9EA4-538E589C147E}" srcOrd="2" destOrd="0" presId="urn:microsoft.com/office/officeart/2018/2/layout/IconVerticalSolidList"/>
    <dgm:cxn modelId="{A78CF6CF-6EFD-40EA-9444-78E471E1D4C3}" type="presParOf" srcId="{5122B71D-561A-4818-A2EF-FEA3D360FA73}" destId="{7EB3556E-4091-4274-B2F0-161FC9F37B40}" srcOrd="3" destOrd="0" presId="urn:microsoft.com/office/officeart/2018/2/layout/IconVerticalSolidList"/>
    <dgm:cxn modelId="{FA032E30-4AB5-40E7-A442-3464777F42B2}" type="presParOf" srcId="{AE647E30-62EB-4E38-A7B7-10E8775B11C2}" destId="{6E6BF937-4DB6-4A7B-B6E1-BF90D03CF507}" srcOrd="1" destOrd="0" presId="urn:microsoft.com/office/officeart/2018/2/layout/IconVerticalSolidList"/>
    <dgm:cxn modelId="{38A5FB7A-A12C-4C06-8EF6-B43B0D2D3805}" type="presParOf" srcId="{AE647E30-62EB-4E38-A7B7-10E8775B11C2}" destId="{B2CF3DFD-821A-4C16-80B7-FC0174314D3B}" srcOrd="2" destOrd="0" presId="urn:microsoft.com/office/officeart/2018/2/layout/IconVerticalSolidList"/>
    <dgm:cxn modelId="{9E939719-6CAE-4AEA-B9A0-B051CF767AE1}" type="presParOf" srcId="{B2CF3DFD-821A-4C16-80B7-FC0174314D3B}" destId="{F94E81BE-1C3E-463D-9248-3AE2709725C5}" srcOrd="0" destOrd="0" presId="urn:microsoft.com/office/officeart/2018/2/layout/IconVerticalSolidList"/>
    <dgm:cxn modelId="{98273F83-B41A-4F4B-AFAD-86294DB93172}" type="presParOf" srcId="{B2CF3DFD-821A-4C16-80B7-FC0174314D3B}" destId="{A457F88D-55C7-40EC-B8B6-E1577F07D7FA}" srcOrd="1" destOrd="0" presId="urn:microsoft.com/office/officeart/2018/2/layout/IconVerticalSolidList"/>
    <dgm:cxn modelId="{00C7AD04-57C4-4473-86C5-28DD2B62F864}" type="presParOf" srcId="{B2CF3DFD-821A-4C16-80B7-FC0174314D3B}" destId="{63DAEDBF-0AD8-4F90-983A-31277269ACDF}" srcOrd="2" destOrd="0" presId="urn:microsoft.com/office/officeart/2018/2/layout/IconVerticalSolidList"/>
    <dgm:cxn modelId="{E49BFF2D-ED59-4791-BEAD-2E9B753D6765}" type="presParOf" srcId="{B2CF3DFD-821A-4C16-80B7-FC0174314D3B}" destId="{FC071E72-5BE9-4FEA-AA89-F8F67267AB38}" srcOrd="3" destOrd="0" presId="urn:microsoft.com/office/officeart/2018/2/layout/IconVerticalSolidList"/>
    <dgm:cxn modelId="{36EB9FFA-8671-4CBE-B9A8-8B018D37950A}" type="presParOf" srcId="{AE647E30-62EB-4E38-A7B7-10E8775B11C2}" destId="{25EFB147-00F1-4143-9AAB-82432DD12FD9}" srcOrd="3" destOrd="0" presId="urn:microsoft.com/office/officeart/2018/2/layout/IconVerticalSolidList"/>
    <dgm:cxn modelId="{68343C74-4F26-4D0D-85FC-9317053EFD25}" type="presParOf" srcId="{AE647E30-62EB-4E38-A7B7-10E8775B11C2}" destId="{81E212FA-4E45-4FF7-90CB-EC2CB2191B58}" srcOrd="4" destOrd="0" presId="urn:microsoft.com/office/officeart/2018/2/layout/IconVerticalSolidList"/>
    <dgm:cxn modelId="{DEB5A872-4763-4347-AE90-BF423FE7832F}" type="presParOf" srcId="{81E212FA-4E45-4FF7-90CB-EC2CB2191B58}" destId="{BD935BE6-ED20-4C4C-9458-D812DC57685F}" srcOrd="0" destOrd="0" presId="urn:microsoft.com/office/officeart/2018/2/layout/IconVerticalSolidList"/>
    <dgm:cxn modelId="{D7AF27A9-81F4-4AB6-A250-306AACFD2A97}" type="presParOf" srcId="{81E212FA-4E45-4FF7-90CB-EC2CB2191B58}" destId="{2ACAE62B-D96E-40BB-B27E-FCE957FD6C5B}" srcOrd="1" destOrd="0" presId="urn:microsoft.com/office/officeart/2018/2/layout/IconVerticalSolidList"/>
    <dgm:cxn modelId="{8780C7D5-8CD9-489D-944E-7E2536CEAB91}" type="presParOf" srcId="{81E212FA-4E45-4FF7-90CB-EC2CB2191B58}" destId="{D30F0A5F-3385-4363-8610-9B7FC8C9561F}" srcOrd="2" destOrd="0" presId="urn:microsoft.com/office/officeart/2018/2/layout/IconVerticalSolidList"/>
    <dgm:cxn modelId="{B5ACD46C-86A7-4BF3-AB48-C3DFDBB7E449}" type="presParOf" srcId="{81E212FA-4E45-4FF7-90CB-EC2CB2191B58}" destId="{C9B413D2-9431-44A3-9F48-EC3E8CE0E5AF}" srcOrd="3" destOrd="0" presId="urn:microsoft.com/office/officeart/2018/2/layout/IconVerticalSolidList"/>
    <dgm:cxn modelId="{591B07CD-5B3E-47DA-930A-3139862A6856}" type="presParOf" srcId="{AE647E30-62EB-4E38-A7B7-10E8775B11C2}" destId="{AB9A2216-CDEB-45C8-BCA5-B3FEDD24C19F}" srcOrd="5" destOrd="0" presId="urn:microsoft.com/office/officeart/2018/2/layout/IconVerticalSolidList"/>
    <dgm:cxn modelId="{A17A9992-6B0E-4C80-9BCA-CF58EBC25637}" type="presParOf" srcId="{AE647E30-62EB-4E38-A7B7-10E8775B11C2}" destId="{14262C9E-5589-4A55-B92C-020F41AA23F2}" srcOrd="6" destOrd="0" presId="urn:microsoft.com/office/officeart/2018/2/layout/IconVerticalSolidList"/>
    <dgm:cxn modelId="{5EB99605-C075-4757-AB83-2F0ED19FA525}" type="presParOf" srcId="{14262C9E-5589-4A55-B92C-020F41AA23F2}" destId="{EF369CFE-C95A-4FBF-911D-639A31421F55}" srcOrd="0" destOrd="0" presId="urn:microsoft.com/office/officeart/2018/2/layout/IconVerticalSolidList"/>
    <dgm:cxn modelId="{A00231BE-A750-48A6-BA15-EA854C2F2B78}" type="presParOf" srcId="{14262C9E-5589-4A55-B92C-020F41AA23F2}" destId="{C4826156-A84F-4190-B160-A5A21E3F988B}" srcOrd="1" destOrd="0" presId="urn:microsoft.com/office/officeart/2018/2/layout/IconVerticalSolidList"/>
    <dgm:cxn modelId="{2CF35788-534C-4DE2-A3CE-88A32E9FC14C}" type="presParOf" srcId="{14262C9E-5589-4A55-B92C-020F41AA23F2}" destId="{1B81109B-7616-452E-ADDC-B1EBA59BBBB5}" srcOrd="2" destOrd="0" presId="urn:microsoft.com/office/officeart/2018/2/layout/IconVerticalSolidList"/>
    <dgm:cxn modelId="{8773E451-A13D-42E7-8172-DB8B5436CF70}" type="presParOf" srcId="{14262C9E-5589-4A55-B92C-020F41AA23F2}" destId="{577B0A31-0867-463D-9548-FC23D9086D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D64F4-D614-4C0E-BAD0-F47E77B6542A}">
      <dsp:nvSpPr>
        <dsp:cNvPr id="0" name=""/>
        <dsp:cNvSpPr/>
      </dsp:nvSpPr>
      <dsp:spPr>
        <a:xfrm>
          <a:off x="0" y="3570"/>
          <a:ext cx="12420125" cy="7604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44851-22C5-4B2D-99F0-42A94455CC8E}">
      <dsp:nvSpPr>
        <dsp:cNvPr id="0" name=""/>
        <dsp:cNvSpPr/>
      </dsp:nvSpPr>
      <dsp:spPr>
        <a:xfrm>
          <a:off x="230025" y="174663"/>
          <a:ext cx="418227" cy="418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6072B1-356F-492C-B0E2-62AB86198DA2}">
      <dsp:nvSpPr>
        <dsp:cNvPr id="0" name=""/>
        <dsp:cNvSpPr/>
      </dsp:nvSpPr>
      <dsp:spPr>
        <a:xfrm>
          <a:off x="878278" y="3570"/>
          <a:ext cx="11541846" cy="76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77" tIns="80477" rIns="80477" bIns="80477" numCol="1" spcCol="1270" anchor="ctr" anchorCtr="0">
          <a:noAutofit/>
        </a:bodyPr>
        <a:lstStyle/>
        <a:p>
          <a:pPr marL="0" lvl="0" indent="0" algn="l" defTabSz="844550">
            <a:lnSpc>
              <a:spcPct val="100000"/>
            </a:lnSpc>
            <a:spcBef>
              <a:spcPct val="0"/>
            </a:spcBef>
            <a:spcAft>
              <a:spcPct val="35000"/>
            </a:spcAft>
            <a:buNone/>
          </a:pPr>
          <a:r>
            <a:rPr lang="en-US" sz="1900" b="1" kern="1200" dirty="0"/>
            <a:t>Introduction                                                                                Big Data in Healthcare                    </a:t>
          </a:r>
        </a:p>
      </dsp:txBody>
      <dsp:txXfrm>
        <a:off x="878278" y="3570"/>
        <a:ext cx="11541846" cy="760413"/>
      </dsp:txXfrm>
    </dsp:sp>
    <dsp:sp modelId="{07F6D8C0-D53A-4004-B8DF-E3F3CD8C2160}">
      <dsp:nvSpPr>
        <dsp:cNvPr id="0" name=""/>
        <dsp:cNvSpPr/>
      </dsp:nvSpPr>
      <dsp:spPr>
        <a:xfrm>
          <a:off x="0" y="954087"/>
          <a:ext cx="12420125" cy="7604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2855D-C4D3-49A7-AC74-B09FF0F6F02B}">
      <dsp:nvSpPr>
        <dsp:cNvPr id="0" name=""/>
        <dsp:cNvSpPr/>
      </dsp:nvSpPr>
      <dsp:spPr>
        <a:xfrm>
          <a:off x="230025" y="1125180"/>
          <a:ext cx="418227" cy="418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264BB-E19D-4CA8-A9B3-197A0E1DB86D}">
      <dsp:nvSpPr>
        <dsp:cNvPr id="0" name=""/>
        <dsp:cNvSpPr/>
      </dsp:nvSpPr>
      <dsp:spPr>
        <a:xfrm>
          <a:off x="878278" y="954087"/>
          <a:ext cx="11541846" cy="76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77" tIns="80477" rIns="80477" bIns="80477"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tx1"/>
              </a:solidFill>
            </a:rPr>
            <a:t>Background </a:t>
          </a:r>
          <a:r>
            <a:rPr lang="da-DK" sz="1900" b="1" kern="1200" dirty="0">
              <a:solidFill>
                <a:schemeClr val="tx1"/>
              </a:solidFill>
            </a:rPr>
            <a:t>&amp; Literature                                                           </a:t>
          </a:r>
          <a:r>
            <a:rPr lang="en-GB" sz="1900" b="1" i="0" kern="1200" dirty="0">
              <a:solidFill>
                <a:schemeClr val="tx1"/>
              </a:solidFill>
            </a:rPr>
            <a:t>Healthcare as a Big-data Repository</a:t>
          </a:r>
          <a:r>
            <a:rPr lang="da-DK" sz="1900" b="1" kern="1200" dirty="0">
              <a:solidFill>
                <a:schemeClr val="tx1"/>
              </a:solidFill>
            </a:rPr>
            <a:t>                      </a:t>
          </a:r>
          <a:endParaRPr lang="en-US" sz="1900" b="1" kern="1200" dirty="0">
            <a:solidFill>
              <a:schemeClr val="tx1"/>
            </a:solidFill>
          </a:endParaRPr>
        </a:p>
      </dsp:txBody>
      <dsp:txXfrm>
        <a:off x="878278" y="954087"/>
        <a:ext cx="11541846" cy="760413"/>
      </dsp:txXfrm>
    </dsp:sp>
    <dsp:sp modelId="{158217E7-4604-440C-8691-1CA361E9C9F5}">
      <dsp:nvSpPr>
        <dsp:cNvPr id="0" name=""/>
        <dsp:cNvSpPr/>
      </dsp:nvSpPr>
      <dsp:spPr>
        <a:xfrm>
          <a:off x="0" y="1904605"/>
          <a:ext cx="12420125" cy="7604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43272-CFBC-48B4-82EC-907A0E5579B6}">
      <dsp:nvSpPr>
        <dsp:cNvPr id="0" name=""/>
        <dsp:cNvSpPr/>
      </dsp:nvSpPr>
      <dsp:spPr>
        <a:xfrm>
          <a:off x="230025" y="2075698"/>
          <a:ext cx="418227" cy="418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0F9FB9-20DD-4018-BF65-662BF4F4D38E}">
      <dsp:nvSpPr>
        <dsp:cNvPr id="0" name=""/>
        <dsp:cNvSpPr/>
      </dsp:nvSpPr>
      <dsp:spPr>
        <a:xfrm>
          <a:off x="878278" y="1904605"/>
          <a:ext cx="11541846" cy="76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77" tIns="80477" rIns="80477" bIns="80477" numCol="1" spcCol="1270" anchor="ctr" anchorCtr="0">
          <a:noAutofit/>
        </a:bodyPr>
        <a:lstStyle/>
        <a:p>
          <a:pPr marL="0" lvl="0" indent="0" algn="l" defTabSz="844550">
            <a:lnSpc>
              <a:spcPct val="100000"/>
            </a:lnSpc>
            <a:spcBef>
              <a:spcPct val="0"/>
            </a:spcBef>
            <a:spcAft>
              <a:spcPct val="35000"/>
            </a:spcAft>
            <a:buNone/>
          </a:pPr>
          <a:r>
            <a:rPr lang="da-DK" sz="1900" b="1" kern="1200" dirty="0"/>
            <a:t>Methodology                                                                               </a:t>
          </a:r>
          <a:r>
            <a:rPr lang="en-US" sz="1900" b="1" kern="1200" dirty="0"/>
            <a:t>System Dynamics Modeling</a:t>
          </a:r>
        </a:p>
      </dsp:txBody>
      <dsp:txXfrm>
        <a:off x="878278" y="1904605"/>
        <a:ext cx="11541846" cy="760413"/>
      </dsp:txXfrm>
    </dsp:sp>
    <dsp:sp modelId="{CDFE606B-F2F7-4751-9EB7-5C96DC77A856}">
      <dsp:nvSpPr>
        <dsp:cNvPr id="0" name=""/>
        <dsp:cNvSpPr/>
      </dsp:nvSpPr>
      <dsp:spPr>
        <a:xfrm>
          <a:off x="0" y="2855122"/>
          <a:ext cx="12420125" cy="7604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12FAE-650A-4C79-A7D8-6FB6A6E564AA}">
      <dsp:nvSpPr>
        <dsp:cNvPr id="0" name=""/>
        <dsp:cNvSpPr/>
      </dsp:nvSpPr>
      <dsp:spPr>
        <a:xfrm>
          <a:off x="230025" y="3026215"/>
          <a:ext cx="418227" cy="4182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BCDE7B-77FA-430E-A893-8673ECAE0316}">
      <dsp:nvSpPr>
        <dsp:cNvPr id="0" name=""/>
        <dsp:cNvSpPr/>
      </dsp:nvSpPr>
      <dsp:spPr>
        <a:xfrm>
          <a:off x="878278" y="2855122"/>
          <a:ext cx="11541846" cy="76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77" tIns="80477" rIns="80477" bIns="80477" numCol="1" spcCol="1270" anchor="ctr" anchorCtr="0">
          <a:noAutofit/>
        </a:bodyPr>
        <a:lstStyle/>
        <a:p>
          <a:pPr marL="0" lvl="0" indent="0" algn="l" defTabSz="844550">
            <a:lnSpc>
              <a:spcPct val="100000"/>
            </a:lnSpc>
            <a:spcBef>
              <a:spcPct val="0"/>
            </a:spcBef>
            <a:spcAft>
              <a:spcPct val="35000"/>
            </a:spcAft>
            <a:buNone/>
          </a:pPr>
          <a:r>
            <a:rPr lang="da-DK" sz="1900" b="1" kern="1200" dirty="0"/>
            <a:t>Proposed Solution                                                                     </a:t>
          </a:r>
          <a:r>
            <a:rPr lang="en-GB" sz="1900" b="1" kern="1200" dirty="0">
              <a:solidFill>
                <a:schemeClr val="tx1"/>
              </a:solidFill>
            </a:rPr>
            <a:t>The Causal Model for Big Data in Healthcare</a:t>
          </a:r>
          <a:r>
            <a:rPr lang="da-DK" sz="1900" b="1" kern="1200" dirty="0"/>
            <a:t>                                       </a:t>
          </a:r>
          <a:endParaRPr lang="en-US" sz="1900" b="1" kern="1200" dirty="0"/>
        </a:p>
      </dsp:txBody>
      <dsp:txXfrm>
        <a:off x="878278" y="2855122"/>
        <a:ext cx="11541846" cy="760413"/>
      </dsp:txXfrm>
    </dsp:sp>
    <dsp:sp modelId="{663295EC-80F3-4D8C-BF19-3F1D0DDA7E92}">
      <dsp:nvSpPr>
        <dsp:cNvPr id="0" name=""/>
        <dsp:cNvSpPr/>
      </dsp:nvSpPr>
      <dsp:spPr>
        <a:xfrm>
          <a:off x="0" y="3805639"/>
          <a:ext cx="12420125" cy="7604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16D63-32B2-45B7-9E51-B381BAB8F00B}">
      <dsp:nvSpPr>
        <dsp:cNvPr id="0" name=""/>
        <dsp:cNvSpPr/>
      </dsp:nvSpPr>
      <dsp:spPr>
        <a:xfrm>
          <a:off x="230025" y="3976733"/>
          <a:ext cx="418227" cy="4182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CB7C92-DD40-4712-9C81-3A392EF4ABF5}">
      <dsp:nvSpPr>
        <dsp:cNvPr id="0" name=""/>
        <dsp:cNvSpPr/>
      </dsp:nvSpPr>
      <dsp:spPr>
        <a:xfrm>
          <a:off x="878278" y="3805639"/>
          <a:ext cx="11541846" cy="760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77" tIns="80477" rIns="80477" bIns="80477" numCol="1" spcCol="1270" anchor="ctr" anchorCtr="0">
          <a:noAutofit/>
        </a:bodyPr>
        <a:lstStyle/>
        <a:p>
          <a:pPr marL="0" lvl="0" indent="0" algn="l" defTabSz="844550">
            <a:lnSpc>
              <a:spcPct val="100000"/>
            </a:lnSpc>
            <a:spcBef>
              <a:spcPct val="0"/>
            </a:spcBef>
            <a:spcAft>
              <a:spcPct val="35000"/>
            </a:spcAft>
            <a:buNone/>
          </a:pPr>
          <a:r>
            <a:rPr lang="da-DK" sz="1900" b="1" kern="1200" dirty="0"/>
            <a:t>Conclusion                                                                                  Discussion and Summary   </a:t>
          </a:r>
          <a:endParaRPr lang="en-US" sz="1900" b="1" kern="1200" dirty="0"/>
        </a:p>
      </dsp:txBody>
      <dsp:txXfrm>
        <a:off x="878278" y="3805639"/>
        <a:ext cx="11541846" cy="7604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19F4F-A2EC-4534-B2AA-B2B3DEC3094D}">
      <dsp:nvSpPr>
        <dsp:cNvPr id="0" name=""/>
        <dsp:cNvSpPr/>
      </dsp:nvSpPr>
      <dsp:spPr>
        <a:xfrm>
          <a:off x="-37997" y="12264"/>
          <a:ext cx="9387839" cy="925457"/>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solidFill>
                <a:schemeClr val="tx1"/>
              </a:solidFill>
            </a:rPr>
            <a:t>Integrating big data, EHRs, and HISs holds immense promise for reshaping healthcare. </a:t>
          </a:r>
          <a:endParaRPr lang="en-US" sz="1800" b="0" kern="1200" dirty="0">
            <a:solidFill>
              <a:schemeClr val="tx1"/>
            </a:solidFill>
          </a:endParaRPr>
        </a:p>
      </dsp:txBody>
      <dsp:txXfrm>
        <a:off x="-10891" y="39370"/>
        <a:ext cx="8253017" cy="871245"/>
      </dsp:txXfrm>
    </dsp:sp>
    <dsp:sp modelId="{45EDFDC0-518A-46B1-A741-9A966CB57F7F}">
      <dsp:nvSpPr>
        <dsp:cNvPr id="0" name=""/>
        <dsp:cNvSpPr/>
      </dsp:nvSpPr>
      <dsp:spPr>
        <a:xfrm>
          <a:off x="394785" y="1015358"/>
          <a:ext cx="9924354" cy="1083127"/>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solidFill>
                <a:schemeClr val="tx1"/>
              </a:solidFill>
            </a:rPr>
            <a:t>This integration can enhance patient care, foster collaboration among healthcare providers, advance research, and enable effective public health interventions through data analysis. </a:t>
          </a:r>
          <a:endParaRPr lang="en-US" sz="1800" kern="1200" dirty="0">
            <a:solidFill>
              <a:schemeClr val="tx1"/>
            </a:solidFill>
          </a:endParaRPr>
        </a:p>
      </dsp:txBody>
      <dsp:txXfrm>
        <a:off x="426509" y="1047082"/>
        <a:ext cx="8467020" cy="1019679"/>
      </dsp:txXfrm>
    </dsp:sp>
    <dsp:sp modelId="{918AC451-400B-4377-A9AD-9BB86E35C249}">
      <dsp:nvSpPr>
        <dsp:cNvPr id="0" name=""/>
        <dsp:cNvSpPr/>
      </dsp:nvSpPr>
      <dsp:spPr>
        <a:xfrm>
          <a:off x="1834788" y="3320020"/>
          <a:ext cx="9387839" cy="949986"/>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solidFill>
                <a:schemeClr val="tx1"/>
              </a:solidFill>
            </a:rPr>
            <a:t>Overcoming data fragmentation challenges requires promoting interoperability</a:t>
          </a:r>
        </a:p>
        <a:p>
          <a:pPr marL="0" lvl="0" indent="0" algn="l" defTabSz="800100">
            <a:lnSpc>
              <a:spcPct val="90000"/>
            </a:lnSpc>
            <a:spcBef>
              <a:spcPct val="0"/>
            </a:spcBef>
            <a:spcAft>
              <a:spcPct val="35000"/>
            </a:spcAft>
            <a:buNone/>
          </a:pPr>
          <a:r>
            <a:rPr lang="en-GB" sz="1800" b="0" i="0" kern="1200" dirty="0">
              <a:solidFill>
                <a:schemeClr val="tx1"/>
              </a:solidFill>
            </a:rPr>
            <a:t>standards and standardization within healthcare systems.</a:t>
          </a:r>
          <a:endParaRPr lang="en-US" sz="1800" kern="1200" dirty="0">
            <a:solidFill>
              <a:schemeClr val="tx1"/>
            </a:solidFill>
          </a:endParaRPr>
        </a:p>
      </dsp:txBody>
      <dsp:txXfrm>
        <a:off x="1862612" y="3347844"/>
        <a:ext cx="8013660" cy="894338"/>
      </dsp:txXfrm>
    </dsp:sp>
    <dsp:sp modelId="{F86B92EE-1B20-481E-8042-24A108B4447A}">
      <dsp:nvSpPr>
        <dsp:cNvPr id="0" name=""/>
        <dsp:cNvSpPr/>
      </dsp:nvSpPr>
      <dsp:spPr>
        <a:xfrm>
          <a:off x="1493027" y="2200678"/>
          <a:ext cx="9387839" cy="949986"/>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US" sz="1800" kern="1200" dirty="0">
            <a:solidFill>
              <a:schemeClr val="tx1"/>
            </a:solidFill>
          </a:endParaRPr>
        </a:p>
      </dsp:txBody>
      <dsp:txXfrm>
        <a:off x="1520851" y="2228502"/>
        <a:ext cx="8013660" cy="894338"/>
      </dsp:txXfrm>
    </dsp:sp>
    <dsp:sp modelId="{582CDF0F-CD92-44CA-BAF6-4CD3C034173F}">
      <dsp:nvSpPr>
        <dsp:cNvPr id="0" name=""/>
        <dsp:cNvSpPr/>
      </dsp:nvSpPr>
      <dsp:spPr>
        <a:xfrm>
          <a:off x="1508614" y="2177478"/>
          <a:ext cx="9539828" cy="949986"/>
        </a:xfrm>
        <a:prstGeom prst="roundRect">
          <a:avLst>
            <a:gd name="adj" fmla="val 10000"/>
          </a:avLst>
        </a:prstGeom>
        <a:solidFill>
          <a:srgbClr val="DEEBF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dirty="0">
              <a:solidFill>
                <a:schemeClr val="tx1"/>
              </a:solidFill>
            </a:rPr>
            <a:t>These risks encompass concerns regarding data privacy and security, data inconsistencies arising from human behaviour, data fragmentation, issues related to data quality, re-identification risks, and complex challenges in data governance.</a:t>
          </a:r>
          <a:endParaRPr lang="en-GB" sz="1800" kern="1200" dirty="0">
            <a:solidFill>
              <a:schemeClr val="tx1"/>
            </a:solidFill>
          </a:endParaRPr>
        </a:p>
      </dsp:txBody>
      <dsp:txXfrm>
        <a:off x="1536438" y="2205302"/>
        <a:ext cx="8144302" cy="894338"/>
      </dsp:txXfrm>
    </dsp:sp>
    <dsp:sp modelId="{17E6FF82-2F72-4B2D-AE21-733B14D6EB5C}">
      <dsp:nvSpPr>
        <dsp:cNvPr id="0" name=""/>
        <dsp:cNvSpPr/>
      </dsp:nvSpPr>
      <dsp:spPr>
        <a:xfrm>
          <a:off x="8732350" y="694017"/>
          <a:ext cx="617491" cy="617491"/>
        </a:xfrm>
        <a:prstGeom prst="downArrow">
          <a:avLst>
            <a:gd name="adj1" fmla="val 55000"/>
            <a:gd name="adj2" fmla="val 45000"/>
          </a:avLst>
        </a:prstGeom>
        <a:solidFill>
          <a:schemeClr val="accent1">
            <a:lumMod val="20000"/>
            <a:lumOff val="8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t>1</a:t>
          </a:r>
        </a:p>
      </dsp:txBody>
      <dsp:txXfrm>
        <a:off x="8871285" y="694017"/>
        <a:ext cx="339621" cy="464662"/>
      </dsp:txXfrm>
    </dsp:sp>
    <dsp:sp modelId="{D14E24AA-C248-4725-8636-E3BCEF4DA8AF}">
      <dsp:nvSpPr>
        <dsp:cNvPr id="0" name=""/>
        <dsp:cNvSpPr/>
      </dsp:nvSpPr>
      <dsp:spPr>
        <a:xfrm>
          <a:off x="9433390" y="1775947"/>
          <a:ext cx="617491" cy="617491"/>
        </a:xfrm>
        <a:prstGeom prst="downArrow">
          <a:avLst>
            <a:gd name="adj1" fmla="val 55000"/>
            <a:gd name="adj2" fmla="val 45000"/>
          </a:avLst>
        </a:prstGeom>
        <a:solidFill>
          <a:schemeClr val="accent1">
            <a:lumMod val="20000"/>
            <a:lumOff val="8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t>2</a:t>
          </a:r>
        </a:p>
      </dsp:txBody>
      <dsp:txXfrm>
        <a:off x="9572325" y="1775947"/>
        <a:ext cx="339621" cy="464662"/>
      </dsp:txXfrm>
    </dsp:sp>
    <dsp:sp modelId="{4570EC2D-E35B-4FFD-AF4D-0AC29E1D391C}">
      <dsp:nvSpPr>
        <dsp:cNvPr id="0" name=""/>
        <dsp:cNvSpPr/>
      </dsp:nvSpPr>
      <dsp:spPr>
        <a:xfrm>
          <a:off x="10134430" y="2842043"/>
          <a:ext cx="617491" cy="617491"/>
        </a:xfrm>
        <a:prstGeom prst="downArrow">
          <a:avLst>
            <a:gd name="adj1" fmla="val 55000"/>
            <a:gd name="adj2" fmla="val 45000"/>
          </a:avLst>
        </a:prstGeom>
        <a:solidFill>
          <a:schemeClr val="accent1">
            <a:lumMod val="20000"/>
            <a:lumOff val="8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t>3</a:t>
          </a:r>
        </a:p>
      </dsp:txBody>
      <dsp:txXfrm>
        <a:off x="10273365" y="2842043"/>
        <a:ext cx="339621" cy="464662"/>
      </dsp:txXfrm>
    </dsp:sp>
    <dsp:sp modelId="{96D1011D-CB69-4C5A-A549-6CC6562613E8}">
      <dsp:nvSpPr>
        <dsp:cNvPr id="0" name=""/>
        <dsp:cNvSpPr/>
      </dsp:nvSpPr>
      <dsp:spPr>
        <a:xfrm>
          <a:off x="10835470" y="3934527"/>
          <a:ext cx="617491" cy="617491"/>
        </a:xfrm>
        <a:prstGeom prst="downArrow">
          <a:avLst>
            <a:gd name="adj1" fmla="val 55000"/>
            <a:gd name="adj2" fmla="val 45000"/>
          </a:avLst>
        </a:prstGeom>
        <a:solidFill>
          <a:schemeClr val="accent1">
            <a:lumMod val="20000"/>
            <a:lumOff val="8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t>4</a:t>
          </a:r>
        </a:p>
      </dsp:txBody>
      <dsp:txXfrm>
        <a:off x="10974405" y="3934527"/>
        <a:ext cx="339621" cy="4646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45750-4F4B-422D-BC0D-FC42CB4B677C}">
      <dsp:nvSpPr>
        <dsp:cNvPr id="0" name=""/>
        <dsp:cNvSpPr/>
      </dsp:nvSpPr>
      <dsp:spPr>
        <a:xfrm>
          <a:off x="256601" y="1694510"/>
          <a:ext cx="991192" cy="927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B91CE1-388F-4455-8C7D-126C1C2F2DBB}">
      <dsp:nvSpPr>
        <dsp:cNvPr id="0" name=""/>
        <dsp:cNvSpPr/>
      </dsp:nvSpPr>
      <dsp:spPr>
        <a:xfrm>
          <a:off x="539125" y="1853779"/>
          <a:ext cx="426144" cy="6086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89C70-73B9-449A-9D89-CEDA796240D8}">
      <dsp:nvSpPr>
        <dsp:cNvPr id="0" name=""/>
        <dsp:cNvSpPr/>
      </dsp:nvSpPr>
      <dsp:spPr>
        <a:xfrm>
          <a:off x="1347660" y="1390666"/>
          <a:ext cx="4421773" cy="1534920"/>
        </a:xfrm>
        <a:prstGeom prst="rect">
          <a:avLst/>
        </a:prstGeom>
        <a:solidFill>
          <a:srgbClr val="DEEBF7"/>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solidFill>
                <a:schemeClr val="tx1"/>
              </a:solidFill>
            </a:rPr>
            <a:t>Big data is a term used to describe enormous volumes of data that are larger than what typical software or internet-based platforms can manage, store, process, and analyse efficiently.</a:t>
          </a:r>
          <a:endParaRPr lang="en-US" sz="2000" kern="1200" dirty="0">
            <a:solidFill>
              <a:schemeClr val="tx1"/>
            </a:solidFill>
          </a:endParaRPr>
        </a:p>
      </dsp:txBody>
      <dsp:txXfrm>
        <a:off x="1347660" y="1390666"/>
        <a:ext cx="4421773" cy="1534920"/>
      </dsp:txXfrm>
    </dsp:sp>
    <dsp:sp modelId="{99DA7BE3-633E-4E27-99EB-F22EB06FDBE0}">
      <dsp:nvSpPr>
        <dsp:cNvPr id="0" name=""/>
        <dsp:cNvSpPr/>
      </dsp:nvSpPr>
      <dsp:spPr>
        <a:xfrm>
          <a:off x="6044714" y="1776201"/>
          <a:ext cx="1038190" cy="814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15709-E407-4531-BB01-1CCF1755A4CE}">
      <dsp:nvSpPr>
        <dsp:cNvPr id="0" name=""/>
        <dsp:cNvSpPr/>
      </dsp:nvSpPr>
      <dsp:spPr>
        <a:xfrm>
          <a:off x="6147279" y="1744820"/>
          <a:ext cx="859907" cy="8599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9ADD78-D94F-4089-823A-4454C9B97BAB}">
      <dsp:nvSpPr>
        <dsp:cNvPr id="0" name=""/>
        <dsp:cNvSpPr/>
      </dsp:nvSpPr>
      <dsp:spPr>
        <a:xfrm>
          <a:off x="7472210" y="1297062"/>
          <a:ext cx="4463185" cy="1722128"/>
        </a:xfrm>
        <a:prstGeom prst="rect">
          <a:avLst/>
        </a:prstGeom>
        <a:solidFill>
          <a:srgbClr val="DEEBF7"/>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GB" sz="2200" kern="1200" dirty="0">
              <a:solidFill>
                <a:schemeClr val="tx1"/>
              </a:solidFill>
            </a:rPr>
            <a:t>Big data refers to the size and complexity of massive data collections. which call for specialist management and insight extraction techniques</a:t>
          </a:r>
          <a:endParaRPr lang="en-US" sz="2200" kern="1200" dirty="0">
            <a:solidFill>
              <a:schemeClr val="tx1"/>
            </a:solidFill>
          </a:endParaRPr>
        </a:p>
      </dsp:txBody>
      <dsp:txXfrm>
        <a:off x="7472210" y="1297062"/>
        <a:ext cx="4463185" cy="17221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2C3AF-3E46-4E3B-AC5B-8E17965BF4BC}">
      <dsp:nvSpPr>
        <dsp:cNvPr id="0" name=""/>
        <dsp:cNvSpPr/>
      </dsp:nvSpPr>
      <dsp:spPr>
        <a:xfrm>
          <a:off x="0" y="192017"/>
          <a:ext cx="5229203" cy="2288203"/>
        </a:xfrm>
        <a:prstGeom prst="roundRect">
          <a:avLst/>
        </a:prstGeom>
        <a:solidFill>
          <a:srgbClr val="DEEBF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Big data in healthcare is defined by volume, variety, velocity, </a:t>
          </a:r>
          <a:r>
            <a:rPr lang="en-GB" sz="2000" b="0" i="0" kern="1200" dirty="0">
              <a:solidFill>
                <a:schemeClr val="tx1"/>
              </a:solidFill>
            </a:rPr>
            <a:t>veracity</a:t>
          </a:r>
          <a:r>
            <a:rPr lang="en-US" sz="2000" kern="1200" dirty="0">
              <a:solidFill>
                <a:schemeClr val="tx1"/>
              </a:solidFill>
            </a:rPr>
            <a:t>, variability, and value. These characteristics illustrate the complexities and potential of healthcare data for improved outcomes and innovation.</a:t>
          </a:r>
        </a:p>
      </dsp:txBody>
      <dsp:txXfrm>
        <a:off x="111701" y="303718"/>
        <a:ext cx="5005801" cy="2064801"/>
      </dsp:txXfrm>
    </dsp:sp>
    <dsp:sp modelId="{62B7A3CB-2646-4EAC-B09B-9DA376AEE635}">
      <dsp:nvSpPr>
        <dsp:cNvPr id="0" name=""/>
        <dsp:cNvSpPr/>
      </dsp:nvSpPr>
      <dsp:spPr>
        <a:xfrm>
          <a:off x="0" y="2667420"/>
          <a:ext cx="5229203" cy="2661541"/>
        </a:xfrm>
        <a:prstGeom prst="roundRect">
          <a:avLst/>
        </a:prstGeom>
        <a:solidFill>
          <a:srgbClr val="DEEBF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0" i="0" kern="1200" dirty="0">
              <a:solidFill>
                <a:schemeClr val="tx1"/>
              </a:solidFill>
            </a:rPr>
            <a:t>Big data analytics enables organizations to uncover patterns and trends, informing decision-making and driving innovation across various sectors, including </a:t>
          </a:r>
          <a:r>
            <a:rPr lang="en-GB" sz="2000" b="0" i="0" kern="1200" dirty="0" err="1">
              <a:solidFill>
                <a:schemeClr val="tx1"/>
              </a:solidFill>
            </a:rPr>
            <a:t>healthcar</a:t>
          </a:r>
          <a:r>
            <a:rPr lang="en-US" sz="2000" kern="1200" dirty="0">
              <a:solidFill>
                <a:schemeClr val="tx1"/>
              </a:solidFill>
            </a:rPr>
            <a:t>e.</a:t>
          </a:r>
        </a:p>
      </dsp:txBody>
      <dsp:txXfrm>
        <a:off x="129926" y="2797346"/>
        <a:ext cx="4969351" cy="24016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E8462-8963-4965-9305-2D9EB637CFE1}">
      <dsp:nvSpPr>
        <dsp:cNvPr id="0" name=""/>
        <dsp:cNvSpPr/>
      </dsp:nvSpPr>
      <dsp:spPr>
        <a:xfrm>
          <a:off x="0" y="41649"/>
          <a:ext cx="12345850" cy="954720"/>
        </a:xfrm>
        <a:prstGeom prst="roundRect">
          <a:avLst/>
        </a:prstGeom>
        <a:solidFill>
          <a:srgbClr val="DEEBF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solidFill>
                <a:schemeClr val="tx1"/>
              </a:solidFill>
            </a:rPr>
            <a:t>The integration of electronic health records (EHRs) and health information systems (HISs) has revolutionized the healthcare system. </a:t>
          </a:r>
          <a:endParaRPr lang="en-US" sz="2000" kern="1200" dirty="0">
            <a:solidFill>
              <a:schemeClr val="tx1"/>
            </a:solidFill>
          </a:endParaRPr>
        </a:p>
      </dsp:txBody>
      <dsp:txXfrm>
        <a:off x="46606" y="88255"/>
        <a:ext cx="12252638" cy="861508"/>
      </dsp:txXfrm>
    </dsp:sp>
    <dsp:sp modelId="{7CCC28AB-EC2E-4E4D-A1DA-C99052A1D656}">
      <dsp:nvSpPr>
        <dsp:cNvPr id="0" name=""/>
        <dsp:cNvSpPr/>
      </dsp:nvSpPr>
      <dsp:spPr>
        <a:xfrm>
          <a:off x="0" y="1143249"/>
          <a:ext cx="12345850" cy="954720"/>
        </a:xfrm>
        <a:prstGeom prst="roundRect">
          <a:avLst/>
        </a:prstGeom>
        <a:solidFill>
          <a:srgbClr val="DEEBF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solidFill>
                <a:schemeClr val="tx1"/>
              </a:solidFill>
            </a:rPr>
            <a:t>EHRs digitalize patient medical records, facilitating easy access and sharing of data among healthcare providers. </a:t>
          </a:r>
          <a:endParaRPr lang="en-US" sz="2000" kern="1200" dirty="0">
            <a:solidFill>
              <a:schemeClr val="tx1"/>
            </a:solidFill>
          </a:endParaRPr>
        </a:p>
      </dsp:txBody>
      <dsp:txXfrm>
        <a:off x="46606" y="1189855"/>
        <a:ext cx="12252638" cy="861508"/>
      </dsp:txXfrm>
    </dsp:sp>
    <dsp:sp modelId="{4A8EFE17-443E-47A0-97E0-16AE94411CEA}">
      <dsp:nvSpPr>
        <dsp:cNvPr id="0" name=""/>
        <dsp:cNvSpPr/>
      </dsp:nvSpPr>
      <dsp:spPr>
        <a:xfrm>
          <a:off x="0" y="2244849"/>
          <a:ext cx="12345850" cy="954720"/>
        </a:xfrm>
        <a:prstGeom prst="roundRect">
          <a:avLst/>
        </a:prstGeom>
        <a:solidFill>
          <a:srgbClr val="DEEBF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solidFill>
                <a:schemeClr val="tx1"/>
              </a:solidFill>
            </a:rPr>
            <a:t>HISs extend beyond EHRs by managing, </a:t>
          </a:r>
          <a:r>
            <a:rPr lang="en-GB" sz="2000" kern="1200" dirty="0" err="1">
              <a:solidFill>
                <a:schemeClr val="tx1"/>
              </a:solidFill>
            </a:rPr>
            <a:t>analyzing</a:t>
          </a:r>
          <a:r>
            <a:rPr lang="en-GB" sz="2000" kern="1200" dirty="0">
              <a:solidFill>
                <a:schemeClr val="tx1"/>
              </a:solidFill>
            </a:rPr>
            <a:t>, and seamlessly integrating data from diverse sources, thus harnessing the potential of big data analytics to derive valuable insights within the healthcare sector.</a:t>
          </a:r>
          <a:endParaRPr lang="en-US" sz="2000" kern="1200" dirty="0">
            <a:solidFill>
              <a:schemeClr val="tx1"/>
            </a:solidFill>
          </a:endParaRPr>
        </a:p>
      </dsp:txBody>
      <dsp:txXfrm>
        <a:off x="46606" y="2291455"/>
        <a:ext cx="12252638" cy="861508"/>
      </dsp:txXfrm>
    </dsp:sp>
    <dsp:sp modelId="{8314ECEE-BE3D-4B7F-A0F9-0092405373E5}">
      <dsp:nvSpPr>
        <dsp:cNvPr id="0" name=""/>
        <dsp:cNvSpPr/>
      </dsp:nvSpPr>
      <dsp:spPr>
        <a:xfrm>
          <a:off x="0" y="3346449"/>
          <a:ext cx="12345850" cy="943463"/>
        </a:xfrm>
        <a:prstGeom prst="roundRect">
          <a:avLst/>
        </a:prstGeom>
        <a:solidFill>
          <a:srgbClr val="DEEBF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solidFill>
                <a:schemeClr val="tx1"/>
              </a:solidFill>
            </a:rPr>
            <a:t>The adoption of EHRs and HISs has altered healthcare, resulting in a robust data repository that improves decision-making, provider collaboration, research, and public health efforts through intensive data analysis.</a:t>
          </a:r>
          <a:endParaRPr lang="en-US" sz="2000" kern="1200" dirty="0">
            <a:solidFill>
              <a:schemeClr val="tx1"/>
            </a:solidFill>
          </a:endParaRPr>
        </a:p>
      </dsp:txBody>
      <dsp:txXfrm>
        <a:off x="46056" y="3392505"/>
        <a:ext cx="12253738" cy="8513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8F56B-DDEB-4598-988D-094728937F86}">
      <dsp:nvSpPr>
        <dsp:cNvPr id="0" name=""/>
        <dsp:cNvSpPr/>
      </dsp:nvSpPr>
      <dsp:spPr>
        <a:xfrm>
          <a:off x="0" y="552"/>
          <a:ext cx="12345850" cy="12936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86BCD4-C4F1-4741-A724-101547B57220}">
      <dsp:nvSpPr>
        <dsp:cNvPr id="0" name=""/>
        <dsp:cNvSpPr/>
      </dsp:nvSpPr>
      <dsp:spPr>
        <a:xfrm>
          <a:off x="391328" y="291623"/>
          <a:ext cx="711505" cy="7115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689244-9D7B-4D4F-91C5-40ED35F8D3F7}">
      <dsp:nvSpPr>
        <dsp:cNvPr id="0" name=""/>
        <dsp:cNvSpPr/>
      </dsp:nvSpPr>
      <dsp:spPr>
        <a:xfrm>
          <a:off x="1494161" y="552"/>
          <a:ext cx="10851688" cy="129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11" tIns="136911" rIns="136911" bIns="136911" numCol="1" spcCol="1270" anchor="ctr" anchorCtr="0">
          <a:noAutofit/>
        </a:bodyPr>
        <a:lstStyle/>
        <a:p>
          <a:pPr marL="0" lvl="0" indent="0" algn="l" defTabSz="889000">
            <a:lnSpc>
              <a:spcPct val="100000"/>
            </a:lnSpc>
            <a:spcBef>
              <a:spcPct val="0"/>
            </a:spcBef>
            <a:spcAft>
              <a:spcPct val="35000"/>
            </a:spcAft>
            <a:buNone/>
          </a:pPr>
          <a:r>
            <a:rPr lang="en-GB" sz="2000" kern="1200" dirty="0"/>
            <a:t>Ensuring data privacy, security, and ethical use is crucial, with a focus on maintaining patient confidentiality and adhering to regulations such as HIPAA.</a:t>
          </a:r>
          <a:endParaRPr lang="en-US" sz="2000" kern="1200" dirty="0"/>
        </a:p>
      </dsp:txBody>
      <dsp:txXfrm>
        <a:off x="1494161" y="552"/>
        <a:ext cx="10851688" cy="1293646"/>
      </dsp:txXfrm>
    </dsp:sp>
    <dsp:sp modelId="{614CA0A5-3CD9-4531-8F2C-F691CFB69520}">
      <dsp:nvSpPr>
        <dsp:cNvPr id="0" name=""/>
        <dsp:cNvSpPr/>
      </dsp:nvSpPr>
      <dsp:spPr>
        <a:xfrm>
          <a:off x="0" y="1617610"/>
          <a:ext cx="12345850" cy="12936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31A90-BDBF-475E-B79E-E21E4E66461C}">
      <dsp:nvSpPr>
        <dsp:cNvPr id="0" name=""/>
        <dsp:cNvSpPr/>
      </dsp:nvSpPr>
      <dsp:spPr>
        <a:xfrm>
          <a:off x="391328" y="1908681"/>
          <a:ext cx="711505" cy="7115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02279-B5D0-43A2-B0D2-CEC3E82D952A}">
      <dsp:nvSpPr>
        <dsp:cNvPr id="0" name=""/>
        <dsp:cNvSpPr/>
      </dsp:nvSpPr>
      <dsp:spPr>
        <a:xfrm>
          <a:off x="1494161" y="1617610"/>
          <a:ext cx="10851688" cy="129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11" tIns="136911" rIns="136911" bIns="136911" numCol="1" spcCol="1270" anchor="ctr" anchorCtr="0">
          <a:noAutofit/>
        </a:bodyPr>
        <a:lstStyle/>
        <a:p>
          <a:pPr marL="0" lvl="0" indent="0" algn="l" defTabSz="889000">
            <a:lnSpc>
              <a:spcPct val="100000"/>
            </a:lnSpc>
            <a:spcBef>
              <a:spcPct val="0"/>
            </a:spcBef>
            <a:spcAft>
              <a:spcPct val="35000"/>
            </a:spcAft>
            <a:buNone/>
          </a:pPr>
          <a:r>
            <a:rPr lang="en-GB" sz="2000" kern="1200" dirty="0"/>
            <a:t>Data security and privacy are vital for success in this digitized healthcare landscape.</a:t>
          </a:r>
          <a:endParaRPr lang="en-US" sz="2000" kern="1200" dirty="0"/>
        </a:p>
      </dsp:txBody>
      <dsp:txXfrm>
        <a:off x="1494161" y="1617610"/>
        <a:ext cx="10851688" cy="1293646"/>
      </dsp:txXfrm>
    </dsp:sp>
    <dsp:sp modelId="{072AA23E-B5CB-4163-B43E-E150C9B46FDE}">
      <dsp:nvSpPr>
        <dsp:cNvPr id="0" name=""/>
        <dsp:cNvSpPr/>
      </dsp:nvSpPr>
      <dsp:spPr>
        <a:xfrm>
          <a:off x="0" y="3234668"/>
          <a:ext cx="12345850" cy="12936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2A5B06-752D-460F-971A-7E501C855FC0}">
      <dsp:nvSpPr>
        <dsp:cNvPr id="0" name=""/>
        <dsp:cNvSpPr/>
      </dsp:nvSpPr>
      <dsp:spPr>
        <a:xfrm>
          <a:off x="391328" y="3525739"/>
          <a:ext cx="711505" cy="7115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6346EF-ADA0-4EE5-93C8-50604933D6AE}">
      <dsp:nvSpPr>
        <dsp:cNvPr id="0" name=""/>
        <dsp:cNvSpPr/>
      </dsp:nvSpPr>
      <dsp:spPr>
        <a:xfrm>
          <a:off x="1494161" y="3234668"/>
          <a:ext cx="10851688" cy="1293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911" tIns="136911" rIns="136911" bIns="136911" numCol="1" spcCol="1270" anchor="ctr" anchorCtr="0">
          <a:noAutofit/>
        </a:bodyPr>
        <a:lstStyle/>
        <a:p>
          <a:pPr marL="0" lvl="0" indent="0" algn="l" defTabSz="889000">
            <a:lnSpc>
              <a:spcPct val="100000"/>
            </a:lnSpc>
            <a:spcBef>
              <a:spcPct val="0"/>
            </a:spcBef>
            <a:spcAft>
              <a:spcPct val="35000"/>
            </a:spcAft>
            <a:buNone/>
          </a:pPr>
          <a:r>
            <a:rPr lang="en-GB" sz="2000" kern="1200" dirty="0"/>
            <a:t>This data-driven approach can potentially improve healthcare outcomes and advance medicine.</a:t>
          </a:r>
          <a:endParaRPr lang="en-US" sz="2000" kern="1200" dirty="0"/>
        </a:p>
      </dsp:txBody>
      <dsp:txXfrm>
        <a:off x="1494161" y="3234668"/>
        <a:ext cx="10851688" cy="12936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8EB43-069F-4FCA-AD7F-4E1F21145B11}">
      <dsp:nvSpPr>
        <dsp:cNvPr id="0" name=""/>
        <dsp:cNvSpPr/>
      </dsp:nvSpPr>
      <dsp:spPr>
        <a:xfrm>
          <a:off x="0" y="2956"/>
          <a:ext cx="7385522" cy="13405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EBE6A-9485-46C2-9254-DF14745DF73F}">
      <dsp:nvSpPr>
        <dsp:cNvPr id="0" name=""/>
        <dsp:cNvSpPr/>
      </dsp:nvSpPr>
      <dsp:spPr>
        <a:xfrm>
          <a:off x="405523" y="304585"/>
          <a:ext cx="738036" cy="737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D8890C-F998-4519-8997-397329E2CD33}">
      <dsp:nvSpPr>
        <dsp:cNvPr id="0" name=""/>
        <dsp:cNvSpPr/>
      </dsp:nvSpPr>
      <dsp:spPr>
        <a:xfrm>
          <a:off x="1549083" y="2956"/>
          <a:ext cx="5812581" cy="1382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11" tIns="146311" rIns="146311" bIns="146311" numCol="1" spcCol="1270" anchor="ctr" anchorCtr="0">
          <a:noAutofit/>
        </a:bodyPr>
        <a:lstStyle/>
        <a:p>
          <a:pPr marL="0" lvl="0" indent="0" algn="l" defTabSz="800100">
            <a:lnSpc>
              <a:spcPct val="100000"/>
            </a:lnSpc>
            <a:spcBef>
              <a:spcPct val="0"/>
            </a:spcBef>
            <a:spcAft>
              <a:spcPct val="35000"/>
            </a:spcAft>
            <a:buNone/>
          </a:pPr>
          <a:r>
            <a:rPr lang="en-US" sz="1800" kern="1200" dirty="0"/>
            <a:t>In the late 1950s, Jay Forrester invented the problem-oriented modeling technique known as system dynamics modeling to aid business managers in understanding industrial issues.</a:t>
          </a:r>
        </a:p>
      </dsp:txBody>
      <dsp:txXfrm>
        <a:off x="1549083" y="2956"/>
        <a:ext cx="5812581" cy="1382466"/>
      </dsp:txXfrm>
    </dsp:sp>
    <dsp:sp modelId="{735BF29C-AA4D-438C-93F3-2A79108977EB}">
      <dsp:nvSpPr>
        <dsp:cNvPr id="0" name=""/>
        <dsp:cNvSpPr/>
      </dsp:nvSpPr>
      <dsp:spPr>
        <a:xfrm>
          <a:off x="0" y="1731040"/>
          <a:ext cx="7385522" cy="13405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7EA8A6-ED22-48B3-8DCF-0DBB9A1356E9}">
      <dsp:nvSpPr>
        <dsp:cNvPr id="0" name=""/>
        <dsp:cNvSpPr/>
      </dsp:nvSpPr>
      <dsp:spPr>
        <a:xfrm>
          <a:off x="405523" y="2032669"/>
          <a:ext cx="738036" cy="737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6ACD0A-F4D7-4905-96C3-C4AEB9F29B98}">
      <dsp:nvSpPr>
        <dsp:cNvPr id="0" name=""/>
        <dsp:cNvSpPr/>
      </dsp:nvSpPr>
      <dsp:spPr>
        <a:xfrm>
          <a:off x="1549083" y="1731040"/>
          <a:ext cx="5812581" cy="1382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11" tIns="146311" rIns="146311" bIns="146311" numCol="1" spcCol="1270" anchor="ctr" anchorCtr="0">
          <a:noAutofit/>
        </a:bodyPr>
        <a:lstStyle/>
        <a:p>
          <a:pPr marL="0" lvl="0" indent="0" algn="l" defTabSz="800100">
            <a:lnSpc>
              <a:spcPct val="100000"/>
            </a:lnSpc>
            <a:spcBef>
              <a:spcPct val="0"/>
            </a:spcBef>
            <a:spcAft>
              <a:spcPct val="35000"/>
            </a:spcAft>
            <a:buNone/>
          </a:pPr>
          <a:r>
            <a:rPr lang="en-GB" sz="1800" kern="1200" dirty="0"/>
            <a:t>System dynamics is an analytical </a:t>
          </a:r>
          <a:r>
            <a:rPr lang="en-GB" sz="1800" kern="1200" dirty="0" err="1"/>
            <a:t>modeling</a:t>
          </a:r>
          <a:r>
            <a:rPr lang="en-GB" sz="1800" kern="1200" dirty="0"/>
            <a:t> approach deeply rooted in the overarching framework of general </a:t>
          </a:r>
          <a:r>
            <a:rPr lang="en-GB" sz="1800" kern="1200" dirty="0" err="1"/>
            <a:t>systemstheory</a:t>
          </a:r>
          <a:r>
            <a:rPr lang="en-GB" sz="1800" kern="1200" dirty="0"/>
            <a:t>, initially proposed by von </a:t>
          </a:r>
          <a:r>
            <a:rPr lang="en-GB" sz="1800" kern="1200" dirty="0" err="1"/>
            <a:t>Bertalanffy</a:t>
          </a:r>
          <a:r>
            <a:rPr lang="en-GB" sz="1800" kern="1200" dirty="0"/>
            <a:t> in 1968.</a:t>
          </a:r>
          <a:endParaRPr lang="en-US" sz="1800" kern="1200" dirty="0"/>
        </a:p>
      </dsp:txBody>
      <dsp:txXfrm>
        <a:off x="1549083" y="1731040"/>
        <a:ext cx="5812581" cy="1382466"/>
      </dsp:txXfrm>
    </dsp:sp>
    <dsp:sp modelId="{25ED7A25-1076-4A85-A979-A2A5A5FFD33A}">
      <dsp:nvSpPr>
        <dsp:cNvPr id="0" name=""/>
        <dsp:cNvSpPr/>
      </dsp:nvSpPr>
      <dsp:spPr>
        <a:xfrm>
          <a:off x="0" y="3459123"/>
          <a:ext cx="7385522" cy="13405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AF52F-F6B6-459D-8408-C98CD2CCFD26}">
      <dsp:nvSpPr>
        <dsp:cNvPr id="0" name=""/>
        <dsp:cNvSpPr/>
      </dsp:nvSpPr>
      <dsp:spPr>
        <a:xfrm>
          <a:off x="405523" y="3760752"/>
          <a:ext cx="738036" cy="737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7536DD-0D9C-4073-B53A-F40C676C6D39}">
      <dsp:nvSpPr>
        <dsp:cNvPr id="0" name=""/>
        <dsp:cNvSpPr/>
      </dsp:nvSpPr>
      <dsp:spPr>
        <a:xfrm>
          <a:off x="1549083" y="3459123"/>
          <a:ext cx="5812581" cy="1382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311" tIns="146311" rIns="146311" bIns="146311" numCol="1" spcCol="1270" anchor="ctr" anchorCtr="0">
          <a:noAutofit/>
        </a:bodyPr>
        <a:lstStyle/>
        <a:p>
          <a:pPr marL="0" lvl="0" indent="0" algn="l" defTabSz="800100">
            <a:lnSpc>
              <a:spcPct val="100000"/>
            </a:lnSpc>
            <a:spcBef>
              <a:spcPct val="0"/>
            </a:spcBef>
            <a:spcAft>
              <a:spcPct val="35000"/>
            </a:spcAft>
            <a:buNone/>
          </a:pPr>
          <a:r>
            <a:rPr lang="en-US" sz="1800" kern="1200" dirty="0"/>
            <a:t>System dynamics, which attempts to understand system behavior, includes causal mapping and the development of computer simulations. </a:t>
          </a:r>
        </a:p>
      </dsp:txBody>
      <dsp:txXfrm>
        <a:off x="1549083" y="3459123"/>
        <a:ext cx="5812581" cy="13824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9A39C-A40F-409D-83E9-D8F1B5C45488}">
      <dsp:nvSpPr>
        <dsp:cNvPr id="0" name=""/>
        <dsp:cNvSpPr/>
      </dsp:nvSpPr>
      <dsp:spPr>
        <a:xfrm>
          <a:off x="0" y="164456"/>
          <a:ext cx="12280900" cy="5912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68C2C6-B852-4A2E-98D1-BAABFF701B4B}">
      <dsp:nvSpPr>
        <dsp:cNvPr id="0" name=""/>
        <dsp:cNvSpPr/>
      </dsp:nvSpPr>
      <dsp:spPr>
        <a:xfrm>
          <a:off x="178866" y="297498"/>
          <a:ext cx="325529" cy="3252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0F710B-3919-45E2-9428-BDE3DE76EF56}">
      <dsp:nvSpPr>
        <dsp:cNvPr id="0" name=""/>
        <dsp:cNvSpPr/>
      </dsp:nvSpPr>
      <dsp:spPr>
        <a:xfrm>
          <a:off x="683262" y="164456"/>
          <a:ext cx="11546424" cy="683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56" tIns="72356" rIns="72356" bIns="72356" numCol="1" spcCol="1270" anchor="ctr" anchorCtr="0">
          <a:noAutofit/>
        </a:bodyPr>
        <a:lstStyle/>
        <a:p>
          <a:pPr marL="0" lvl="0" indent="0" algn="l" defTabSz="889000">
            <a:lnSpc>
              <a:spcPct val="100000"/>
            </a:lnSpc>
            <a:spcBef>
              <a:spcPct val="0"/>
            </a:spcBef>
            <a:spcAft>
              <a:spcPct val="35000"/>
            </a:spcAft>
            <a:buNone/>
          </a:pPr>
          <a:r>
            <a:rPr lang="en-US" sz="2000" kern="1200" dirty="0"/>
            <a:t>Causal loop models are used in support of system dynamics in a complex system.</a:t>
          </a:r>
        </a:p>
      </dsp:txBody>
      <dsp:txXfrm>
        <a:off x="683262" y="164456"/>
        <a:ext cx="11546424" cy="683683"/>
      </dsp:txXfrm>
    </dsp:sp>
    <dsp:sp modelId="{E6C16E32-49D6-445E-A393-269A86BB6599}">
      <dsp:nvSpPr>
        <dsp:cNvPr id="0" name=""/>
        <dsp:cNvSpPr/>
      </dsp:nvSpPr>
      <dsp:spPr>
        <a:xfrm>
          <a:off x="0" y="1019061"/>
          <a:ext cx="12280900" cy="11025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3888D1-1500-429F-A1ED-A2B23B73FB5E}">
      <dsp:nvSpPr>
        <dsp:cNvPr id="0" name=""/>
        <dsp:cNvSpPr/>
      </dsp:nvSpPr>
      <dsp:spPr>
        <a:xfrm>
          <a:off x="178866" y="1407712"/>
          <a:ext cx="325529" cy="3252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1461E9-F0DF-4131-9E2A-3BB53E159186}">
      <dsp:nvSpPr>
        <dsp:cNvPr id="0" name=""/>
        <dsp:cNvSpPr/>
      </dsp:nvSpPr>
      <dsp:spPr>
        <a:xfrm>
          <a:off x="683262" y="1274671"/>
          <a:ext cx="11546424" cy="683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56" tIns="72356" rIns="72356" bIns="72356" numCol="1" spcCol="1270" anchor="ctr" anchorCtr="0">
          <a:noAutofit/>
        </a:bodyPr>
        <a:lstStyle/>
        <a:p>
          <a:pPr marL="0" lvl="0" indent="0" algn="l" defTabSz="889000">
            <a:lnSpc>
              <a:spcPct val="100000"/>
            </a:lnSpc>
            <a:spcBef>
              <a:spcPct val="0"/>
            </a:spcBef>
            <a:spcAft>
              <a:spcPct val="35000"/>
            </a:spcAft>
            <a:buNone/>
          </a:pPr>
          <a:r>
            <a:rPr lang="en-US" sz="2000" kern="1200" dirty="0"/>
            <a:t>Causal loop models can graphically illustrate factors and their relationships in a system as causal links. </a:t>
          </a:r>
        </a:p>
      </dsp:txBody>
      <dsp:txXfrm>
        <a:off x="683262" y="1274671"/>
        <a:ext cx="11546424" cy="683683"/>
      </dsp:txXfrm>
    </dsp:sp>
    <dsp:sp modelId="{2F0D65C4-F51D-4AE8-9903-1BE451748BF9}">
      <dsp:nvSpPr>
        <dsp:cNvPr id="0" name=""/>
        <dsp:cNvSpPr/>
      </dsp:nvSpPr>
      <dsp:spPr>
        <a:xfrm>
          <a:off x="0" y="2292496"/>
          <a:ext cx="12280900" cy="9745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426855-EA58-4CDD-A22A-96B48FBECF03}">
      <dsp:nvSpPr>
        <dsp:cNvPr id="0" name=""/>
        <dsp:cNvSpPr/>
      </dsp:nvSpPr>
      <dsp:spPr>
        <a:xfrm>
          <a:off x="178866" y="2617157"/>
          <a:ext cx="325529" cy="3252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73BA6C-3055-4B9A-B958-E0A0F1864130}">
      <dsp:nvSpPr>
        <dsp:cNvPr id="0" name=""/>
        <dsp:cNvSpPr/>
      </dsp:nvSpPr>
      <dsp:spPr>
        <a:xfrm>
          <a:off x="683262" y="2484116"/>
          <a:ext cx="11546424" cy="683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56" tIns="72356" rIns="72356" bIns="72356" numCol="1" spcCol="1270" anchor="ctr" anchorCtr="0">
          <a:noAutofit/>
        </a:bodyPr>
        <a:lstStyle/>
        <a:p>
          <a:pPr marL="0" lvl="0" indent="0" algn="l" defTabSz="889000">
            <a:lnSpc>
              <a:spcPct val="100000"/>
            </a:lnSpc>
            <a:spcBef>
              <a:spcPct val="0"/>
            </a:spcBef>
            <a:spcAft>
              <a:spcPct val="35000"/>
            </a:spcAft>
            <a:buNone/>
          </a:pPr>
          <a:r>
            <a:rPr lang="en-GB" sz="2000" kern="1200" dirty="0">
              <a:solidFill>
                <a:schemeClr val="tx1"/>
              </a:solidFill>
            </a:rPr>
            <a:t>A </a:t>
          </a:r>
          <a:r>
            <a:rPr lang="en-GB" sz="2000" b="0" i="0" kern="1200" dirty="0"/>
            <a:t>feedback loop  represents a graphical or mathematical way of illustrating the cause-and-effect relationships between variables in a system. There are two type feedback loop which are reinforcing and balancing loop.</a:t>
          </a:r>
          <a:endParaRPr lang="en-US" sz="2000" kern="1200" dirty="0"/>
        </a:p>
      </dsp:txBody>
      <dsp:txXfrm>
        <a:off x="683262" y="2484116"/>
        <a:ext cx="11546424" cy="683683"/>
      </dsp:txXfrm>
    </dsp:sp>
    <dsp:sp modelId="{533BB006-EB91-456C-9DE1-19128702B25A}">
      <dsp:nvSpPr>
        <dsp:cNvPr id="0" name=""/>
        <dsp:cNvSpPr/>
      </dsp:nvSpPr>
      <dsp:spPr>
        <a:xfrm>
          <a:off x="0" y="3437951"/>
          <a:ext cx="12280900" cy="5912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845A5-0E96-4B3B-86EE-258F515DF877}">
      <dsp:nvSpPr>
        <dsp:cNvPr id="0" name=""/>
        <dsp:cNvSpPr/>
      </dsp:nvSpPr>
      <dsp:spPr>
        <a:xfrm>
          <a:off x="178866" y="3570992"/>
          <a:ext cx="325529" cy="3252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19EFD-4358-4408-B2F5-1DA392AFF281}">
      <dsp:nvSpPr>
        <dsp:cNvPr id="0" name=""/>
        <dsp:cNvSpPr/>
      </dsp:nvSpPr>
      <dsp:spPr>
        <a:xfrm>
          <a:off x="683262" y="3437951"/>
          <a:ext cx="11546424" cy="683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56" tIns="72356" rIns="72356" bIns="72356" numCol="1" spcCol="1270" anchor="ctr" anchorCtr="0">
          <a:noAutofit/>
        </a:bodyPr>
        <a:lstStyle/>
        <a:p>
          <a:pPr marL="0" lvl="0" indent="0" algn="l" defTabSz="889000">
            <a:lnSpc>
              <a:spcPct val="100000"/>
            </a:lnSpc>
            <a:spcBef>
              <a:spcPct val="0"/>
            </a:spcBef>
            <a:spcAft>
              <a:spcPct val="35000"/>
            </a:spcAft>
            <a:buNone/>
          </a:pPr>
          <a:r>
            <a:rPr lang="en-US" sz="2000" kern="1200" dirty="0"/>
            <a:t>They have accompanying signs on these links that indicate an increasing (+) or decreasing (-) relationship.</a:t>
          </a:r>
        </a:p>
      </dsp:txBody>
      <dsp:txXfrm>
        <a:off x="683262" y="3437951"/>
        <a:ext cx="11546424" cy="6836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3A969-A5CF-40F5-821D-2CA664A97B31}">
      <dsp:nvSpPr>
        <dsp:cNvPr id="0" name=""/>
        <dsp:cNvSpPr/>
      </dsp:nvSpPr>
      <dsp:spPr>
        <a:xfrm>
          <a:off x="0" y="3747"/>
          <a:ext cx="12191999" cy="11108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133ACD-9979-4B20-92DB-1A9EDFA4E590}">
      <dsp:nvSpPr>
        <dsp:cNvPr id="0" name=""/>
        <dsp:cNvSpPr/>
      </dsp:nvSpPr>
      <dsp:spPr>
        <a:xfrm>
          <a:off x="336018" y="253678"/>
          <a:ext cx="611539" cy="610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E6041-0392-40EB-9B23-FC4075BDA9E9}">
      <dsp:nvSpPr>
        <dsp:cNvPr id="0" name=""/>
        <dsp:cNvSpPr/>
      </dsp:nvSpPr>
      <dsp:spPr>
        <a:xfrm>
          <a:off x="1283576" y="3747"/>
          <a:ext cx="10393282" cy="1111890"/>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7675" tIns="117675" rIns="117675" bIns="117675"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tx1"/>
              </a:solidFill>
            </a:rPr>
            <a:t>In healthcare, a reinforcing loop (R1) links big data acquisition, data management, and data visualization. It involves converting physical phenomena into digital health data, ensuring data quality, and presenting insights visually, driving continuous improvement and innovation in healthcare.</a:t>
          </a:r>
        </a:p>
      </dsp:txBody>
      <dsp:txXfrm>
        <a:off x="1283576" y="3747"/>
        <a:ext cx="10393282" cy="1111890"/>
      </dsp:txXfrm>
    </dsp:sp>
    <dsp:sp modelId="{C1BB21F9-5769-43D2-A8D2-9B2BA7EE9086}">
      <dsp:nvSpPr>
        <dsp:cNvPr id="0" name=""/>
        <dsp:cNvSpPr/>
      </dsp:nvSpPr>
      <dsp:spPr>
        <a:xfrm>
          <a:off x="0" y="1322500"/>
          <a:ext cx="12191999" cy="11108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ACD04-1301-4F84-ACE9-B029669FD6BA}">
      <dsp:nvSpPr>
        <dsp:cNvPr id="0" name=""/>
        <dsp:cNvSpPr/>
      </dsp:nvSpPr>
      <dsp:spPr>
        <a:xfrm>
          <a:off x="336018" y="1572431"/>
          <a:ext cx="611539" cy="610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D30C49-8FD6-4766-BED0-0D7BF0CBD604}">
      <dsp:nvSpPr>
        <dsp:cNvPr id="0" name=""/>
        <dsp:cNvSpPr/>
      </dsp:nvSpPr>
      <dsp:spPr>
        <a:xfrm>
          <a:off x="1283576" y="1322500"/>
          <a:ext cx="10393282" cy="1111890"/>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7675" tIns="117675" rIns="117675" bIns="117675" numCol="1" spcCol="1270" anchor="ctr" anchorCtr="0">
          <a:noAutofit/>
        </a:bodyPr>
        <a:lstStyle/>
        <a:p>
          <a:pPr marL="0" lvl="0" indent="0" algn="l" defTabSz="800100">
            <a:lnSpc>
              <a:spcPct val="100000"/>
            </a:lnSpc>
            <a:spcBef>
              <a:spcPct val="0"/>
            </a:spcBef>
            <a:spcAft>
              <a:spcPct val="35000"/>
            </a:spcAft>
            <a:buNone/>
          </a:pPr>
          <a:endParaRPr lang="en-GB" sz="1800" kern="1200">
            <a:solidFill>
              <a:schemeClr val="tx1"/>
            </a:solidFill>
          </a:endParaRPr>
        </a:p>
        <a:p>
          <a:pPr marL="0" lvl="0" indent="0" algn="l" defTabSz="800100">
            <a:lnSpc>
              <a:spcPct val="100000"/>
            </a:lnSpc>
            <a:spcBef>
              <a:spcPct val="0"/>
            </a:spcBef>
            <a:spcAft>
              <a:spcPct val="35000"/>
            </a:spcAft>
            <a:buNone/>
          </a:pPr>
          <a:r>
            <a:rPr lang="en-GB" sz="1800" kern="1200">
              <a:solidFill>
                <a:schemeClr val="tx1"/>
              </a:solidFill>
            </a:rPr>
            <a:t>In the context of big data in healthcare, the reinforcing loop (R2) connects data collecting, management, visualization, and documentation. This integrated system ensures complete and accurate healthcare data, promoting informed decision-making, quality healthcare practices, and ongoing data-driven improvements.
</a:t>
          </a:r>
          <a:endParaRPr lang="en-US" sz="1800" kern="1200">
            <a:solidFill>
              <a:schemeClr val="tx1"/>
            </a:solidFill>
          </a:endParaRPr>
        </a:p>
      </dsp:txBody>
      <dsp:txXfrm>
        <a:off x="1283576" y="1322500"/>
        <a:ext cx="10393282" cy="1111890"/>
      </dsp:txXfrm>
    </dsp:sp>
    <dsp:sp modelId="{056F5AB7-F516-4286-A101-DF867251351F}">
      <dsp:nvSpPr>
        <dsp:cNvPr id="0" name=""/>
        <dsp:cNvSpPr/>
      </dsp:nvSpPr>
      <dsp:spPr>
        <a:xfrm>
          <a:off x="0" y="2641254"/>
          <a:ext cx="12191999" cy="11108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20DB2B-C822-4E29-8EF4-814927D60706}">
      <dsp:nvSpPr>
        <dsp:cNvPr id="0" name=""/>
        <dsp:cNvSpPr/>
      </dsp:nvSpPr>
      <dsp:spPr>
        <a:xfrm>
          <a:off x="336018" y="2891185"/>
          <a:ext cx="611539" cy="610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77510A-646A-4331-807C-5006061C6DA4}">
      <dsp:nvSpPr>
        <dsp:cNvPr id="0" name=""/>
        <dsp:cNvSpPr/>
      </dsp:nvSpPr>
      <dsp:spPr>
        <a:xfrm>
          <a:off x="1283576" y="2641254"/>
          <a:ext cx="10393282" cy="1111890"/>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7675" tIns="117675" rIns="117675" bIns="117675" numCol="1" spcCol="1270" anchor="ctr" anchorCtr="0">
          <a:noAutofit/>
        </a:bodyPr>
        <a:lstStyle/>
        <a:p>
          <a:pPr marL="0" lvl="0" indent="0" algn="l" defTabSz="800100">
            <a:lnSpc>
              <a:spcPct val="100000"/>
            </a:lnSpc>
            <a:spcBef>
              <a:spcPct val="0"/>
            </a:spcBef>
            <a:spcAft>
              <a:spcPct val="35000"/>
            </a:spcAft>
            <a:buNone/>
          </a:pPr>
          <a:r>
            <a:rPr lang="en-GB" sz="1800" kern="1200">
              <a:solidFill>
                <a:schemeClr val="tx1"/>
              </a:solidFill>
            </a:rPr>
            <a:t>A reinforcing loop (R3) integrates Big Data Acquisition, Management, Visualization, and Data Privacy and Security in healthcare. In the context of increasing data breaches and privacy concerns, addressing security creates trust, compliance, and responsible data practices, improving data operations while protecting patient information.</a:t>
          </a:r>
          <a:endParaRPr lang="en-US" sz="1800" kern="1200">
            <a:solidFill>
              <a:schemeClr val="tx1"/>
            </a:solidFill>
          </a:endParaRPr>
        </a:p>
      </dsp:txBody>
      <dsp:txXfrm>
        <a:off x="1283576" y="2641254"/>
        <a:ext cx="10393282" cy="1111890"/>
      </dsp:txXfrm>
    </dsp:sp>
    <dsp:sp modelId="{8EC1A53F-DDFD-4A97-90D5-446D980F033D}">
      <dsp:nvSpPr>
        <dsp:cNvPr id="0" name=""/>
        <dsp:cNvSpPr/>
      </dsp:nvSpPr>
      <dsp:spPr>
        <a:xfrm>
          <a:off x="0" y="3960007"/>
          <a:ext cx="12191999" cy="11108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9BF409-376E-457C-8E28-262482F0BF9A}">
      <dsp:nvSpPr>
        <dsp:cNvPr id="0" name=""/>
        <dsp:cNvSpPr/>
      </dsp:nvSpPr>
      <dsp:spPr>
        <a:xfrm>
          <a:off x="336018" y="4209938"/>
          <a:ext cx="611539" cy="6109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FAAFEA-2BC7-4F87-B7DF-D13EC2DC2A39}">
      <dsp:nvSpPr>
        <dsp:cNvPr id="0" name=""/>
        <dsp:cNvSpPr/>
      </dsp:nvSpPr>
      <dsp:spPr>
        <a:xfrm>
          <a:off x="1283576" y="3960007"/>
          <a:ext cx="10393282" cy="1111890"/>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7675" tIns="117675" rIns="117675" bIns="117675" numCol="1" spcCol="1270" anchor="ctr" anchorCtr="0">
          <a:noAutofit/>
        </a:bodyPr>
        <a:lstStyle/>
        <a:p>
          <a:pPr marL="0" lvl="0" indent="0" algn="l" defTabSz="800100">
            <a:lnSpc>
              <a:spcPct val="100000"/>
            </a:lnSpc>
            <a:spcBef>
              <a:spcPct val="0"/>
            </a:spcBef>
            <a:spcAft>
              <a:spcPct val="35000"/>
            </a:spcAft>
            <a:buNone/>
          </a:pPr>
          <a:r>
            <a:rPr lang="en-GB" sz="1800" kern="1200" dirty="0">
              <a:solidFill>
                <a:schemeClr val="tx1"/>
              </a:solidFill>
            </a:rPr>
            <a:t>A reinforcing loop (R4) connects data privacy, security, and governance. These components safeguard patient data, assure policy consistency, and encourage responsible, secure data use, trust, compliance, and improved healthcare outcomes.</a:t>
          </a:r>
          <a:endParaRPr lang="en-US" sz="1800" kern="1200" dirty="0">
            <a:solidFill>
              <a:schemeClr val="tx1"/>
            </a:solidFill>
          </a:endParaRPr>
        </a:p>
      </dsp:txBody>
      <dsp:txXfrm>
        <a:off x="1283576" y="3960007"/>
        <a:ext cx="10393282" cy="11118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5592C-7EBE-43F5-B6C3-0AC78A33B80E}">
      <dsp:nvSpPr>
        <dsp:cNvPr id="0" name=""/>
        <dsp:cNvSpPr/>
      </dsp:nvSpPr>
      <dsp:spPr>
        <a:xfrm>
          <a:off x="0" y="3050"/>
          <a:ext cx="12191999" cy="10972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56F5D-119E-429E-9B1D-9CFB252042EB}">
      <dsp:nvSpPr>
        <dsp:cNvPr id="0" name=""/>
        <dsp:cNvSpPr/>
      </dsp:nvSpPr>
      <dsp:spPr>
        <a:xfrm>
          <a:off x="331927" y="249938"/>
          <a:ext cx="604095" cy="6035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B3556E-4091-4274-B2F0-161FC9F37B40}">
      <dsp:nvSpPr>
        <dsp:cNvPr id="0" name=""/>
        <dsp:cNvSpPr/>
      </dsp:nvSpPr>
      <dsp:spPr>
        <a:xfrm>
          <a:off x="1267951" y="3050"/>
          <a:ext cx="10392782" cy="1098354"/>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6243" tIns="116243" rIns="116243" bIns="116243" numCol="1" spcCol="1270" anchor="ctr" anchorCtr="0">
          <a:noAutofit/>
        </a:bodyPr>
        <a:lstStyle/>
        <a:p>
          <a:pPr marL="0" lvl="0" indent="0" algn="l" defTabSz="800100">
            <a:lnSpc>
              <a:spcPct val="100000"/>
            </a:lnSpc>
            <a:spcBef>
              <a:spcPct val="0"/>
            </a:spcBef>
            <a:spcAft>
              <a:spcPct val="35000"/>
            </a:spcAft>
            <a:buNone/>
          </a:pPr>
          <a:r>
            <a:rPr lang="en-GB" sz="1800" kern="1200" dirty="0">
              <a:solidFill>
                <a:schemeClr val="tx1"/>
              </a:solidFill>
            </a:rPr>
            <a:t>The data integration complexity and data fragmentation reinforcing loop(R6) create issues in managing large data in healthcare due to various systems, schema variances, and restricted interconnection. This loop complicates data collecting and management.</a:t>
          </a:r>
          <a:endParaRPr lang="en-US" sz="1800" kern="1200" dirty="0">
            <a:solidFill>
              <a:schemeClr val="tx1"/>
            </a:solidFill>
          </a:endParaRPr>
        </a:p>
      </dsp:txBody>
      <dsp:txXfrm>
        <a:off x="1267951" y="3050"/>
        <a:ext cx="10392782" cy="1098354"/>
      </dsp:txXfrm>
    </dsp:sp>
    <dsp:sp modelId="{F94E81BE-1C3E-463D-9248-3AE2709725C5}">
      <dsp:nvSpPr>
        <dsp:cNvPr id="0" name=""/>
        <dsp:cNvSpPr/>
      </dsp:nvSpPr>
      <dsp:spPr>
        <a:xfrm>
          <a:off x="0" y="1301106"/>
          <a:ext cx="12191999" cy="10972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57F88D-55C7-40EC-B8B6-E1577F07D7FA}">
      <dsp:nvSpPr>
        <dsp:cNvPr id="0" name=""/>
        <dsp:cNvSpPr/>
      </dsp:nvSpPr>
      <dsp:spPr>
        <a:xfrm>
          <a:off x="331927" y="1547994"/>
          <a:ext cx="604095" cy="6035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071E72-5BE9-4FEA-AA89-F8F67267AB38}">
      <dsp:nvSpPr>
        <dsp:cNvPr id="0" name=""/>
        <dsp:cNvSpPr/>
      </dsp:nvSpPr>
      <dsp:spPr>
        <a:xfrm>
          <a:off x="1267951" y="1301106"/>
          <a:ext cx="10392782" cy="1098354"/>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6243" tIns="116243" rIns="116243" bIns="116243" numCol="1" spcCol="1270" anchor="ctr" anchorCtr="0">
          <a:noAutofit/>
        </a:bodyPr>
        <a:lstStyle/>
        <a:p>
          <a:pPr marL="0" lvl="0" indent="0" algn="l" defTabSz="800100">
            <a:lnSpc>
              <a:spcPct val="100000"/>
            </a:lnSpc>
            <a:spcBef>
              <a:spcPct val="0"/>
            </a:spcBef>
            <a:spcAft>
              <a:spcPct val="35000"/>
            </a:spcAft>
            <a:buNone/>
          </a:pPr>
          <a:endParaRPr lang="en-US" sz="1800" kern="1200" dirty="0">
            <a:solidFill>
              <a:schemeClr val="tx1"/>
            </a:solidFill>
          </a:endParaRPr>
        </a:p>
        <a:p>
          <a:pPr marL="0" lvl="0" indent="0" algn="l" defTabSz="800100">
            <a:lnSpc>
              <a:spcPct val="100000"/>
            </a:lnSpc>
            <a:spcBef>
              <a:spcPct val="0"/>
            </a:spcBef>
            <a:spcAft>
              <a:spcPct val="35000"/>
            </a:spcAft>
            <a:buNone/>
          </a:pPr>
          <a:r>
            <a:rPr lang="en-US" sz="1800" kern="1200" dirty="0">
              <a:solidFill>
                <a:schemeClr val="tx1"/>
              </a:solidFill>
            </a:rPr>
            <a:t>A reinforcing loop (R7) integrates data quality, accuracy, and effective visualization in healthcare big data. High data quality assures reliable insights and effective visualization improves comprehension, resulting in better patient care, diagnosis accuracy, and operational efficiency.
</a:t>
          </a:r>
        </a:p>
      </dsp:txBody>
      <dsp:txXfrm>
        <a:off x="1267951" y="1301106"/>
        <a:ext cx="10392782" cy="1098354"/>
      </dsp:txXfrm>
    </dsp:sp>
    <dsp:sp modelId="{BD935BE6-ED20-4C4C-9458-D812DC57685F}">
      <dsp:nvSpPr>
        <dsp:cNvPr id="0" name=""/>
        <dsp:cNvSpPr/>
      </dsp:nvSpPr>
      <dsp:spPr>
        <a:xfrm>
          <a:off x="0" y="2599161"/>
          <a:ext cx="12191999" cy="10972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AE62B-D96E-40BB-B27E-FCE957FD6C5B}">
      <dsp:nvSpPr>
        <dsp:cNvPr id="0" name=""/>
        <dsp:cNvSpPr/>
      </dsp:nvSpPr>
      <dsp:spPr>
        <a:xfrm>
          <a:off x="331927" y="2846050"/>
          <a:ext cx="604095" cy="6035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B413D2-9431-44A3-9F48-EC3E8CE0E5AF}">
      <dsp:nvSpPr>
        <dsp:cNvPr id="0" name=""/>
        <dsp:cNvSpPr/>
      </dsp:nvSpPr>
      <dsp:spPr>
        <a:xfrm>
          <a:off x="1267951" y="2599161"/>
          <a:ext cx="10392782" cy="1098354"/>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6243" tIns="116243" rIns="116243" bIns="116243" numCol="1" spcCol="1270" anchor="ctr" anchorCtr="0">
          <a:noAutofit/>
        </a:bodyPr>
        <a:lstStyle/>
        <a:p>
          <a:pPr marL="0" lvl="0" indent="0" algn="l" defTabSz="800100">
            <a:lnSpc>
              <a:spcPct val="100000"/>
            </a:lnSpc>
            <a:spcBef>
              <a:spcPct val="0"/>
            </a:spcBef>
            <a:spcAft>
              <a:spcPct val="35000"/>
            </a:spcAft>
            <a:buNone/>
          </a:pPr>
          <a:r>
            <a:rPr lang="en-GB" sz="1800" kern="1200" dirty="0">
              <a:solidFill>
                <a:schemeClr val="tx1"/>
              </a:solidFill>
            </a:rPr>
            <a:t>A reinforcing loop (R8) connects Effective Visualization, Data-Driven Storytelling, and Decision Making in healthcare. Effective visualization improves data-driven storytelling, which influences informed decision-making and, as a result, improves patient outcomes and healthcare effectiveness.</a:t>
          </a:r>
          <a:endParaRPr lang="en-US" sz="1800" kern="1200" dirty="0">
            <a:solidFill>
              <a:schemeClr val="tx1"/>
            </a:solidFill>
          </a:endParaRPr>
        </a:p>
      </dsp:txBody>
      <dsp:txXfrm>
        <a:off x="1267951" y="2599161"/>
        <a:ext cx="10392782" cy="1098354"/>
      </dsp:txXfrm>
    </dsp:sp>
    <dsp:sp modelId="{EF369CFE-C95A-4FBF-911D-639A31421F55}">
      <dsp:nvSpPr>
        <dsp:cNvPr id="0" name=""/>
        <dsp:cNvSpPr/>
      </dsp:nvSpPr>
      <dsp:spPr>
        <a:xfrm>
          <a:off x="0" y="3897217"/>
          <a:ext cx="12191999" cy="10972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26156-A84F-4190-B160-A5A21E3F988B}">
      <dsp:nvSpPr>
        <dsp:cNvPr id="0" name=""/>
        <dsp:cNvSpPr/>
      </dsp:nvSpPr>
      <dsp:spPr>
        <a:xfrm>
          <a:off x="331927" y="4144106"/>
          <a:ext cx="604095" cy="6035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B0A31-0867-463D-9548-FC23D9086DF0}">
      <dsp:nvSpPr>
        <dsp:cNvPr id="0" name=""/>
        <dsp:cNvSpPr/>
      </dsp:nvSpPr>
      <dsp:spPr>
        <a:xfrm>
          <a:off x="1267951" y="3897217"/>
          <a:ext cx="10392782" cy="1098354"/>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6243" tIns="116243" rIns="116243" bIns="116243" numCol="1" spcCol="1270" anchor="ctr" anchorCtr="0">
          <a:noAutofit/>
        </a:bodyPr>
        <a:lstStyle/>
        <a:p>
          <a:pPr marL="0" lvl="0" indent="0" algn="l" defTabSz="800100">
            <a:lnSpc>
              <a:spcPct val="100000"/>
            </a:lnSpc>
            <a:spcBef>
              <a:spcPct val="0"/>
            </a:spcBef>
            <a:spcAft>
              <a:spcPct val="35000"/>
            </a:spcAft>
            <a:buNone/>
          </a:pPr>
          <a:r>
            <a:rPr lang="en-GB" sz="1800" kern="1200" dirty="0">
              <a:solidFill>
                <a:schemeClr val="tx1"/>
              </a:solidFill>
            </a:rPr>
            <a:t>The HIPAA Privacy Rule permits patient data de-identification for privacy protection. The balancing loop (B1) shows that de-identification safeguards privacy, strengthened by data privacy and security measures, preventing unauthorized access and re-identification risks and ensuring patient confidentiality in big data healthcare.</a:t>
          </a:r>
          <a:endParaRPr lang="en-US" sz="1800" kern="1200" dirty="0">
            <a:solidFill>
              <a:schemeClr val="tx1"/>
            </a:solidFill>
          </a:endParaRPr>
        </a:p>
      </dsp:txBody>
      <dsp:txXfrm>
        <a:off x="1267951" y="3897217"/>
        <a:ext cx="10392782" cy="10983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B80B0-BE6A-4DF4-8A52-4FB8669245C1}"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2ABC6-A735-4872-B70B-D5BEB6912F0F}" type="slidenum">
              <a:rPr lang="en-US" smtClean="0"/>
              <a:t>‹#›</a:t>
            </a:fld>
            <a:endParaRPr lang="en-US"/>
          </a:p>
        </p:txBody>
      </p:sp>
    </p:spTree>
    <p:extLst>
      <p:ext uri="{BB962C8B-B14F-4D97-AF65-F5344CB8AC3E}">
        <p14:creationId xmlns:p14="http://schemas.microsoft.com/office/powerpoint/2010/main" val="1581388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3</a:t>
            </a:fld>
            <a:endParaRPr lang="en-US"/>
          </a:p>
        </p:txBody>
      </p:sp>
    </p:spTree>
    <p:extLst>
      <p:ext uri="{BB962C8B-B14F-4D97-AF65-F5344CB8AC3E}">
        <p14:creationId xmlns:p14="http://schemas.microsoft.com/office/powerpoint/2010/main" val="2296772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6</a:t>
            </a:fld>
            <a:endParaRPr lang="en-US"/>
          </a:p>
        </p:txBody>
      </p:sp>
    </p:spTree>
    <p:extLst>
      <p:ext uri="{BB962C8B-B14F-4D97-AF65-F5344CB8AC3E}">
        <p14:creationId xmlns:p14="http://schemas.microsoft.com/office/powerpoint/2010/main" val="3150624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7</a:t>
            </a:fld>
            <a:endParaRPr lang="en-US"/>
          </a:p>
        </p:txBody>
      </p:sp>
    </p:spTree>
    <p:extLst>
      <p:ext uri="{BB962C8B-B14F-4D97-AF65-F5344CB8AC3E}">
        <p14:creationId xmlns:p14="http://schemas.microsoft.com/office/powerpoint/2010/main" val="108507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System dynamics </a:t>
            </a:r>
            <a:r>
              <a:rPr lang="en-GB" dirty="0" err="1"/>
              <a:t>modeling</a:t>
            </a:r>
            <a:r>
              <a:rPr lang="en-GB" dirty="0"/>
              <a:t> is used to increase our understanding of a problem. Improve existing systems, improve </a:t>
            </a:r>
            <a:r>
              <a:rPr lang="en-GB" dirty="0" err="1"/>
              <a:t>behaviors</a:t>
            </a:r>
            <a:r>
              <a:rPr lang="en-GB" dirty="0"/>
              <a:t>, and reduce complexity.</a:t>
            </a:r>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8</a:t>
            </a:fld>
            <a:endParaRPr lang="en-US"/>
          </a:p>
        </p:txBody>
      </p:sp>
    </p:spTree>
    <p:extLst>
      <p:ext uri="{BB962C8B-B14F-4D97-AF65-F5344CB8AC3E}">
        <p14:creationId xmlns:p14="http://schemas.microsoft.com/office/powerpoint/2010/main" val="3831756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120015" algn="just">
              <a:lnSpc>
                <a:spcPct val="99000"/>
              </a:lnSpc>
              <a:spcBef>
                <a:spcPts val="0"/>
              </a:spcBef>
              <a:spcAft>
                <a:spcPts val="150"/>
              </a:spcAft>
            </a:pPr>
            <a:r>
              <a:rPr lang="en-US" sz="1200" kern="100">
                <a:solidFill>
                  <a:srgbClr val="000000"/>
                </a:solidFill>
                <a:effectLst/>
                <a:latin typeface="Calibri" panose="020F0502020204030204" pitchFamily="34" charset="0"/>
                <a:ea typeface="Calibri" panose="020F0502020204030204" pitchFamily="34" charset="0"/>
              </a:rPr>
              <a:t>Apparently, The </a:t>
            </a:r>
            <a:r>
              <a:rPr lang="en-US" sz="1200" kern="100" dirty="0">
                <a:solidFill>
                  <a:srgbClr val="000000"/>
                </a:solidFill>
                <a:effectLst/>
                <a:latin typeface="Calibri" panose="020F0502020204030204" pitchFamily="34" charset="0"/>
                <a:ea typeface="Calibri" panose="020F0502020204030204" pitchFamily="34" charset="0"/>
              </a:rPr>
              <a:t>causal loop show the relationship between modifiable and non/modifiable risk factors. </a:t>
            </a:r>
          </a:p>
          <a:p>
            <a:pPr marL="0" marR="0" indent="120015" algn="just">
              <a:lnSpc>
                <a:spcPct val="99000"/>
              </a:lnSpc>
              <a:spcBef>
                <a:spcPts val="0"/>
              </a:spcBef>
              <a:spcAft>
                <a:spcPts val="150"/>
              </a:spcAft>
            </a:pPr>
            <a:r>
              <a:rPr lang="en-US" sz="1200" kern="100" dirty="0">
                <a:solidFill>
                  <a:srgbClr val="000000"/>
                </a:solidFill>
                <a:effectLst/>
                <a:latin typeface="Calibri" panose="020F0502020204030204" pitchFamily="34" charset="0"/>
                <a:ea typeface="Calibri" panose="020F0502020204030204" pitchFamily="34" charset="0"/>
              </a:rPr>
              <a:t>The causal model shows a positive relationship from the age factor the pancreatic cancer factor. Advancing age is a significant risk factor for pancreatic cancer. The risk increases substantially after the of 50, and most cases are diagnosed in individuals over the age of 65. </a:t>
            </a:r>
          </a:p>
          <a:p>
            <a:pPr marL="0" marR="0" indent="120015" algn="just">
              <a:lnSpc>
                <a:spcPct val="99000"/>
              </a:lnSpc>
              <a:spcBef>
                <a:spcPts val="0"/>
              </a:spcBef>
              <a:spcAft>
                <a:spcPts val="150"/>
              </a:spcAft>
            </a:pPr>
            <a:r>
              <a:rPr lang="en-GB" sz="1200" kern="100" dirty="0">
                <a:solidFill>
                  <a:srgbClr val="000000"/>
                </a:solidFill>
                <a:effectLst/>
                <a:latin typeface="Calibri" panose="020F0502020204030204" pitchFamily="34" charset="0"/>
                <a:ea typeface="Calibri" panose="020F0502020204030204" pitchFamily="34" charset="0"/>
              </a:rPr>
              <a:t>According to risk estimations, individuals with short-term diabetes face a higher risk of pancreatic cancer than those with long-term diabetes. Two theories suggest reversing causality as the main factor explaining this inverse relationship, particularly for patients with a short duration of diabetes (2 years).</a:t>
            </a:r>
          </a:p>
          <a:p>
            <a:pPr marL="0" marR="0" indent="120015" algn="just">
              <a:lnSpc>
                <a:spcPct val="99000"/>
              </a:lnSpc>
              <a:spcBef>
                <a:spcPts val="0"/>
              </a:spcBef>
              <a:spcAft>
                <a:spcPts val="150"/>
              </a:spcAft>
            </a:pPr>
            <a:r>
              <a:rPr lang="en-US" sz="1200" kern="100" dirty="0">
                <a:solidFill>
                  <a:srgbClr val="000000"/>
                </a:solidFill>
                <a:effectLst/>
                <a:latin typeface="Calibri" panose="020F0502020204030204" pitchFamily="34" charset="0"/>
                <a:ea typeface="Calibri" panose="020F0502020204030204" pitchFamily="34" charset="0"/>
              </a:rPr>
              <a:t> A positive relationship can be seen from the diabetes factor to the pancreatic cancer. Secondly, lifestyle modifications following a diabetes diagnosis or using specific anti-diabetic drugs may have played a role in reducing the risk of pancreatic cancer with prolonged diabetes. </a:t>
            </a:r>
          </a:p>
          <a:p>
            <a:pPr marL="0" marR="0" indent="120015" algn="just">
              <a:lnSpc>
                <a:spcPct val="99000"/>
              </a:lnSpc>
              <a:spcBef>
                <a:spcPts val="0"/>
              </a:spcBef>
              <a:spcAft>
                <a:spcPts val="150"/>
              </a:spcAft>
            </a:pPr>
            <a:r>
              <a:rPr lang="en-US" sz="1200" kern="100" dirty="0">
                <a:solidFill>
                  <a:srgbClr val="000000"/>
                </a:solidFill>
                <a:effectLst/>
                <a:latin typeface="Calibri" panose="020F0502020204030204" pitchFamily="34" charset="0"/>
                <a:ea typeface="Calibri" panose="020F0502020204030204" pitchFamily="34" charset="0"/>
              </a:rPr>
              <a:t>There is a positive relationship from poor diet factor to the pancreatic cancer factor according to the causal model. </a:t>
            </a:r>
          </a:p>
          <a:p>
            <a:pPr marL="0" marR="0" indent="120015" algn="just">
              <a:lnSpc>
                <a:spcPct val="99000"/>
              </a:lnSpc>
              <a:spcBef>
                <a:spcPts val="0"/>
              </a:spcBef>
              <a:spcAft>
                <a:spcPts val="150"/>
              </a:spcAft>
            </a:pPr>
            <a:r>
              <a:rPr lang="en-US" sz="1200" kern="100" dirty="0">
                <a:solidFill>
                  <a:srgbClr val="000000"/>
                </a:solidFill>
                <a:latin typeface="Calibri" panose="020F0502020204030204" pitchFamily="34" charset="0"/>
                <a:ea typeface="Calibri" panose="020F0502020204030204" pitchFamily="34" charset="0"/>
              </a:rPr>
              <a:t>S</a:t>
            </a:r>
            <a:r>
              <a:rPr lang="en-US" sz="1200" kern="100" dirty="0">
                <a:solidFill>
                  <a:srgbClr val="000000"/>
                </a:solidFill>
                <a:effectLst/>
                <a:latin typeface="Calibri" panose="020F0502020204030204" pitchFamily="34" charset="0"/>
                <a:ea typeface="Calibri" panose="020F0502020204030204" pitchFamily="34" charset="0"/>
              </a:rPr>
              <a:t>moking and obesity increase the chance of developing type 2 diabetes mellitus and pancreatic cancer . The relationship from the obesity factor to the pancreatic cancer factor and the smoking factor to the pancreatic cancer is a positive relationship as seen on the loop.</a:t>
            </a:r>
          </a:p>
          <a:p>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12</a:t>
            </a:fld>
            <a:endParaRPr lang="en-US"/>
          </a:p>
        </p:txBody>
      </p:sp>
    </p:spTree>
    <p:extLst>
      <p:ext uri="{BB962C8B-B14F-4D97-AF65-F5344CB8AC3E}">
        <p14:creationId xmlns:p14="http://schemas.microsoft.com/office/powerpoint/2010/main" val="3173668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C2ABC6-A735-4872-B70B-D5BEB6912F0F}" type="slidenum">
              <a:rPr lang="en-US" smtClean="0"/>
              <a:t>16</a:t>
            </a:fld>
            <a:endParaRPr lang="en-US"/>
          </a:p>
        </p:txBody>
      </p:sp>
    </p:spTree>
    <p:extLst>
      <p:ext uri="{BB962C8B-B14F-4D97-AF65-F5344CB8AC3E}">
        <p14:creationId xmlns:p14="http://schemas.microsoft.com/office/powerpoint/2010/main" val="254655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B5E022-4998-0446-BAD2-4FC75E64D369}"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5316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5E022-4998-0446-BAD2-4FC75E64D369}"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50959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5E022-4998-0446-BAD2-4FC75E64D369}"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35441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5E022-4998-0446-BAD2-4FC75E64D369}"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200279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5E022-4998-0446-BAD2-4FC75E64D369}"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1204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B5E022-4998-0446-BAD2-4FC75E64D369}"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86485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B5E022-4998-0446-BAD2-4FC75E64D369}"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3447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B5E022-4998-0446-BAD2-4FC75E64D369}"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00261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5E022-4998-0446-BAD2-4FC75E64D369}"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75918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5E022-4998-0446-BAD2-4FC75E64D369}"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4983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B5E022-4998-0446-BAD2-4FC75E64D369}"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1B9DF-1F5D-1845-8A04-1C8EC9D7A1A6}" type="slidenum">
              <a:rPr lang="en-US" smtClean="0"/>
              <a:t>‹#›</a:t>
            </a:fld>
            <a:endParaRPr lang="en-US"/>
          </a:p>
        </p:txBody>
      </p:sp>
    </p:spTree>
    <p:extLst>
      <p:ext uri="{BB962C8B-B14F-4D97-AF65-F5344CB8AC3E}">
        <p14:creationId xmlns:p14="http://schemas.microsoft.com/office/powerpoint/2010/main" val="135908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5E022-4998-0446-BAD2-4FC75E64D369}" type="datetimeFigureOut">
              <a:rPr lang="en-US" smtClean="0"/>
              <a:t>10/31/2023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1B9DF-1F5D-1845-8A04-1C8EC9D7A1A6}" type="slidenum">
              <a:rPr lang="en-US" smtClean="0"/>
              <a:t>‹#›</a:t>
            </a:fld>
            <a:endParaRPr lang="en-US"/>
          </a:p>
        </p:txBody>
      </p:sp>
    </p:spTree>
    <p:extLst>
      <p:ext uri="{BB962C8B-B14F-4D97-AF65-F5344CB8AC3E}">
        <p14:creationId xmlns:p14="http://schemas.microsoft.com/office/powerpoint/2010/main" val="991738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jpg"/><Relationship Id="rId7" Type="http://schemas.openxmlformats.org/officeDocument/2006/relationships/diagramColors" Target="../diagrams/colors10.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g"/><Relationship Id="rId7" Type="http://schemas.openxmlformats.org/officeDocument/2006/relationships/diagramColors" Target="../diagrams/colors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jpg"/><Relationship Id="rId7"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jpg"/><Relationship Id="rId7" Type="http://schemas.openxmlformats.org/officeDocument/2006/relationships/diagramQuickStyle" Target="../diagrams/quickStyle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5.jpg"/><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40724"/>
            <a:ext cx="12597703" cy="6998724"/>
          </a:xfrm>
          <a:prstGeom prst="rect">
            <a:avLst/>
          </a:prstGeom>
        </p:spPr>
      </p:pic>
      <p:sp>
        <p:nvSpPr>
          <p:cNvPr id="2" name="Title 1"/>
          <p:cNvSpPr>
            <a:spLocks noGrp="1"/>
          </p:cNvSpPr>
          <p:nvPr>
            <p:ph type="ctrTitle"/>
          </p:nvPr>
        </p:nvSpPr>
        <p:spPr>
          <a:xfrm>
            <a:off x="1052424" y="-60384"/>
            <a:ext cx="9568344" cy="1618252"/>
          </a:xfrm>
        </p:spPr>
        <p:txBody>
          <a:bodyPr>
            <a:noAutofit/>
          </a:bodyPr>
          <a:lstStyle/>
          <a:p>
            <a:r>
              <a:rPr lang="en-GB" sz="3600" b="1" dirty="0">
                <a:solidFill>
                  <a:schemeClr val="bg1"/>
                </a:solidFill>
                <a:latin typeface="Arial Black" panose="020B0A04020102020204" pitchFamily="34" charset="0"/>
                <a:ea typeface="Avenir Heavy" charset="0"/>
                <a:cs typeface="Avenir Heavy" charset="0"/>
              </a:rPr>
              <a:t>Big Data in Healthcare: Acquisition, Management, and Visualization Using System Dynamics</a:t>
            </a:r>
            <a:endParaRPr lang="en-US" sz="3600" b="1" dirty="0">
              <a:solidFill>
                <a:schemeClr val="bg1"/>
              </a:solidFill>
              <a:latin typeface="Arial Black" panose="020B0A04020102020204" pitchFamily="34" charset="0"/>
              <a:ea typeface="Avenir Heavy" charset="0"/>
              <a:cs typeface="Avenir Heavy" charset="0"/>
            </a:endParaRPr>
          </a:p>
        </p:txBody>
      </p:sp>
      <p:sp>
        <p:nvSpPr>
          <p:cNvPr id="5" name="TextBox 4">
            <a:extLst>
              <a:ext uri="{FF2B5EF4-FFF2-40B4-BE49-F238E27FC236}">
                <a16:creationId xmlns:a16="http://schemas.microsoft.com/office/drawing/2014/main" id="{7079805D-D990-CE7E-889A-690E105FD7BC}"/>
              </a:ext>
            </a:extLst>
          </p:cNvPr>
          <p:cNvSpPr txBox="1"/>
          <p:nvPr/>
        </p:nvSpPr>
        <p:spPr>
          <a:xfrm>
            <a:off x="219467" y="5829645"/>
            <a:ext cx="2514600" cy="646331"/>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7" name="Rectangle 6">
            <a:extLst>
              <a:ext uri="{FF2B5EF4-FFF2-40B4-BE49-F238E27FC236}">
                <a16:creationId xmlns:a16="http://schemas.microsoft.com/office/drawing/2014/main" id="{2F84E120-C1A6-7302-E810-849FCD30CF1D}"/>
              </a:ext>
            </a:extLst>
          </p:cNvPr>
          <p:cNvSpPr/>
          <p:nvPr/>
        </p:nvSpPr>
        <p:spPr>
          <a:xfrm>
            <a:off x="-152400" y="1557867"/>
            <a:ext cx="12597702" cy="1871133"/>
          </a:xfrm>
          <a:prstGeom prst="rect">
            <a:avLst/>
          </a:prstGeom>
          <a:solidFill>
            <a:srgbClr val="00275D"/>
          </a:solidFill>
          <a:ln>
            <a:solidFill>
              <a:srgbClr val="00275C"/>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3600" b="1" dirty="0">
                <a:solidFill>
                  <a:schemeClr val="bg1"/>
                </a:solidFill>
              </a:rPr>
              <a:t>Ashiat Ashake Adeogun &amp; Misagh Faezipour</a:t>
            </a:r>
          </a:p>
          <a:p>
            <a:pPr algn="ctr"/>
            <a:r>
              <a:rPr lang="en-GB" sz="1800" dirty="0">
                <a:solidFill>
                  <a:schemeClr val="bg1"/>
                </a:solidFill>
              </a:rPr>
              <a:t>College of Basic and Applied Sciences, Healthcare Informatics &amp; Department of Engineering Technology, Middle Tennessee State University, Murfreesboro, Tn, United States.</a:t>
            </a:r>
          </a:p>
          <a:p>
            <a:pPr algn="ctr"/>
            <a:r>
              <a:rPr lang="en-GB" sz="1800" dirty="0">
                <a:solidFill>
                  <a:schemeClr val="bg1"/>
                </a:solidFill>
              </a:rPr>
              <a:t>Email:aaa2ev@mtmail.mtsu.edu, misagh.faezipour@mtsu.edu</a:t>
            </a:r>
          </a:p>
          <a:p>
            <a:pPr algn="ctr"/>
            <a:r>
              <a:rPr lang="en-GB" b="0" i="0" dirty="0">
                <a:solidFill>
                  <a:schemeClr val="bg1"/>
                </a:solidFill>
                <a:effectLst/>
                <a:latin typeface="Calibri" panose="020F0502020204030204" pitchFamily="34" charset="0"/>
              </a:rPr>
              <a:t>The 2023 </a:t>
            </a:r>
            <a:r>
              <a:rPr lang="en-GB" dirty="0">
                <a:solidFill>
                  <a:schemeClr val="bg1"/>
                </a:solidFill>
                <a:latin typeface="Calibri" panose="020F0502020204030204" pitchFamily="34" charset="0"/>
              </a:rPr>
              <a:t>International</a:t>
            </a:r>
            <a:r>
              <a:rPr lang="en-GB" b="0" i="0" dirty="0">
                <a:solidFill>
                  <a:schemeClr val="bg1"/>
                </a:solidFill>
                <a:effectLst/>
                <a:latin typeface="Calibri" panose="020F0502020204030204" pitchFamily="34" charset="0"/>
              </a:rPr>
              <a:t> Conference on Computational Science and Computational Intelligence (CSC</a:t>
            </a:r>
            <a:r>
              <a:rPr lang="en-GB" dirty="0">
                <a:solidFill>
                  <a:schemeClr val="bg1"/>
                </a:solidFill>
                <a:latin typeface="Calibri" panose="020F0502020204030204" pitchFamily="34" charset="0"/>
              </a:rPr>
              <a:t>I</a:t>
            </a:r>
            <a:r>
              <a:rPr lang="en-GB" b="0" i="0" dirty="0">
                <a:solidFill>
                  <a:schemeClr val="bg1"/>
                </a:solidFill>
                <a:effectLst/>
                <a:latin typeface="Calibri" panose="020F0502020204030204" pitchFamily="34" charset="0"/>
              </a:rPr>
              <a:t>'23) </a:t>
            </a:r>
          </a:p>
        </p:txBody>
      </p:sp>
    </p:spTree>
    <p:extLst>
      <p:ext uri="{BB962C8B-B14F-4D97-AF65-F5344CB8AC3E}">
        <p14:creationId xmlns:p14="http://schemas.microsoft.com/office/powerpoint/2010/main" val="2065185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FDBCED0-A1F0-0928-9847-3BE0E166B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294"/>
            <a:ext cx="12566072" cy="7155294"/>
          </a:xfrm>
          <a:prstGeom prst="rect">
            <a:avLst/>
          </a:prstGeom>
        </p:spPr>
      </p:pic>
      <p:sp>
        <p:nvSpPr>
          <p:cNvPr id="2" name="Title 1">
            <a:extLst>
              <a:ext uri="{FF2B5EF4-FFF2-40B4-BE49-F238E27FC236}">
                <a16:creationId xmlns:a16="http://schemas.microsoft.com/office/drawing/2014/main" id="{65F9ECD0-AC74-FBFB-0AA3-2BDF509D901C}"/>
              </a:ext>
            </a:extLst>
          </p:cNvPr>
          <p:cNvSpPr>
            <a:spLocks noGrp="1"/>
          </p:cNvSpPr>
          <p:nvPr>
            <p:ph type="title"/>
          </p:nvPr>
        </p:nvSpPr>
        <p:spPr>
          <a:xfrm>
            <a:off x="164676" y="-87822"/>
            <a:ext cx="12364278" cy="681487"/>
          </a:xfrm>
        </p:spPr>
        <p:txBody>
          <a:bodyPr>
            <a:noAutofit/>
          </a:bodyPr>
          <a:lstStyle/>
          <a:p>
            <a:pPr algn="ctr"/>
            <a:r>
              <a:rPr lang="en-US" sz="4400" b="1" i="0" dirty="0">
                <a:effectLst/>
              </a:rPr>
              <a:t>Reinforcing Loop in SD(</a:t>
            </a:r>
            <a:r>
              <a:rPr lang="en-US" sz="4400" b="1" i="0" dirty="0" err="1">
                <a:effectLst/>
              </a:rPr>
              <a:t>Contd</a:t>
            </a:r>
            <a:r>
              <a:rPr lang="en-US" sz="4400" b="1" i="0" dirty="0">
                <a:effectLst/>
              </a:rPr>
              <a:t>)</a:t>
            </a:r>
            <a:endParaRPr lang="en-US" sz="4400" b="1" dirty="0"/>
          </a:p>
        </p:txBody>
      </p:sp>
      <p:sp>
        <p:nvSpPr>
          <p:cNvPr id="4" name="Text Placeholder 3">
            <a:extLst>
              <a:ext uri="{FF2B5EF4-FFF2-40B4-BE49-F238E27FC236}">
                <a16:creationId xmlns:a16="http://schemas.microsoft.com/office/drawing/2014/main" id="{D2D47300-82EF-DF83-3798-96ADF623DDDD}"/>
              </a:ext>
            </a:extLst>
          </p:cNvPr>
          <p:cNvSpPr>
            <a:spLocks noGrp="1"/>
          </p:cNvSpPr>
          <p:nvPr>
            <p:ph type="body" sz="half" idx="2"/>
          </p:nvPr>
        </p:nvSpPr>
        <p:spPr>
          <a:xfrm>
            <a:off x="164676" y="934603"/>
            <a:ext cx="7331765" cy="4506719"/>
          </a:xfrm>
          <a:solidFill>
            <a:srgbClr val="DEEBF7"/>
          </a:solidFill>
        </p:spPr>
        <p:txBody>
          <a:bodyPr>
            <a:noAutofit/>
          </a:bodyPr>
          <a:lstStyle/>
          <a:p>
            <a:r>
              <a:rPr lang="en-GB" sz="2200" dirty="0"/>
              <a:t>A positive feedback loop (reinforcing) occurs when a change in one variable results in a change in another variable in the same direction. This can lead to amplification and growth in the system.</a:t>
            </a:r>
            <a:endParaRPr lang="en-US" sz="2200" dirty="0"/>
          </a:p>
          <a:p>
            <a:r>
              <a:rPr lang="en-GB" sz="2200" dirty="0"/>
              <a:t>T</a:t>
            </a:r>
            <a:r>
              <a:rPr lang="en-GB" sz="2200" b="0" i="0" dirty="0">
                <a:effectLst/>
              </a:rPr>
              <a:t>he reinforcing loop diagram features arrows that signify the direction of the loop, with the positive sign (+) indicating growth in the forward movement.</a:t>
            </a:r>
          </a:p>
          <a:p>
            <a:r>
              <a:rPr lang="en-GB" sz="2200" b="0" i="0" dirty="0">
                <a:effectLst/>
              </a:rPr>
              <a:t>For example, as more patient data is collected and </a:t>
            </a:r>
            <a:r>
              <a:rPr lang="en-GB" sz="2200" b="0" i="0" dirty="0" err="1">
                <a:effectLst/>
              </a:rPr>
              <a:t>analyzed</a:t>
            </a:r>
            <a:r>
              <a:rPr lang="en-GB" sz="2200" b="0" i="0" dirty="0">
                <a:effectLst/>
              </a:rPr>
              <a:t>, it</a:t>
            </a:r>
            <a:br>
              <a:rPr lang="en-GB" sz="2200" dirty="0"/>
            </a:br>
            <a:r>
              <a:rPr lang="en-GB" sz="2200" b="0" i="0" dirty="0">
                <a:effectLst/>
              </a:rPr>
              <a:t>can lead to better diagnoses, treatment strategies, and patient outcomes. These positive outcomes encourage healthcare</a:t>
            </a:r>
            <a:br>
              <a:rPr lang="en-GB" sz="2200" dirty="0"/>
            </a:br>
            <a:r>
              <a:rPr lang="en-GB" sz="2200" b="0" i="0" dirty="0">
                <a:effectLst/>
              </a:rPr>
              <a:t>providers to invest more in data acquisition, management,</a:t>
            </a:r>
            <a:br>
              <a:rPr lang="en-GB" sz="2200" dirty="0"/>
            </a:br>
            <a:r>
              <a:rPr lang="en-GB" sz="2200" b="0" i="0" dirty="0">
                <a:effectLst/>
              </a:rPr>
              <a:t>and visualization technologies, leading to more data-driven</a:t>
            </a:r>
            <a:br>
              <a:rPr lang="en-GB" sz="2200" dirty="0"/>
            </a:br>
            <a:r>
              <a:rPr lang="en-GB" sz="2200" b="0" i="0" dirty="0">
                <a:effectLst/>
              </a:rPr>
              <a:t>insights and improvements.</a:t>
            </a:r>
            <a:endParaRPr lang="en-US" sz="2200" dirty="0"/>
          </a:p>
        </p:txBody>
      </p:sp>
      <p:pic>
        <p:nvPicPr>
          <p:cNvPr id="11" name="Content Placeholder 10" descr="A diagram of a data flow&#10;&#10;Description automatically generated">
            <a:extLst>
              <a:ext uri="{FF2B5EF4-FFF2-40B4-BE49-F238E27FC236}">
                <a16:creationId xmlns:a16="http://schemas.microsoft.com/office/drawing/2014/main" id="{F64E4706-566C-CCC1-0469-CAF56205001A}"/>
              </a:ext>
            </a:extLst>
          </p:cNvPr>
          <p:cNvPicPr>
            <a:picLocks noGrp="1" noChangeAspect="1"/>
          </p:cNvPicPr>
          <p:nvPr>
            <p:ph idx="1"/>
          </p:nvPr>
        </p:nvPicPr>
        <p:blipFill>
          <a:blip r:embed="rId3"/>
          <a:stretch>
            <a:fillRect/>
          </a:stretch>
        </p:blipFill>
        <p:spPr>
          <a:xfrm>
            <a:off x="7603435" y="1252867"/>
            <a:ext cx="4427202" cy="3418524"/>
          </a:xfrm>
        </p:spPr>
      </p:pic>
      <p:sp>
        <p:nvSpPr>
          <p:cNvPr id="14" name="TextBox 13">
            <a:extLst>
              <a:ext uri="{FF2B5EF4-FFF2-40B4-BE49-F238E27FC236}">
                <a16:creationId xmlns:a16="http://schemas.microsoft.com/office/drawing/2014/main" id="{30660ACC-3F41-07DF-802A-B83EE6F254B2}"/>
              </a:ext>
            </a:extLst>
          </p:cNvPr>
          <p:cNvSpPr txBox="1"/>
          <p:nvPr/>
        </p:nvSpPr>
        <p:spPr>
          <a:xfrm>
            <a:off x="0" y="6187971"/>
            <a:ext cx="2260341" cy="646331"/>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15" name="Rectangle 14">
            <a:extLst>
              <a:ext uri="{FF2B5EF4-FFF2-40B4-BE49-F238E27FC236}">
                <a16:creationId xmlns:a16="http://schemas.microsoft.com/office/drawing/2014/main" id="{C7AAAD56-6E51-56DA-A1F8-04BC87DA8122}"/>
              </a:ext>
            </a:extLst>
          </p:cNvPr>
          <p:cNvSpPr/>
          <p:nvPr/>
        </p:nvSpPr>
        <p:spPr>
          <a:xfrm>
            <a:off x="7515000" y="4922530"/>
            <a:ext cx="5032513" cy="457200"/>
          </a:xfrm>
          <a:prstGeom prst="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The Reinforcement Loop Visualization for Big Data in SD</a:t>
            </a:r>
            <a:endParaRPr lang="en-US" sz="1600" dirty="0">
              <a:solidFill>
                <a:schemeClr val="tx1"/>
              </a:solidFill>
            </a:endParaRPr>
          </a:p>
        </p:txBody>
      </p:sp>
    </p:spTree>
    <p:extLst>
      <p:ext uri="{BB962C8B-B14F-4D97-AF65-F5344CB8AC3E}">
        <p14:creationId xmlns:p14="http://schemas.microsoft.com/office/powerpoint/2010/main" val="112481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FDBCED0-A1F0-0928-9847-3BE0E166B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9"/>
            <a:ext cx="12566072" cy="7155294"/>
          </a:xfrm>
          <a:prstGeom prst="rect">
            <a:avLst/>
          </a:prstGeom>
        </p:spPr>
      </p:pic>
      <p:sp>
        <p:nvSpPr>
          <p:cNvPr id="2" name="Title 1">
            <a:extLst>
              <a:ext uri="{FF2B5EF4-FFF2-40B4-BE49-F238E27FC236}">
                <a16:creationId xmlns:a16="http://schemas.microsoft.com/office/drawing/2014/main" id="{65F9ECD0-AC74-FBFB-0AA3-2BDF509D901C}"/>
              </a:ext>
            </a:extLst>
          </p:cNvPr>
          <p:cNvSpPr>
            <a:spLocks noGrp="1"/>
          </p:cNvSpPr>
          <p:nvPr>
            <p:ph type="title"/>
          </p:nvPr>
        </p:nvSpPr>
        <p:spPr>
          <a:xfrm>
            <a:off x="0" y="78294"/>
            <a:ext cx="12293048" cy="751061"/>
          </a:xfrm>
        </p:spPr>
        <p:txBody>
          <a:bodyPr>
            <a:normAutofit/>
          </a:bodyPr>
          <a:lstStyle/>
          <a:p>
            <a:pPr algn="ctr"/>
            <a:r>
              <a:rPr lang="en-US" sz="4400" b="1" dirty="0"/>
              <a:t>Balancing</a:t>
            </a:r>
            <a:r>
              <a:rPr lang="en-US" sz="4400" b="1" i="0" dirty="0">
                <a:effectLst/>
              </a:rPr>
              <a:t> Loop in SD(</a:t>
            </a:r>
            <a:r>
              <a:rPr lang="en-US" sz="4400" b="1" i="0" dirty="0" err="1">
                <a:effectLst/>
              </a:rPr>
              <a:t>Contd</a:t>
            </a:r>
            <a:r>
              <a:rPr lang="en-US" sz="4400" b="1" i="0" dirty="0">
                <a:effectLst/>
              </a:rPr>
              <a:t>)</a:t>
            </a:r>
            <a:endParaRPr lang="en-US" sz="4400" b="1" dirty="0"/>
          </a:p>
        </p:txBody>
      </p:sp>
      <p:sp>
        <p:nvSpPr>
          <p:cNvPr id="4" name="Text Placeholder 3">
            <a:extLst>
              <a:ext uri="{FF2B5EF4-FFF2-40B4-BE49-F238E27FC236}">
                <a16:creationId xmlns:a16="http://schemas.microsoft.com/office/drawing/2014/main" id="{D2D47300-82EF-DF83-3798-96ADF623DDDD}"/>
              </a:ext>
            </a:extLst>
          </p:cNvPr>
          <p:cNvSpPr>
            <a:spLocks noGrp="1"/>
          </p:cNvSpPr>
          <p:nvPr>
            <p:ph type="body" sz="half" idx="2"/>
          </p:nvPr>
        </p:nvSpPr>
        <p:spPr>
          <a:xfrm>
            <a:off x="149125" y="1164784"/>
            <a:ext cx="7766302" cy="4818283"/>
          </a:xfrm>
          <a:solidFill>
            <a:srgbClr val="DEEBF7"/>
          </a:solidFill>
        </p:spPr>
        <p:txBody>
          <a:bodyPr>
            <a:noAutofit/>
          </a:bodyPr>
          <a:lstStyle/>
          <a:p>
            <a:pPr lvl="0">
              <a:lnSpc>
                <a:spcPct val="100000"/>
              </a:lnSpc>
            </a:pPr>
            <a:r>
              <a:rPr lang="en-GB" sz="2200" dirty="0">
                <a:solidFill>
                  <a:schemeClr val="tx1"/>
                </a:solidFill>
              </a:rPr>
              <a:t>A negative feedback loop (balancing) occurs when a change in one variable results in a change in another variable in the opposite direction. This typically preserves system stability.</a:t>
            </a:r>
            <a:endParaRPr lang="en-US" sz="2200" dirty="0">
              <a:solidFill>
                <a:schemeClr val="tx1"/>
              </a:solidFill>
            </a:endParaRPr>
          </a:p>
          <a:p>
            <a:r>
              <a:rPr lang="en-GB" sz="2200" dirty="0"/>
              <a:t>In a balancing loop diagram, arrows indicate the direction of the loop, and a negative sign (-) represents the counteracting or opposing influence, which prevents growth in the opposite direction.</a:t>
            </a:r>
          </a:p>
          <a:p>
            <a:r>
              <a:rPr lang="en-GB" sz="2200" b="0" i="0" dirty="0">
                <a:effectLst/>
              </a:rPr>
              <a:t>For example, Inconsistent data in healthcare applications creates a significant obstacle, potentially leading to inaccurate diagnoses and unreliable research. This challenge requires rigorous data cleaning, quality assurance, and robust governance. Resolving these issues paves the way for improved data processes, enhancing decision-making and patient outcomes.</a:t>
            </a:r>
            <a:endParaRPr lang="en-US" sz="2200" dirty="0"/>
          </a:p>
        </p:txBody>
      </p:sp>
      <p:pic>
        <p:nvPicPr>
          <p:cNvPr id="7" name="Content Placeholder 6" descr="A diagram of data processing&#10;&#10;Description automatically generated">
            <a:extLst>
              <a:ext uri="{FF2B5EF4-FFF2-40B4-BE49-F238E27FC236}">
                <a16:creationId xmlns:a16="http://schemas.microsoft.com/office/drawing/2014/main" id="{62FFFDF4-47C3-78A1-D3BB-FAA734AC1770}"/>
              </a:ext>
            </a:extLst>
          </p:cNvPr>
          <p:cNvPicPr>
            <a:picLocks noGrp="1" noChangeAspect="1"/>
          </p:cNvPicPr>
          <p:nvPr>
            <p:ph idx="1"/>
          </p:nvPr>
        </p:nvPicPr>
        <p:blipFill>
          <a:blip r:embed="rId3"/>
          <a:stretch>
            <a:fillRect/>
          </a:stretch>
        </p:blipFill>
        <p:spPr>
          <a:xfrm>
            <a:off x="7915427" y="1163417"/>
            <a:ext cx="4478668" cy="4011846"/>
          </a:xfrm>
        </p:spPr>
      </p:pic>
      <p:sp>
        <p:nvSpPr>
          <p:cNvPr id="9" name="TextBox 8">
            <a:extLst>
              <a:ext uri="{FF2B5EF4-FFF2-40B4-BE49-F238E27FC236}">
                <a16:creationId xmlns:a16="http://schemas.microsoft.com/office/drawing/2014/main" id="{80A31052-FF70-2389-F823-42CED7A8F0D6}"/>
              </a:ext>
            </a:extLst>
          </p:cNvPr>
          <p:cNvSpPr txBox="1"/>
          <p:nvPr/>
        </p:nvSpPr>
        <p:spPr>
          <a:xfrm>
            <a:off x="126741" y="6203051"/>
            <a:ext cx="3456214" cy="654950"/>
          </a:xfrm>
          <a:prstGeom prst="rect">
            <a:avLst/>
          </a:prstGeom>
          <a:noFill/>
        </p:spPr>
        <p:txBody>
          <a:bodyPr wrap="square">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10" name="Rectangle 9">
            <a:extLst>
              <a:ext uri="{FF2B5EF4-FFF2-40B4-BE49-F238E27FC236}">
                <a16:creationId xmlns:a16="http://schemas.microsoft.com/office/drawing/2014/main" id="{A33A1AE6-9CEE-A4BF-D6F3-640E85479F5E}"/>
              </a:ext>
            </a:extLst>
          </p:cNvPr>
          <p:cNvSpPr/>
          <p:nvPr/>
        </p:nvSpPr>
        <p:spPr>
          <a:xfrm>
            <a:off x="8053125" y="5175263"/>
            <a:ext cx="4501521" cy="457200"/>
          </a:xfrm>
          <a:prstGeom prst="rect">
            <a:avLst/>
          </a:prstGeom>
          <a:solidFill>
            <a:srgbClr val="DEEB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The Balancing Loop Visualization for Big Data in SD</a:t>
            </a:r>
            <a:endParaRPr lang="en-US" sz="1600" dirty="0">
              <a:solidFill>
                <a:schemeClr val="tx1"/>
              </a:solidFill>
            </a:endParaRPr>
          </a:p>
        </p:txBody>
      </p:sp>
    </p:spTree>
    <p:extLst>
      <p:ext uri="{BB962C8B-B14F-4D97-AF65-F5344CB8AC3E}">
        <p14:creationId xmlns:p14="http://schemas.microsoft.com/office/powerpoint/2010/main" val="71916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6096"/>
            <a:ext cx="12192000" cy="6858000"/>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0" y="6012887"/>
            <a:ext cx="1808922" cy="646331"/>
          </a:xfrm>
          <a:prstGeom prst="rect">
            <a:avLst/>
          </a:prstGeom>
          <a:noFill/>
        </p:spPr>
        <p:txBody>
          <a:bodyPr wrap="square" rtlCol="0">
            <a:spAutoFit/>
          </a:bodyPr>
          <a:lstStyle/>
          <a:p>
            <a:r>
              <a:rPr lang="da-DK" b="1" dirty="0">
                <a:solidFill>
                  <a:schemeClr val="bg1"/>
                </a:solidFill>
              </a:rPr>
              <a:t>Systems Engineering Lab</a:t>
            </a:r>
            <a:endParaRPr lang="en-US" b="1" dirty="0">
              <a:solidFill>
                <a:schemeClr val="bg1"/>
              </a:solidFill>
            </a:endParaRPr>
          </a:p>
        </p:txBody>
      </p:sp>
      <p:sp>
        <p:nvSpPr>
          <p:cNvPr id="7" name="Title 1">
            <a:extLst>
              <a:ext uri="{FF2B5EF4-FFF2-40B4-BE49-F238E27FC236}">
                <a16:creationId xmlns:a16="http://schemas.microsoft.com/office/drawing/2014/main" id="{CAF41E76-1FF6-649D-51EC-AD42988DDDFC}"/>
              </a:ext>
            </a:extLst>
          </p:cNvPr>
          <p:cNvSpPr>
            <a:spLocks noGrp="1"/>
          </p:cNvSpPr>
          <p:nvPr>
            <p:ph type="title"/>
          </p:nvPr>
        </p:nvSpPr>
        <p:spPr>
          <a:xfrm>
            <a:off x="1" y="86096"/>
            <a:ext cx="12191998" cy="810211"/>
          </a:xfrm>
        </p:spPr>
        <p:txBody>
          <a:bodyPr>
            <a:noAutofit/>
          </a:bodyPr>
          <a:lstStyle/>
          <a:p>
            <a:pPr algn="ctr"/>
            <a:r>
              <a:rPr lang="en-GB" b="0" i="0" dirty="0">
                <a:effectLst/>
                <a:latin typeface="Arial" panose="020B0604020202020204" pitchFamily="34" charset="0"/>
              </a:rPr>
              <a:t>The Risk Factors In Big Data Within The Healthcare</a:t>
            </a:r>
            <a:endParaRPr lang="en-GB" b="1" dirty="0">
              <a:solidFill>
                <a:schemeClr val="tx1"/>
              </a:solidFill>
            </a:endParaRPr>
          </a:p>
        </p:txBody>
      </p:sp>
      <p:sp>
        <p:nvSpPr>
          <p:cNvPr id="8" name="Content Placeholder 2">
            <a:extLst>
              <a:ext uri="{FF2B5EF4-FFF2-40B4-BE49-F238E27FC236}">
                <a16:creationId xmlns:a16="http://schemas.microsoft.com/office/drawing/2014/main" id="{75D382E2-1FF0-5C43-0C0C-04C5B28F27F8}"/>
              </a:ext>
            </a:extLst>
          </p:cNvPr>
          <p:cNvSpPr>
            <a:spLocks noGrp="1"/>
          </p:cNvSpPr>
          <p:nvPr>
            <p:ph idx="1"/>
          </p:nvPr>
        </p:nvSpPr>
        <p:spPr>
          <a:xfrm>
            <a:off x="1" y="1169472"/>
            <a:ext cx="12192000" cy="5519243"/>
          </a:xfrm>
        </p:spPr>
        <p:txBody>
          <a:bodyPr>
            <a:normAutofit/>
          </a:bodyPr>
          <a:lstStyle/>
          <a:p>
            <a:pPr marL="914400" lvl="2" indent="0">
              <a:lnSpc>
                <a:spcPct val="107000"/>
              </a:lnSpc>
              <a:spcBef>
                <a:spcPts val="0"/>
              </a:spcBef>
              <a:spcAft>
                <a:spcPts val="800"/>
              </a:spcAft>
              <a:buNone/>
            </a:pPr>
            <a:r>
              <a:rPr lang="en-US"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Tobacco control measures              </a:t>
            </a:r>
          </a:p>
        </p:txBody>
      </p:sp>
      <p:sp>
        <p:nvSpPr>
          <p:cNvPr id="5" name="Rectangle 4">
            <a:extLst>
              <a:ext uri="{FF2B5EF4-FFF2-40B4-BE49-F238E27FC236}">
                <a16:creationId xmlns:a16="http://schemas.microsoft.com/office/drawing/2014/main" id="{B759F0E0-F401-E9A4-A89B-9F8025593BCD}"/>
              </a:ext>
            </a:extLst>
          </p:cNvPr>
          <p:cNvSpPr/>
          <p:nvPr/>
        </p:nvSpPr>
        <p:spPr>
          <a:xfrm>
            <a:off x="1232452" y="5546035"/>
            <a:ext cx="7740726" cy="558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a:solidFill>
                  <a:schemeClr val="tx1"/>
                </a:solidFill>
              </a:rPr>
              <a:t>The Visualization of Causal Model for Big Data in Healthcare</a:t>
            </a:r>
          </a:p>
        </p:txBody>
      </p:sp>
      <p:pic>
        <p:nvPicPr>
          <p:cNvPr id="6" name="Picture 5" descr="A diagram of data flow&#10;&#10;Description automatically generated">
            <a:extLst>
              <a:ext uri="{FF2B5EF4-FFF2-40B4-BE49-F238E27FC236}">
                <a16:creationId xmlns:a16="http://schemas.microsoft.com/office/drawing/2014/main" id="{E5DF951A-0AF5-04DF-9DFE-7337466C3A79}"/>
              </a:ext>
            </a:extLst>
          </p:cNvPr>
          <p:cNvPicPr>
            <a:picLocks noChangeAspect="1"/>
          </p:cNvPicPr>
          <p:nvPr/>
        </p:nvPicPr>
        <p:blipFill>
          <a:blip r:embed="rId4"/>
          <a:stretch>
            <a:fillRect/>
          </a:stretch>
        </p:blipFill>
        <p:spPr>
          <a:xfrm>
            <a:off x="1" y="1008993"/>
            <a:ext cx="12192000" cy="4517537"/>
          </a:xfrm>
          <a:prstGeom prst="rect">
            <a:avLst/>
          </a:prstGeom>
        </p:spPr>
      </p:pic>
    </p:spTree>
    <p:extLst>
      <p:ext uri="{BB962C8B-B14F-4D97-AF65-F5344CB8AC3E}">
        <p14:creationId xmlns:p14="http://schemas.microsoft.com/office/powerpoint/2010/main" val="182229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blue and white bann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3"/>
            <a:ext cx="12192000" cy="7073900"/>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0" y="6204756"/>
            <a:ext cx="22860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7" name="Title 1">
            <a:extLst>
              <a:ext uri="{FF2B5EF4-FFF2-40B4-BE49-F238E27FC236}">
                <a16:creationId xmlns:a16="http://schemas.microsoft.com/office/drawing/2014/main" id="{CAF41E76-1FF6-649D-51EC-AD42988DDDFC}"/>
              </a:ext>
            </a:extLst>
          </p:cNvPr>
          <p:cNvSpPr>
            <a:spLocks noGrp="1"/>
          </p:cNvSpPr>
          <p:nvPr>
            <p:ph type="title"/>
          </p:nvPr>
        </p:nvSpPr>
        <p:spPr>
          <a:xfrm>
            <a:off x="0" y="6913"/>
            <a:ext cx="12359147" cy="606085"/>
          </a:xfrm>
        </p:spPr>
        <p:txBody>
          <a:bodyPr>
            <a:noAutofit/>
          </a:bodyPr>
          <a:lstStyle/>
          <a:p>
            <a:pPr algn="ctr"/>
            <a:r>
              <a:rPr lang="da-DK" b="1" dirty="0"/>
              <a:t>Causal Model Discussions</a:t>
            </a:r>
            <a:endParaRPr lang="en-US" b="1" dirty="0"/>
          </a:p>
        </p:txBody>
      </p:sp>
      <p:graphicFrame>
        <p:nvGraphicFramePr>
          <p:cNvPr id="25" name="Content Placeholder 2">
            <a:extLst>
              <a:ext uri="{FF2B5EF4-FFF2-40B4-BE49-F238E27FC236}">
                <a16:creationId xmlns:a16="http://schemas.microsoft.com/office/drawing/2014/main" id="{7B40D223-8B43-0A96-D4A0-52AEA50E1E71}"/>
              </a:ext>
            </a:extLst>
          </p:cNvPr>
          <p:cNvGraphicFramePr>
            <a:graphicFrameLocks noGrp="1"/>
          </p:cNvGraphicFramePr>
          <p:nvPr>
            <p:ph idx="1"/>
            <p:extLst>
              <p:ext uri="{D42A27DB-BD31-4B8C-83A1-F6EECF244321}">
                <p14:modId xmlns:p14="http://schemas.microsoft.com/office/powerpoint/2010/main" val="1322310074"/>
              </p:ext>
            </p:extLst>
          </p:nvPr>
        </p:nvGraphicFramePr>
        <p:xfrm>
          <a:off x="0" y="979714"/>
          <a:ext cx="12191999" cy="5075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543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blue and white bann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3"/>
            <a:ext cx="12192000" cy="7073900"/>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0" y="6204756"/>
            <a:ext cx="22860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7" name="Title 1">
            <a:extLst>
              <a:ext uri="{FF2B5EF4-FFF2-40B4-BE49-F238E27FC236}">
                <a16:creationId xmlns:a16="http://schemas.microsoft.com/office/drawing/2014/main" id="{CAF41E76-1FF6-649D-51EC-AD42988DDDFC}"/>
              </a:ext>
            </a:extLst>
          </p:cNvPr>
          <p:cNvSpPr>
            <a:spLocks noGrp="1"/>
          </p:cNvSpPr>
          <p:nvPr>
            <p:ph type="title"/>
          </p:nvPr>
        </p:nvSpPr>
        <p:spPr>
          <a:xfrm>
            <a:off x="0" y="6913"/>
            <a:ext cx="12359147" cy="606085"/>
          </a:xfrm>
        </p:spPr>
        <p:txBody>
          <a:bodyPr>
            <a:noAutofit/>
          </a:bodyPr>
          <a:lstStyle/>
          <a:p>
            <a:pPr algn="ctr"/>
            <a:r>
              <a:rPr lang="da-DK" b="1" dirty="0"/>
              <a:t>Causal Model Discussions</a:t>
            </a:r>
            <a:endParaRPr lang="en-US" b="1" dirty="0"/>
          </a:p>
        </p:txBody>
      </p:sp>
      <p:graphicFrame>
        <p:nvGraphicFramePr>
          <p:cNvPr id="25" name="Content Placeholder 2">
            <a:extLst>
              <a:ext uri="{FF2B5EF4-FFF2-40B4-BE49-F238E27FC236}">
                <a16:creationId xmlns:a16="http://schemas.microsoft.com/office/drawing/2014/main" id="{7B40D223-8B43-0A96-D4A0-52AEA50E1E71}"/>
              </a:ext>
            </a:extLst>
          </p:cNvPr>
          <p:cNvGraphicFramePr>
            <a:graphicFrameLocks noGrp="1"/>
          </p:cNvGraphicFramePr>
          <p:nvPr>
            <p:ph idx="1"/>
            <p:extLst>
              <p:ext uri="{D42A27DB-BD31-4B8C-83A1-F6EECF244321}">
                <p14:modId xmlns:p14="http://schemas.microsoft.com/office/powerpoint/2010/main" val="1901732144"/>
              </p:ext>
            </p:extLst>
          </p:nvPr>
        </p:nvGraphicFramePr>
        <p:xfrm>
          <a:off x="0" y="979714"/>
          <a:ext cx="12191999" cy="4998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340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banner">
            <a:extLst>
              <a:ext uri="{FF2B5EF4-FFF2-40B4-BE49-F238E27FC236}">
                <a16:creationId xmlns:a16="http://schemas.microsoft.com/office/drawing/2014/main" id="{D373E56E-D0CC-92F1-85EB-32A9F7B28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13"/>
            <a:ext cx="12192000" cy="7073900"/>
          </a:xfrm>
          <a:prstGeom prst="rect">
            <a:avLst/>
          </a:prstGeom>
        </p:spPr>
      </p:pic>
      <p:sp>
        <p:nvSpPr>
          <p:cNvPr id="2" name="Title 1">
            <a:extLst>
              <a:ext uri="{FF2B5EF4-FFF2-40B4-BE49-F238E27FC236}">
                <a16:creationId xmlns:a16="http://schemas.microsoft.com/office/drawing/2014/main" id="{F8398AFE-0DE3-4192-9414-81F6E8FE1190}"/>
              </a:ext>
            </a:extLst>
          </p:cNvPr>
          <p:cNvSpPr>
            <a:spLocks noGrp="1"/>
          </p:cNvSpPr>
          <p:nvPr>
            <p:ph type="title"/>
          </p:nvPr>
        </p:nvSpPr>
        <p:spPr>
          <a:xfrm>
            <a:off x="261257" y="129209"/>
            <a:ext cx="11427160" cy="906490"/>
          </a:xfrm>
        </p:spPr>
        <p:txBody>
          <a:bodyPr>
            <a:noAutofit/>
          </a:bodyPr>
          <a:lstStyle/>
          <a:p>
            <a:pPr algn="ctr"/>
            <a:r>
              <a:rPr lang="en-GB" b="1" i="0" dirty="0">
                <a:effectLst/>
              </a:rPr>
              <a:t>Applications of Big Data Analytics In Healthcare</a:t>
            </a:r>
            <a:endParaRPr lang="en-US" b="1" dirty="0"/>
          </a:p>
        </p:txBody>
      </p:sp>
      <p:sp>
        <p:nvSpPr>
          <p:cNvPr id="3" name="Content Placeholder 2">
            <a:extLst>
              <a:ext uri="{FF2B5EF4-FFF2-40B4-BE49-F238E27FC236}">
                <a16:creationId xmlns:a16="http://schemas.microsoft.com/office/drawing/2014/main" id="{331AD4D5-3E7C-4B6A-D5FB-DA087CA7D6EE}"/>
              </a:ext>
            </a:extLst>
          </p:cNvPr>
          <p:cNvSpPr>
            <a:spLocks noGrp="1"/>
          </p:cNvSpPr>
          <p:nvPr>
            <p:ph idx="1"/>
          </p:nvPr>
        </p:nvSpPr>
        <p:spPr>
          <a:xfrm>
            <a:off x="261257" y="1278293"/>
            <a:ext cx="11747241" cy="4935992"/>
          </a:xfrm>
        </p:spPr>
        <p:txBody>
          <a:bodyPr>
            <a:normAutofit/>
          </a:bodyPr>
          <a:lstStyle/>
          <a:p>
            <a:r>
              <a:rPr lang="en-GB" sz="4000" dirty="0"/>
              <a:t>Big Data Analytics in Healthcare (BDAH) is a valuable response to healthcare cost concerns. It has the potential to improve illness diagnosis and treatment options. Several applications of BDAH in healthcare are presented, including disease detection and therapy optimization, emphasizing the potential for improving healthcare efficiency and results through data-driven insights.</a:t>
            </a:r>
            <a:endParaRPr lang="en-US" sz="4000" dirty="0"/>
          </a:p>
        </p:txBody>
      </p:sp>
    </p:spTree>
    <p:extLst>
      <p:ext uri="{BB962C8B-B14F-4D97-AF65-F5344CB8AC3E}">
        <p14:creationId xmlns:p14="http://schemas.microsoft.com/office/powerpoint/2010/main" val="89875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900"/>
            <a:ext cx="12192000" cy="7073900"/>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0" y="6204756"/>
            <a:ext cx="22860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7" name="Title 1">
            <a:extLst>
              <a:ext uri="{FF2B5EF4-FFF2-40B4-BE49-F238E27FC236}">
                <a16:creationId xmlns:a16="http://schemas.microsoft.com/office/drawing/2014/main" id="{CAF41E76-1FF6-649D-51EC-AD42988DDDFC}"/>
              </a:ext>
            </a:extLst>
          </p:cNvPr>
          <p:cNvSpPr>
            <a:spLocks noGrp="1"/>
          </p:cNvSpPr>
          <p:nvPr>
            <p:ph type="title"/>
          </p:nvPr>
        </p:nvSpPr>
        <p:spPr>
          <a:xfrm>
            <a:off x="112279" y="-215900"/>
            <a:ext cx="12263119" cy="756193"/>
          </a:xfrm>
        </p:spPr>
        <p:txBody>
          <a:bodyPr>
            <a:noAutofit/>
          </a:bodyPr>
          <a:lstStyle/>
          <a:p>
            <a:pPr algn="ctr"/>
            <a:r>
              <a:rPr lang="da-DK" b="1" dirty="0"/>
              <a:t>Conclusion </a:t>
            </a:r>
            <a:endParaRPr lang="en-US" b="1" dirty="0"/>
          </a:p>
        </p:txBody>
      </p:sp>
      <p:graphicFrame>
        <p:nvGraphicFramePr>
          <p:cNvPr id="25" name="Content Placeholder 2">
            <a:extLst>
              <a:ext uri="{FF2B5EF4-FFF2-40B4-BE49-F238E27FC236}">
                <a16:creationId xmlns:a16="http://schemas.microsoft.com/office/drawing/2014/main" id="{B91DFE0C-E847-DEFB-D86B-94F06E3D6109}"/>
              </a:ext>
            </a:extLst>
          </p:cNvPr>
          <p:cNvGraphicFramePr>
            <a:graphicFrameLocks noGrp="1"/>
          </p:cNvGraphicFramePr>
          <p:nvPr>
            <p:ph idx="1"/>
            <p:extLst>
              <p:ext uri="{D42A27DB-BD31-4B8C-83A1-F6EECF244321}">
                <p14:modId xmlns:p14="http://schemas.microsoft.com/office/powerpoint/2010/main" val="479722181"/>
              </p:ext>
            </p:extLst>
          </p:nvPr>
        </p:nvGraphicFramePr>
        <p:xfrm>
          <a:off x="0" y="540293"/>
          <a:ext cx="12191999" cy="52777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Rounded Corners 2">
            <a:extLst>
              <a:ext uri="{FF2B5EF4-FFF2-40B4-BE49-F238E27FC236}">
                <a16:creationId xmlns:a16="http://schemas.microsoft.com/office/drawing/2014/main" id="{63E3F2ED-D68B-71AF-C24F-99438CA0B4B3}"/>
              </a:ext>
            </a:extLst>
          </p:cNvPr>
          <p:cNvSpPr/>
          <p:nvPr/>
        </p:nvSpPr>
        <p:spPr>
          <a:xfrm>
            <a:off x="2484784" y="4959627"/>
            <a:ext cx="9392478" cy="775252"/>
          </a:xfrm>
          <a:prstGeom prst="roundRect">
            <a:avLst/>
          </a:prstGeom>
          <a:solidFill>
            <a:srgbClr val="DEEBF7"/>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System Dynamics offers a structured approach to understanding and improving healthcare systems. It emphasizes the dynamic nature of healthcare operations, aiding organizations in managing complexity for better patient care and resource optimization.</a:t>
            </a:r>
            <a:endParaRPr lang="en-US" dirty="0">
              <a:solidFill>
                <a:schemeClr val="tx1"/>
              </a:solidFill>
            </a:endParaRPr>
          </a:p>
        </p:txBody>
      </p:sp>
    </p:spTree>
    <p:extLst>
      <p:ext uri="{BB962C8B-B14F-4D97-AF65-F5344CB8AC3E}">
        <p14:creationId xmlns:p14="http://schemas.microsoft.com/office/powerpoint/2010/main" val="213930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41167"/>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406400" y="6130684"/>
            <a:ext cx="23495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7" name="Title 1">
            <a:extLst>
              <a:ext uri="{FF2B5EF4-FFF2-40B4-BE49-F238E27FC236}">
                <a16:creationId xmlns:a16="http://schemas.microsoft.com/office/drawing/2014/main" id="{CAF41E76-1FF6-649D-51EC-AD42988DDDFC}"/>
              </a:ext>
            </a:extLst>
          </p:cNvPr>
          <p:cNvSpPr>
            <a:spLocks noGrp="1"/>
          </p:cNvSpPr>
          <p:nvPr>
            <p:ph type="title"/>
          </p:nvPr>
        </p:nvSpPr>
        <p:spPr>
          <a:xfrm>
            <a:off x="181896" y="269956"/>
            <a:ext cx="11906865" cy="606085"/>
          </a:xfrm>
        </p:spPr>
        <p:txBody>
          <a:bodyPr>
            <a:noAutofit/>
          </a:bodyPr>
          <a:lstStyle/>
          <a:p>
            <a:pPr algn="ctr"/>
            <a:r>
              <a:rPr lang="en-US" b="1" dirty="0"/>
              <a:t>References</a:t>
            </a:r>
          </a:p>
        </p:txBody>
      </p:sp>
      <p:sp>
        <p:nvSpPr>
          <p:cNvPr id="8" name="Content Placeholder 2">
            <a:extLst>
              <a:ext uri="{FF2B5EF4-FFF2-40B4-BE49-F238E27FC236}">
                <a16:creationId xmlns:a16="http://schemas.microsoft.com/office/drawing/2014/main" id="{75D382E2-1FF0-5C43-0C0C-04C5B28F27F8}"/>
              </a:ext>
            </a:extLst>
          </p:cNvPr>
          <p:cNvSpPr>
            <a:spLocks noGrp="1"/>
          </p:cNvSpPr>
          <p:nvPr>
            <p:ph idx="1"/>
          </p:nvPr>
        </p:nvSpPr>
        <p:spPr>
          <a:xfrm>
            <a:off x="1" y="1311965"/>
            <a:ext cx="12088760" cy="5747229"/>
          </a:xfrm>
        </p:spPr>
        <p:txBody>
          <a:bodyPr>
            <a:noAutofit/>
          </a:bodyPr>
          <a:lstStyle/>
          <a:p>
            <a:pPr marL="0" indent="0" algn="l" rtl="0">
              <a:buNone/>
            </a:pPr>
            <a:r>
              <a:rPr lang="en-US" sz="2000" dirty="0">
                <a:effectLst/>
              </a:rPr>
              <a:t>1] ABOUELMEHDI, K., BENI-HSSANE, A., KHALOUFI, H., AND SAADI, M. Big data security and privacy in healthcare: A review. Procedia Computer Science 113 (2017), 73–80.</a:t>
            </a:r>
          </a:p>
          <a:p>
            <a:pPr marL="0" indent="0" algn="l" rtl="0">
              <a:buNone/>
            </a:pPr>
            <a:r>
              <a:rPr lang="en-US" sz="2000" dirty="0">
                <a:effectLst/>
              </a:rPr>
              <a:t>[2] AGRAWAL, D., BERNSTEIN, P., BERTINO, E., DAVIDSON, S., DAYAL, U., FRANKLIN, M., GEHRKE, J., HAAS, L., HALEVY, A., HAN, J., ET AL. Challenges and opportunities with big data 2011-1.</a:t>
            </a:r>
          </a:p>
          <a:p>
            <a:pPr marL="0" indent="0" algn="l" rtl="0">
              <a:buNone/>
            </a:pPr>
            <a:r>
              <a:rPr lang="en-US" sz="2000" dirty="0">
                <a:effectLst/>
              </a:rPr>
              <a:t>[3] AL-JARRAH, O. Y., YOO, P. D., MUHAIDAT, S., KARAGIANNIDIS, G. K., AND TAHA, K. Efficient machine learning for big data: A review. Big Data Research 2, 3 (2015), 87–93.</a:t>
            </a:r>
          </a:p>
          <a:p>
            <a:pPr marL="0" indent="0" algn="l" rtl="0">
              <a:buNone/>
            </a:pPr>
            <a:r>
              <a:rPr lang="en-US" sz="2000" dirty="0">
                <a:effectLst/>
              </a:rPr>
              <a:t>[4] ALEXANDER, C. A., AND WANG, L. Big data analytics in heart attack prediction. J </a:t>
            </a:r>
            <a:r>
              <a:rPr lang="en-US" sz="2000" dirty="0" err="1">
                <a:effectLst/>
              </a:rPr>
              <a:t>Nurs</a:t>
            </a:r>
            <a:r>
              <a:rPr lang="en-US" sz="2000" dirty="0">
                <a:effectLst/>
              </a:rPr>
              <a:t> Care 6, 393 (2017), 2167–1168.</a:t>
            </a:r>
          </a:p>
          <a:p>
            <a:pPr marL="0" indent="0" algn="l" rtl="0">
              <a:buNone/>
            </a:pPr>
            <a:r>
              <a:rPr lang="en-GB" sz="2000" b="0" i="0" dirty="0">
                <a:effectLst/>
              </a:rPr>
              <a:t>[5] ARCHENAA, J., AND ANITA, E. M. A survey of big data analytics in healthcare and government. Procedia Computer Science 50 (2015), 408–413.</a:t>
            </a:r>
          </a:p>
          <a:p>
            <a:pPr marL="0" indent="0" algn="l" rtl="0">
              <a:buNone/>
            </a:pPr>
            <a:r>
              <a:rPr lang="en-US" sz="2000" b="0" i="0" dirty="0">
                <a:effectLst/>
              </a:rPr>
              <a:t>[6] AUFFRAY, C., BALLING, R., BARROSO, I., BENCZE, L., BENSON, M., BERGERON, J., BERNAL-DELGADO, E., BLOMBERG, N., BOCK, C.,</a:t>
            </a:r>
            <a:br>
              <a:rPr lang="en-US" sz="2000" dirty="0"/>
            </a:br>
            <a:r>
              <a:rPr lang="en-US" sz="2000" b="0" i="0" dirty="0">
                <a:effectLst/>
              </a:rPr>
              <a:t>CONESA, A., ET AL. Making sense of big data in health research: towards an </a:t>
            </a:r>
            <a:r>
              <a:rPr lang="en-US" sz="2000" b="0" i="0" dirty="0" err="1">
                <a:effectLst/>
              </a:rPr>
              <a:t>eu</a:t>
            </a:r>
            <a:r>
              <a:rPr lang="en-US" sz="2000" b="0" i="0" dirty="0">
                <a:effectLst/>
              </a:rPr>
              <a:t> action plan. Genome medicine 8, 1 (2016), 1–13</a:t>
            </a:r>
            <a:endParaRPr lang="en-US" sz="2000" dirty="0">
              <a:effectLst/>
            </a:endParaRPr>
          </a:p>
          <a:p>
            <a:pPr marL="0" indent="0">
              <a:buNone/>
            </a:pPr>
            <a:endParaRPr lang="en-US" sz="2000" dirty="0"/>
          </a:p>
        </p:txBody>
      </p:sp>
    </p:spTree>
    <p:extLst>
      <p:ext uri="{BB962C8B-B14F-4D97-AF65-F5344CB8AC3E}">
        <p14:creationId xmlns:p14="http://schemas.microsoft.com/office/powerpoint/2010/main" val="3505519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41167"/>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546100" y="5949590"/>
            <a:ext cx="23495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pic>
        <p:nvPicPr>
          <p:cNvPr id="3" name="Picture 2">
            <a:extLst>
              <a:ext uri="{FF2B5EF4-FFF2-40B4-BE49-F238E27FC236}">
                <a16:creationId xmlns:a16="http://schemas.microsoft.com/office/drawing/2014/main" id="{0E71226E-8EE5-DB9F-B63B-DFA468B99723}"/>
              </a:ext>
            </a:extLst>
          </p:cNvPr>
          <p:cNvPicPr>
            <a:picLocks noChangeAspect="1"/>
          </p:cNvPicPr>
          <p:nvPr/>
        </p:nvPicPr>
        <p:blipFill>
          <a:blip r:embed="rId3"/>
          <a:stretch>
            <a:fillRect/>
          </a:stretch>
        </p:blipFill>
        <p:spPr>
          <a:xfrm>
            <a:off x="981710" y="1422400"/>
            <a:ext cx="8609330" cy="3981944"/>
          </a:xfrm>
          <a:prstGeom prst="rect">
            <a:avLst/>
          </a:prstGeom>
        </p:spPr>
      </p:pic>
    </p:spTree>
    <p:extLst>
      <p:ext uri="{BB962C8B-B14F-4D97-AF65-F5344CB8AC3E}">
        <p14:creationId xmlns:p14="http://schemas.microsoft.com/office/powerpoint/2010/main" val="305350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545390" cy="7056782"/>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33605" y="5989588"/>
            <a:ext cx="2259027"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4" name="TextBox 3">
            <a:extLst>
              <a:ext uri="{FF2B5EF4-FFF2-40B4-BE49-F238E27FC236}">
                <a16:creationId xmlns:a16="http://schemas.microsoft.com/office/drawing/2014/main" id="{CF47A93A-6936-4436-B656-3B056BB89B89}"/>
              </a:ext>
            </a:extLst>
          </p:cNvPr>
          <p:cNvSpPr txBox="1"/>
          <p:nvPr/>
        </p:nvSpPr>
        <p:spPr>
          <a:xfrm>
            <a:off x="33605" y="222081"/>
            <a:ext cx="12453729" cy="646331"/>
          </a:xfrm>
          <a:prstGeom prst="rect">
            <a:avLst/>
          </a:prstGeom>
          <a:noFill/>
        </p:spPr>
        <p:txBody>
          <a:bodyPr wrap="square">
            <a:spAutoFit/>
          </a:bodyPr>
          <a:lstStyle/>
          <a:p>
            <a:pPr algn="ctr"/>
            <a:r>
              <a:rPr lang="en-US" sz="3600" b="1" dirty="0"/>
              <a:t>Outline</a:t>
            </a:r>
            <a:endParaRPr lang="en-GB" sz="3600" b="1" dirty="0"/>
          </a:p>
        </p:txBody>
      </p:sp>
      <p:graphicFrame>
        <p:nvGraphicFramePr>
          <p:cNvPr id="28" name="Content Placeholder 4">
            <a:extLst>
              <a:ext uri="{FF2B5EF4-FFF2-40B4-BE49-F238E27FC236}">
                <a16:creationId xmlns:a16="http://schemas.microsoft.com/office/drawing/2014/main" id="{E9780866-ECA9-FC82-E50C-CB78E0B4BBB2}"/>
              </a:ext>
            </a:extLst>
          </p:cNvPr>
          <p:cNvGraphicFramePr>
            <a:graphicFrameLocks noGrp="1"/>
          </p:cNvGraphicFramePr>
          <p:nvPr>
            <p:ph idx="1"/>
            <p:extLst>
              <p:ext uri="{D42A27DB-BD31-4B8C-83A1-F6EECF244321}">
                <p14:modId xmlns:p14="http://schemas.microsoft.com/office/powerpoint/2010/main" val="3694053602"/>
              </p:ext>
            </p:extLst>
          </p:nvPr>
        </p:nvGraphicFramePr>
        <p:xfrm>
          <a:off x="33605" y="1214950"/>
          <a:ext cx="12420125" cy="456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Pentagon 4">
            <a:extLst>
              <a:ext uri="{FF2B5EF4-FFF2-40B4-BE49-F238E27FC236}">
                <a16:creationId xmlns:a16="http://schemas.microsoft.com/office/drawing/2014/main" id="{72398178-D256-826A-47A0-B69E37F4948D}"/>
              </a:ext>
            </a:extLst>
          </p:cNvPr>
          <p:cNvSpPr/>
          <p:nvPr/>
        </p:nvSpPr>
        <p:spPr>
          <a:xfrm>
            <a:off x="3228009" y="1214950"/>
            <a:ext cx="2504661" cy="72285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7B70AACF-E4E2-09F3-0381-178002ABA2C8}"/>
              </a:ext>
            </a:extLst>
          </p:cNvPr>
          <p:cNvSpPr/>
          <p:nvPr/>
        </p:nvSpPr>
        <p:spPr>
          <a:xfrm>
            <a:off x="3591339" y="4084043"/>
            <a:ext cx="2504661" cy="72285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801DF484-FE9B-8EE7-0EAC-6E46C85379FF}"/>
              </a:ext>
            </a:extLst>
          </p:cNvPr>
          <p:cNvSpPr/>
          <p:nvPr/>
        </p:nvSpPr>
        <p:spPr>
          <a:xfrm>
            <a:off x="3768034" y="2192297"/>
            <a:ext cx="2504661" cy="71722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Pentagon 7">
            <a:extLst>
              <a:ext uri="{FF2B5EF4-FFF2-40B4-BE49-F238E27FC236}">
                <a16:creationId xmlns:a16="http://schemas.microsoft.com/office/drawing/2014/main" id="{DD72F3B9-F38B-E5AF-4447-27F039C4B857}"/>
              </a:ext>
            </a:extLst>
          </p:cNvPr>
          <p:cNvSpPr/>
          <p:nvPr/>
        </p:nvSpPr>
        <p:spPr>
          <a:xfrm>
            <a:off x="3666436" y="3112332"/>
            <a:ext cx="2504661" cy="77453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D82B00AA-A40F-D57B-3F4B-EC256CD4BF5E}"/>
              </a:ext>
            </a:extLst>
          </p:cNvPr>
          <p:cNvSpPr/>
          <p:nvPr/>
        </p:nvSpPr>
        <p:spPr>
          <a:xfrm>
            <a:off x="2833757" y="5004078"/>
            <a:ext cx="2504661" cy="780495"/>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53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66" y="-20176"/>
            <a:ext cx="12294566" cy="6915693"/>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88490" y="6191494"/>
            <a:ext cx="21971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5" name="Title 1">
            <a:extLst>
              <a:ext uri="{FF2B5EF4-FFF2-40B4-BE49-F238E27FC236}">
                <a16:creationId xmlns:a16="http://schemas.microsoft.com/office/drawing/2014/main" id="{FBE5B70E-6B54-9970-E7E9-5CAA79CB9B1B}"/>
              </a:ext>
            </a:extLst>
          </p:cNvPr>
          <p:cNvSpPr>
            <a:spLocks noGrp="1"/>
          </p:cNvSpPr>
          <p:nvPr>
            <p:ph type="title"/>
          </p:nvPr>
        </p:nvSpPr>
        <p:spPr>
          <a:xfrm>
            <a:off x="-102566" y="431414"/>
            <a:ext cx="12191999" cy="746289"/>
          </a:xfrm>
        </p:spPr>
        <p:txBody>
          <a:bodyPr/>
          <a:lstStyle/>
          <a:p>
            <a:pPr algn="ctr"/>
            <a:r>
              <a:rPr lang="da-DK" b="1" dirty="0"/>
              <a:t>Big Data in Healthcare</a:t>
            </a:r>
            <a:endParaRPr lang="en-US" b="1" dirty="0"/>
          </a:p>
        </p:txBody>
      </p:sp>
      <p:graphicFrame>
        <p:nvGraphicFramePr>
          <p:cNvPr id="35" name="Content Placeholder 2">
            <a:extLst>
              <a:ext uri="{FF2B5EF4-FFF2-40B4-BE49-F238E27FC236}">
                <a16:creationId xmlns:a16="http://schemas.microsoft.com/office/drawing/2014/main" id="{24D69C84-63B2-76E1-9AE0-34CBBE21A6F1}"/>
              </a:ext>
            </a:extLst>
          </p:cNvPr>
          <p:cNvGraphicFramePr>
            <a:graphicFrameLocks noGrp="1"/>
          </p:cNvGraphicFramePr>
          <p:nvPr>
            <p:ph idx="1"/>
            <p:extLst>
              <p:ext uri="{D42A27DB-BD31-4B8C-83A1-F6EECF244321}">
                <p14:modId xmlns:p14="http://schemas.microsoft.com/office/powerpoint/2010/main" val="1814352121"/>
              </p:ext>
            </p:extLst>
          </p:nvPr>
        </p:nvGraphicFramePr>
        <p:xfrm>
          <a:off x="-51282" y="1254229"/>
          <a:ext cx="12191998" cy="43162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8325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ue and white banner&#10;&#10;Description automatically generated">
            <a:extLst>
              <a:ext uri="{FF2B5EF4-FFF2-40B4-BE49-F238E27FC236}">
                <a16:creationId xmlns:a16="http://schemas.microsoft.com/office/drawing/2014/main" id="{23CF2F66-EC87-2708-E4C9-87ADC6A7B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11" y="0"/>
            <a:ext cx="12294566" cy="6915693"/>
          </a:xfrm>
          <a:prstGeom prst="rect">
            <a:avLst/>
          </a:prstGeom>
          <a:solidFill>
            <a:srgbClr val="DEEBF7"/>
          </a:solidFill>
        </p:spPr>
      </p:pic>
      <p:sp>
        <p:nvSpPr>
          <p:cNvPr id="2" name="Title 1">
            <a:extLst>
              <a:ext uri="{FF2B5EF4-FFF2-40B4-BE49-F238E27FC236}">
                <a16:creationId xmlns:a16="http://schemas.microsoft.com/office/drawing/2014/main" id="{17D321F5-CF5A-576D-C84B-D48AFE6E29D0}"/>
              </a:ext>
            </a:extLst>
          </p:cNvPr>
          <p:cNvSpPr>
            <a:spLocks noGrp="1"/>
          </p:cNvSpPr>
          <p:nvPr>
            <p:ph type="title"/>
          </p:nvPr>
        </p:nvSpPr>
        <p:spPr>
          <a:xfrm>
            <a:off x="5357220" y="74227"/>
            <a:ext cx="6834778" cy="581756"/>
          </a:xfrm>
        </p:spPr>
        <p:txBody>
          <a:bodyPr>
            <a:noAutofit/>
          </a:bodyPr>
          <a:lstStyle/>
          <a:p>
            <a:pPr algn="ctr"/>
            <a:r>
              <a:rPr lang="da-DK" sz="4400" b="1" dirty="0"/>
              <a:t>Big Data in Healthcare(Contd)</a:t>
            </a:r>
            <a:endParaRPr lang="en-US" sz="4400" dirty="0"/>
          </a:p>
        </p:txBody>
      </p:sp>
      <p:sp>
        <p:nvSpPr>
          <p:cNvPr id="36" name="Rectangle 3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8" name="Rectangle 3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2" name="Freeform: Shape 31">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0" name="Text Placeholder 3">
            <a:extLst>
              <a:ext uri="{FF2B5EF4-FFF2-40B4-BE49-F238E27FC236}">
                <a16:creationId xmlns:a16="http://schemas.microsoft.com/office/drawing/2014/main" id="{5ECD8D96-3F0F-5284-DF76-7FDD4C2F037B}"/>
              </a:ext>
            </a:extLst>
          </p:cNvPr>
          <p:cNvGraphicFramePr/>
          <p:nvPr>
            <p:extLst>
              <p:ext uri="{D42A27DB-BD31-4B8C-83A1-F6EECF244321}">
                <p14:modId xmlns:p14="http://schemas.microsoft.com/office/powerpoint/2010/main" val="2759164514"/>
              </p:ext>
            </p:extLst>
          </p:nvPr>
        </p:nvGraphicFramePr>
        <p:xfrm>
          <a:off x="128016" y="655983"/>
          <a:ext cx="5229204" cy="5520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4A2D5B58-59A6-96EE-887D-D617493A08EE}"/>
              </a:ext>
            </a:extLst>
          </p:cNvPr>
          <p:cNvPicPr>
            <a:picLocks noChangeAspect="1"/>
          </p:cNvPicPr>
          <p:nvPr/>
        </p:nvPicPr>
        <p:blipFill>
          <a:blip r:embed="rId8"/>
          <a:stretch>
            <a:fillRect/>
          </a:stretch>
        </p:blipFill>
        <p:spPr>
          <a:xfrm>
            <a:off x="5357220" y="5917395"/>
            <a:ext cx="2298391" cy="768163"/>
          </a:xfrm>
          <a:prstGeom prst="rect">
            <a:avLst/>
          </a:prstGeom>
        </p:spPr>
      </p:pic>
      <p:pic>
        <p:nvPicPr>
          <p:cNvPr id="22" name="Content Placeholder 21" descr="A diagram of a variety of values">
            <a:extLst>
              <a:ext uri="{FF2B5EF4-FFF2-40B4-BE49-F238E27FC236}">
                <a16:creationId xmlns:a16="http://schemas.microsoft.com/office/drawing/2014/main" id="{D17960ED-4B6A-C8E8-8A0D-B6764563F85B}"/>
              </a:ext>
            </a:extLst>
          </p:cNvPr>
          <p:cNvPicPr>
            <a:picLocks noGrp="1" noChangeAspect="1"/>
          </p:cNvPicPr>
          <p:nvPr>
            <p:ph idx="1"/>
          </p:nvPr>
        </p:nvPicPr>
        <p:blipFill>
          <a:blip r:embed="rId9"/>
          <a:stretch>
            <a:fillRect/>
          </a:stretch>
        </p:blipFill>
        <p:spPr>
          <a:xfrm>
            <a:off x="6129227" y="1092059"/>
            <a:ext cx="5967982" cy="3083423"/>
          </a:xfrm>
        </p:spPr>
      </p:pic>
      <p:sp>
        <p:nvSpPr>
          <p:cNvPr id="26" name="TextBox 25">
            <a:extLst>
              <a:ext uri="{FF2B5EF4-FFF2-40B4-BE49-F238E27FC236}">
                <a16:creationId xmlns:a16="http://schemas.microsoft.com/office/drawing/2014/main" id="{4F0CEF71-1C22-4523-3FFD-97C85F4CBEF3}"/>
              </a:ext>
            </a:extLst>
          </p:cNvPr>
          <p:cNvSpPr txBox="1"/>
          <p:nvPr/>
        </p:nvSpPr>
        <p:spPr>
          <a:xfrm>
            <a:off x="6009669" y="4476387"/>
            <a:ext cx="6224586" cy="369332"/>
          </a:xfrm>
          <a:prstGeom prst="rect">
            <a:avLst/>
          </a:prstGeom>
          <a:solidFill>
            <a:schemeClr val="accent1">
              <a:lumMod val="50000"/>
            </a:schemeClr>
          </a:solidFill>
        </p:spPr>
        <p:txBody>
          <a:bodyPr wrap="square">
            <a:spAutoFit/>
          </a:bodyPr>
          <a:lstStyle/>
          <a:p>
            <a:pPr algn="ctr"/>
            <a:r>
              <a:rPr lang="en-GB" b="0" i="0" dirty="0">
                <a:solidFill>
                  <a:schemeClr val="bg1"/>
                </a:solidFill>
                <a:effectLst/>
                <a:latin typeface="Arial" panose="020B0604020202020204" pitchFamily="34" charset="0"/>
              </a:rPr>
              <a:t>The Visualization Six V’s of Big Data</a:t>
            </a:r>
            <a:endParaRPr lang="en-US" dirty="0">
              <a:solidFill>
                <a:schemeClr val="bg1"/>
              </a:solidFill>
            </a:endParaRPr>
          </a:p>
        </p:txBody>
      </p:sp>
    </p:spTree>
    <p:extLst>
      <p:ext uri="{BB962C8B-B14F-4D97-AF65-F5344CB8AC3E}">
        <p14:creationId xmlns:p14="http://schemas.microsoft.com/office/powerpoint/2010/main" val="190092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banner">
            <a:extLst>
              <a:ext uri="{FF2B5EF4-FFF2-40B4-BE49-F238E27FC236}">
                <a16:creationId xmlns:a16="http://schemas.microsoft.com/office/drawing/2014/main" id="{9BE7CB6F-A488-0792-A0CA-94C39585E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65" y="-57693"/>
            <a:ext cx="12294566" cy="6915693"/>
          </a:xfrm>
          <a:prstGeom prst="rect">
            <a:avLst/>
          </a:prstGeom>
        </p:spPr>
      </p:pic>
      <p:sp>
        <p:nvSpPr>
          <p:cNvPr id="2" name="Title 1">
            <a:extLst>
              <a:ext uri="{FF2B5EF4-FFF2-40B4-BE49-F238E27FC236}">
                <a16:creationId xmlns:a16="http://schemas.microsoft.com/office/drawing/2014/main" id="{AE762C67-26DE-385C-2CD7-48DFEB8D4B91}"/>
              </a:ext>
            </a:extLst>
          </p:cNvPr>
          <p:cNvSpPr>
            <a:spLocks noGrp="1"/>
          </p:cNvSpPr>
          <p:nvPr>
            <p:ph type="title"/>
          </p:nvPr>
        </p:nvSpPr>
        <p:spPr>
          <a:xfrm>
            <a:off x="-153850" y="144800"/>
            <a:ext cx="6912459" cy="876604"/>
          </a:xfrm>
        </p:spPr>
        <p:txBody>
          <a:bodyPr anchor="ctr">
            <a:normAutofit/>
          </a:bodyPr>
          <a:lstStyle/>
          <a:p>
            <a:pPr algn="ctr"/>
            <a:r>
              <a:rPr lang="en-GB" sz="4000" b="1" i="0">
                <a:effectLst/>
              </a:rPr>
              <a:t>Six V’s </a:t>
            </a:r>
            <a:r>
              <a:rPr lang="en-GB" sz="4000" b="1" i="0" dirty="0">
                <a:effectLst/>
              </a:rPr>
              <a:t>of Big Data</a:t>
            </a:r>
            <a:endParaRPr lang="en-US" sz="4000" b="1" dirty="0"/>
          </a:p>
        </p:txBody>
      </p:sp>
      <p:sp>
        <p:nvSpPr>
          <p:cNvPr id="3" name="Content Placeholder 2">
            <a:extLst>
              <a:ext uri="{FF2B5EF4-FFF2-40B4-BE49-F238E27FC236}">
                <a16:creationId xmlns:a16="http://schemas.microsoft.com/office/drawing/2014/main" id="{989B71BB-02BB-1ED5-5569-9EC45E681A3E}"/>
              </a:ext>
            </a:extLst>
          </p:cNvPr>
          <p:cNvSpPr>
            <a:spLocks noGrp="1"/>
          </p:cNvSpPr>
          <p:nvPr>
            <p:ph idx="1"/>
          </p:nvPr>
        </p:nvSpPr>
        <p:spPr>
          <a:xfrm>
            <a:off x="0" y="1235122"/>
            <a:ext cx="6659217" cy="5004957"/>
          </a:xfrm>
        </p:spPr>
        <p:txBody>
          <a:bodyPr anchor="ctr">
            <a:normAutofit/>
          </a:bodyPr>
          <a:lstStyle/>
          <a:p>
            <a:r>
              <a:rPr lang="en-GB" sz="1900" b="0" i="0" dirty="0">
                <a:effectLst/>
              </a:rPr>
              <a:t>Volume refers to the vast amount of data beyond traditional database capabilities and requiring specialized solutions for storage and processing.</a:t>
            </a:r>
          </a:p>
          <a:p>
            <a:r>
              <a:rPr lang="en-GB" sz="1900" b="0" i="0" dirty="0">
                <a:effectLst/>
              </a:rPr>
              <a:t>Velocity: concerns the speed of data collection for real-time analysis.</a:t>
            </a:r>
          </a:p>
          <a:p>
            <a:r>
              <a:rPr lang="en-GB" sz="1900" b="0" i="0" dirty="0">
                <a:effectLst/>
              </a:rPr>
              <a:t>Variety encompasses diverse data types.</a:t>
            </a:r>
          </a:p>
          <a:p>
            <a:r>
              <a:rPr lang="en-GB" sz="1900" b="0" i="0" dirty="0">
                <a:effectLst/>
              </a:rPr>
              <a:t>Veracity: highlights data quality and reliability.</a:t>
            </a:r>
          </a:p>
          <a:p>
            <a:r>
              <a:rPr lang="en-GB" sz="1900" b="0" i="0" dirty="0">
                <a:effectLst/>
              </a:rPr>
              <a:t>Variability addresses changes and complexity in healthcare data.</a:t>
            </a:r>
          </a:p>
          <a:p>
            <a:r>
              <a:rPr lang="en-GB" sz="1900" b="0" i="0" dirty="0">
                <a:effectLst/>
              </a:rPr>
              <a:t>Value: Involves deriving insights for better decision-making and business outcomes.</a:t>
            </a:r>
            <a:endParaRPr lang="en-US" sz="1900" dirty="0"/>
          </a:p>
        </p:txBody>
      </p:sp>
      <p:pic>
        <p:nvPicPr>
          <p:cNvPr id="5" name="Picture 4" descr="Digital financial graph">
            <a:extLst>
              <a:ext uri="{FF2B5EF4-FFF2-40B4-BE49-F238E27FC236}">
                <a16:creationId xmlns:a16="http://schemas.microsoft.com/office/drawing/2014/main" id="{2C80FDF7-6E5B-B48C-6552-54A3ED478F2F}"/>
              </a:ext>
            </a:extLst>
          </p:cNvPr>
          <p:cNvPicPr>
            <a:picLocks noChangeAspect="1"/>
          </p:cNvPicPr>
          <p:nvPr/>
        </p:nvPicPr>
        <p:blipFill rotWithShape="1">
          <a:blip r:embed="rId3"/>
          <a:srcRect l="35802" r="20515" b="-1"/>
          <a:stretch/>
        </p:blipFill>
        <p:spPr>
          <a:xfrm>
            <a:off x="6947999" y="-57692"/>
            <a:ext cx="5244001" cy="5593788"/>
          </a:xfrm>
          <a:prstGeom prst="rect">
            <a:avLst/>
          </a:prstGeom>
          <a:effectLst>
            <a:outerShdw blurRad="127000" dist="50800" dir="10800000" sx="99000" sy="99000" algn="r" rotWithShape="0">
              <a:prstClr val="black">
                <a:alpha val="40000"/>
              </a:prstClr>
            </a:outerShdw>
          </a:effectLst>
        </p:spPr>
      </p:pic>
      <p:pic>
        <p:nvPicPr>
          <p:cNvPr id="6" name="Picture 5">
            <a:extLst>
              <a:ext uri="{FF2B5EF4-FFF2-40B4-BE49-F238E27FC236}">
                <a16:creationId xmlns:a16="http://schemas.microsoft.com/office/drawing/2014/main" id="{8D9C020F-976A-F92E-12E7-19855346F66E}"/>
              </a:ext>
            </a:extLst>
          </p:cNvPr>
          <p:cNvPicPr>
            <a:picLocks noChangeAspect="1"/>
          </p:cNvPicPr>
          <p:nvPr/>
        </p:nvPicPr>
        <p:blipFill>
          <a:blip r:embed="rId4"/>
          <a:stretch>
            <a:fillRect/>
          </a:stretch>
        </p:blipFill>
        <p:spPr>
          <a:xfrm>
            <a:off x="-198580" y="5948754"/>
            <a:ext cx="2298391" cy="768163"/>
          </a:xfrm>
          <a:prstGeom prst="rect">
            <a:avLst/>
          </a:prstGeom>
        </p:spPr>
      </p:pic>
    </p:spTree>
    <p:extLst>
      <p:ext uri="{BB962C8B-B14F-4D97-AF65-F5344CB8AC3E}">
        <p14:creationId xmlns:p14="http://schemas.microsoft.com/office/powerpoint/2010/main" val="119045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blue and white banner&#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50" y="20175"/>
            <a:ext cx="12294566" cy="6915693"/>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88490" y="6191494"/>
            <a:ext cx="21971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5" name="Title 1">
            <a:extLst>
              <a:ext uri="{FF2B5EF4-FFF2-40B4-BE49-F238E27FC236}">
                <a16:creationId xmlns:a16="http://schemas.microsoft.com/office/drawing/2014/main" id="{FBE5B70E-6B54-9970-E7E9-5CAA79CB9B1B}"/>
              </a:ext>
            </a:extLst>
          </p:cNvPr>
          <p:cNvSpPr>
            <a:spLocks noGrp="1"/>
          </p:cNvSpPr>
          <p:nvPr>
            <p:ph type="title"/>
          </p:nvPr>
        </p:nvSpPr>
        <p:spPr>
          <a:xfrm>
            <a:off x="-102567" y="205090"/>
            <a:ext cx="12191999" cy="746289"/>
          </a:xfrm>
        </p:spPr>
        <p:txBody>
          <a:bodyPr/>
          <a:lstStyle/>
          <a:p>
            <a:pPr algn="ctr"/>
            <a:r>
              <a:rPr lang="da-DK" b="1" dirty="0"/>
              <a:t>Healthcare as a Big-data Repository</a:t>
            </a:r>
            <a:endParaRPr lang="en-US" b="1" dirty="0"/>
          </a:p>
        </p:txBody>
      </p:sp>
      <p:graphicFrame>
        <p:nvGraphicFramePr>
          <p:cNvPr id="25" name="Content Placeholder 2">
            <a:extLst>
              <a:ext uri="{FF2B5EF4-FFF2-40B4-BE49-F238E27FC236}">
                <a16:creationId xmlns:a16="http://schemas.microsoft.com/office/drawing/2014/main" id="{7C6E2BCC-C600-1D1F-024B-5B7DB94BC5CE}"/>
              </a:ext>
            </a:extLst>
          </p:cNvPr>
          <p:cNvGraphicFramePr>
            <a:graphicFrameLocks noGrp="1"/>
          </p:cNvGraphicFramePr>
          <p:nvPr>
            <p:ph idx="1"/>
            <p:extLst>
              <p:ext uri="{D42A27DB-BD31-4B8C-83A1-F6EECF244321}">
                <p14:modId xmlns:p14="http://schemas.microsoft.com/office/powerpoint/2010/main" val="2419905623"/>
              </p:ext>
            </p:extLst>
          </p:nvPr>
        </p:nvGraphicFramePr>
        <p:xfrm>
          <a:off x="-153850" y="1254230"/>
          <a:ext cx="12345850" cy="4331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1500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50" y="20175"/>
            <a:ext cx="12294566" cy="6915693"/>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88490" y="6191494"/>
            <a:ext cx="21971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5" name="Title 1">
            <a:extLst>
              <a:ext uri="{FF2B5EF4-FFF2-40B4-BE49-F238E27FC236}">
                <a16:creationId xmlns:a16="http://schemas.microsoft.com/office/drawing/2014/main" id="{FBE5B70E-6B54-9970-E7E9-5CAA79CB9B1B}"/>
              </a:ext>
            </a:extLst>
          </p:cNvPr>
          <p:cNvSpPr>
            <a:spLocks noGrp="1"/>
          </p:cNvSpPr>
          <p:nvPr>
            <p:ph type="title"/>
          </p:nvPr>
        </p:nvSpPr>
        <p:spPr>
          <a:xfrm>
            <a:off x="-25641" y="134795"/>
            <a:ext cx="12191999" cy="746289"/>
          </a:xfrm>
        </p:spPr>
        <p:txBody>
          <a:bodyPr/>
          <a:lstStyle/>
          <a:p>
            <a:pPr algn="ctr"/>
            <a:r>
              <a:rPr lang="da-DK" b="1" dirty="0"/>
              <a:t>Healthcare as a Big-data Repository(Contd)</a:t>
            </a:r>
            <a:endParaRPr lang="en-US" b="1" dirty="0"/>
          </a:p>
        </p:txBody>
      </p:sp>
      <p:graphicFrame>
        <p:nvGraphicFramePr>
          <p:cNvPr id="25" name="Content Placeholder 2">
            <a:extLst>
              <a:ext uri="{FF2B5EF4-FFF2-40B4-BE49-F238E27FC236}">
                <a16:creationId xmlns:a16="http://schemas.microsoft.com/office/drawing/2014/main" id="{7C6E2BCC-C600-1D1F-024B-5B7DB94BC5CE}"/>
              </a:ext>
            </a:extLst>
          </p:cNvPr>
          <p:cNvGraphicFramePr>
            <a:graphicFrameLocks noGrp="1"/>
          </p:cNvGraphicFramePr>
          <p:nvPr>
            <p:ph idx="1"/>
            <p:extLst>
              <p:ext uri="{D42A27DB-BD31-4B8C-83A1-F6EECF244321}">
                <p14:modId xmlns:p14="http://schemas.microsoft.com/office/powerpoint/2010/main" val="3180741177"/>
              </p:ext>
            </p:extLst>
          </p:nvPr>
        </p:nvGraphicFramePr>
        <p:xfrm>
          <a:off x="-153850" y="1164566"/>
          <a:ext cx="12345850" cy="45288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3500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454900"/>
          </a:xfrm>
          <a:prstGeom prst="rect">
            <a:avLst/>
          </a:prstGeom>
        </p:spPr>
      </p:pic>
      <p:pic>
        <p:nvPicPr>
          <p:cNvPr id="4" name="Picture 3" descr="A picture containing person, computer, gadget, communication device">
            <a:extLst>
              <a:ext uri="{FF2B5EF4-FFF2-40B4-BE49-F238E27FC236}">
                <a16:creationId xmlns:a16="http://schemas.microsoft.com/office/drawing/2014/main" id="{9C2C69BD-BAF0-B8B1-5117-35BECF53A9E4}"/>
              </a:ext>
            </a:extLst>
          </p:cNvPr>
          <p:cNvPicPr>
            <a:picLocks noChangeAspect="1"/>
          </p:cNvPicPr>
          <p:nvPr/>
        </p:nvPicPr>
        <p:blipFill>
          <a:blip r:embed="rId4"/>
          <a:stretch>
            <a:fillRect/>
          </a:stretch>
        </p:blipFill>
        <p:spPr>
          <a:xfrm>
            <a:off x="7523170" y="1047868"/>
            <a:ext cx="5048751" cy="4844547"/>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406400" y="6146903"/>
            <a:ext cx="22987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7" name="Title 1">
            <a:extLst>
              <a:ext uri="{FF2B5EF4-FFF2-40B4-BE49-F238E27FC236}">
                <a16:creationId xmlns:a16="http://schemas.microsoft.com/office/drawing/2014/main" id="{CAF41E76-1FF6-649D-51EC-AD42988DDDFC}"/>
              </a:ext>
            </a:extLst>
          </p:cNvPr>
          <p:cNvSpPr>
            <a:spLocks noGrp="1"/>
          </p:cNvSpPr>
          <p:nvPr>
            <p:ph type="title"/>
          </p:nvPr>
        </p:nvSpPr>
        <p:spPr>
          <a:xfrm>
            <a:off x="566585" y="220892"/>
            <a:ext cx="11127657" cy="606085"/>
          </a:xfrm>
        </p:spPr>
        <p:txBody>
          <a:bodyPr>
            <a:noAutofit/>
          </a:bodyPr>
          <a:lstStyle/>
          <a:p>
            <a:pPr algn="ctr"/>
            <a:r>
              <a:rPr lang="en-US" b="1" dirty="0"/>
              <a:t>System Dynamics Modeling</a:t>
            </a:r>
          </a:p>
        </p:txBody>
      </p:sp>
      <p:graphicFrame>
        <p:nvGraphicFramePr>
          <p:cNvPr id="27" name="Content Placeholder 4">
            <a:extLst>
              <a:ext uri="{FF2B5EF4-FFF2-40B4-BE49-F238E27FC236}">
                <a16:creationId xmlns:a16="http://schemas.microsoft.com/office/drawing/2014/main" id="{E391B138-03C8-CC03-4BC1-64CA81D13C64}"/>
              </a:ext>
            </a:extLst>
          </p:cNvPr>
          <p:cNvGraphicFramePr>
            <a:graphicFrameLocks noGrp="1"/>
          </p:cNvGraphicFramePr>
          <p:nvPr>
            <p:ph idx="1"/>
            <p:extLst>
              <p:ext uri="{D42A27DB-BD31-4B8C-83A1-F6EECF244321}">
                <p14:modId xmlns:p14="http://schemas.microsoft.com/office/powerpoint/2010/main" val="1377545684"/>
              </p:ext>
            </p:extLst>
          </p:nvPr>
        </p:nvGraphicFramePr>
        <p:xfrm>
          <a:off x="68825" y="1079174"/>
          <a:ext cx="7385522" cy="4844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3353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100"/>
            <a:ext cx="12192000" cy="7023100"/>
          </a:xfrm>
          <a:prstGeom prst="rect">
            <a:avLst/>
          </a:prstGeom>
        </p:spPr>
      </p:pic>
      <p:sp>
        <p:nvSpPr>
          <p:cNvPr id="2" name="TextBox 1">
            <a:extLst>
              <a:ext uri="{FF2B5EF4-FFF2-40B4-BE49-F238E27FC236}">
                <a16:creationId xmlns:a16="http://schemas.microsoft.com/office/drawing/2014/main" id="{BAFE546C-C40F-B0EB-957A-3699903B6E6D}"/>
              </a:ext>
            </a:extLst>
          </p:cNvPr>
          <p:cNvSpPr txBox="1"/>
          <p:nvPr/>
        </p:nvSpPr>
        <p:spPr>
          <a:xfrm>
            <a:off x="0" y="6211669"/>
            <a:ext cx="2565400" cy="646331"/>
          </a:xfrm>
          <a:prstGeom prst="rect">
            <a:avLst/>
          </a:prstGeom>
          <a:noFill/>
        </p:spPr>
        <p:txBody>
          <a:bodyPr wrap="square" rtlCol="0">
            <a:spAutoFit/>
          </a:bodyPr>
          <a:lstStyle/>
          <a:p>
            <a:r>
              <a:rPr lang="da-DK" b="1" dirty="0">
                <a:solidFill>
                  <a:schemeClr val="bg1"/>
                </a:solidFill>
              </a:rPr>
              <a:t>Systems</a:t>
            </a:r>
          </a:p>
          <a:p>
            <a:r>
              <a:rPr lang="da-DK" b="1" dirty="0">
                <a:solidFill>
                  <a:schemeClr val="bg1"/>
                </a:solidFill>
              </a:rPr>
              <a:t>Engineering Lab</a:t>
            </a:r>
            <a:r>
              <a:rPr lang="en-US" b="1" i="0" dirty="0">
                <a:solidFill>
                  <a:schemeClr val="bg1"/>
                </a:solidFill>
                <a:effectLst/>
                <a:latin typeface="Calibri" panose="020F0502020204030204" pitchFamily="34" charset="0"/>
              </a:rPr>
              <a:t> (SEL)</a:t>
            </a:r>
            <a:endParaRPr lang="en-US" b="1" dirty="0">
              <a:solidFill>
                <a:schemeClr val="bg1"/>
              </a:solidFill>
            </a:endParaRPr>
          </a:p>
        </p:txBody>
      </p:sp>
      <p:sp>
        <p:nvSpPr>
          <p:cNvPr id="7" name="Title 1">
            <a:extLst>
              <a:ext uri="{FF2B5EF4-FFF2-40B4-BE49-F238E27FC236}">
                <a16:creationId xmlns:a16="http://schemas.microsoft.com/office/drawing/2014/main" id="{CAF41E76-1FF6-649D-51EC-AD42988DDDFC}"/>
              </a:ext>
            </a:extLst>
          </p:cNvPr>
          <p:cNvSpPr>
            <a:spLocks noGrp="1"/>
          </p:cNvSpPr>
          <p:nvPr>
            <p:ph type="title"/>
          </p:nvPr>
        </p:nvSpPr>
        <p:spPr>
          <a:xfrm>
            <a:off x="183874" y="228340"/>
            <a:ext cx="11127657" cy="606085"/>
          </a:xfrm>
        </p:spPr>
        <p:txBody>
          <a:bodyPr>
            <a:noAutofit/>
          </a:bodyPr>
          <a:lstStyle/>
          <a:p>
            <a:pPr algn="ctr"/>
            <a:r>
              <a:rPr lang="en-US" b="1" dirty="0"/>
              <a:t>Causal Loop Model(</a:t>
            </a:r>
            <a:r>
              <a:rPr lang="en-US" b="1" dirty="0" err="1"/>
              <a:t>Contd</a:t>
            </a:r>
            <a:r>
              <a:rPr lang="en-US" b="1" dirty="0"/>
              <a:t>)</a:t>
            </a:r>
          </a:p>
        </p:txBody>
      </p:sp>
      <p:graphicFrame>
        <p:nvGraphicFramePr>
          <p:cNvPr id="25" name="Content Placeholder 2">
            <a:extLst>
              <a:ext uri="{FF2B5EF4-FFF2-40B4-BE49-F238E27FC236}">
                <a16:creationId xmlns:a16="http://schemas.microsoft.com/office/drawing/2014/main" id="{2B3B9DA4-D338-A20E-3A81-8B61397289EF}"/>
              </a:ext>
            </a:extLst>
          </p:cNvPr>
          <p:cNvGraphicFramePr>
            <a:graphicFrameLocks noGrp="1"/>
          </p:cNvGraphicFramePr>
          <p:nvPr>
            <p:ph idx="1"/>
            <p:extLst>
              <p:ext uri="{D42A27DB-BD31-4B8C-83A1-F6EECF244321}">
                <p14:modId xmlns:p14="http://schemas.microsoft.com/office/powerpoint/2010/main" val="1541304858"/>
              </p:ext>
            </p:extLst>
          </p:nvPr>
        </p:nvGraphicFramePr>
        <p:xfrm>
          <a:off x="0" y="1230788"/>
          <a:ext cx="12280900" cy="4286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143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9594</TotalTime>
  <Words>2136</Words>
  <Application>Microsoft Office PowerPoint</Application>
  <PresentationFormat>Widescreen</PresentationFormat>
  <Paragraphs>127</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Calibri Light</vt:lpstr>
      <vt:lpstr>Office Theme</vt:lpstr>
      <vt:lpstr>Big Data in Healthcare: Acquisition, Management, and Visualization Using System Dynamics</vt:lpstr>
      <vt:lpstr>PowerPoint Presentation</vt:lpstr>
      <vt:lpstr>Big Data in Healthcare</vt:lpstr>
      <vt:lpstr>Big Data in Healthcare(Contd)</vt:lpstr>
      <vt:lpstr>Six V’s of Big Data</vt:lpstr>
      <vt:lpstr>Healthcare as a Big-data Repository</vt:lpstr>
      <vt:lpstr>Healthcare as a Big-data Repository(Contd)</vt:lpstr>
      <vt:lpstr>System Dynamics Modeling</vt:lpstr>
      <vt:lpstr>Causal Loop Model(Contd)</vt:lpstr>
      <vt:lpstr>Reinforcing Loop in SD(Contd)</vt:lpstr>
      <vt:lpstr>Balancing Loop in SD(Contd)</vt:lpstr>
      <vt:lpstr>The Risk Factors In Big Data Within The Healthcare</vt:lpstr>
      <vt:lpstr>Causal Model Discussions</vt:lpstr>
      <vt:lpstr>Causal Model Discussions</vt:lpstr>
      <vt:lpstr>Applications of Big Data Analytics In Healthcare</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Office User</dc:creator>
  <cp:lastModifiedBy>Ashiat Adeogun</cp:lastModifiedBy>
  <cp:revision>13</cp:revision>
  <dcterms:created xsi:type="dcterms:W3CDTF">2020-09-10T13:30:40Z</dcterms:created>
  <dcterms:modified xsi:type="dcterms:W3CDTF">2023-11-02T14:45:57Z</dcterms:modified>
</cp:coreProperties>
</file>