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81" r:id="rId5"/>
    <p:sldId id="284" r:id="rId6"/>
    <p:sldId id="293" r:id="rId7"/>
    <p:sldId id="294" r:id="rId8"/>
    <p:sldId id="295" r:id="rId9"/>
    <p:sldId id="296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002C7-8B23-7BBF-4373-792B65EA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69233-68E3-DD2F-F831-49010B60A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F8170-2DA9-337F-C09B-4123D940D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8CD92-F415-05C4-678B-9A85A096C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540E-1B59-84E9-B185-B292086C7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1E3D8-C544-FEE8-809A-D359B9CD8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8D17E-CFF9-5F3C-1073-8A5A84FC6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C48B-B961-D923-4767-D4C685FDE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07DE-E8DF-39C6-669D-06D235E1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00CE1-FA22-8120-533E-127AF9562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3D7F1-BC7E-F2D0-C84D-8EFFBA82F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12C5F-0C94-05C7-0D43-4B40F22C9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F2D1-27A2-892B-8F56-2E4A93D3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44053-2CA2-1914-643B-CEBC68118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00543-882B-C724-37E5-17C7A431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6CC4-515C-B019-8ABB-96359CD0C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0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3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2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1384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54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063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28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3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8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2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0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9" r:id="rId15"/>
    <p:sldLayoutId id="2147483650" r:id="rId16"/>
    <p:sldLayoutId id="2147483649" r:id="rId17"/>
    <p:sldLayoutId id="2147483662" r:id="rId18"/>
    <p:sldLayoutId id="2147483663" r:id="rId19"/>
    <p:sldLayoutId id="2147483652" r:id="rId20"/>
    <p:sldLayoutId id="2147483666" r:id="rId21"/>
    <p:sldLayoutId id="2147483664" r:id="rId22"/>
    <p:sldLayoutId id="214748366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571999"/>
            <a:ext cx="12344401" cy="2286000"/>
          </a:xfrm>
          <a:solidFill>
            <a:schemeClr val="bg2"/>
          </a:solidFill>
        </p:spPr>
        <p:txBody>
          <a:bodyPr/>
          <a:lstStyle/>
          <a:p>
            <a:pPr algn="l"/>
            <a:r>
              <a:rPr lang="en-US" sz="5500" b="1" dirty="0">
                <a:solidFill>
                  <a:schemeClr val="tx1"/>
                </a:solidFill>
              </a:rPr>
              <a:t>Sales Retail analysis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Ashiat Adeogun</a:t>
            </a:r>
          </a:p>
        </p:txBody>
      </p:sp>
      <p:pic>
        <p:nvPicPr>
          <p:cNvPr id="3" name="Picture 2" descr="A person holding a phone&#10;&#10;Description automatically generated">
            <a:extLst>
              <a:ext uri="{FF2B5EF4-FFF2-40B4-BE49-F238E27FC236}">
                <a16:creationId xmlns:a16="http://schemas.microsoft.com/office/drawing/2014/main" id="{159B4D37-1234-FEA5-FACC-594A9113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344400" cy="46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41801CD-6588-496C-25D8-7EF3B3EB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186AD-C5E5-1A4C-9C7B-53F0F1C4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D4D56-8405-C262-2BD2-51DF6C43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8" y="0"/>
            <a:ext cx="884042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EFCAC-B0C9-9D25-23C5-0CE3F10A5F05}"/>
              </a:ext>
            </a:extLst>
          </p:cNvPr>
          <p:cNvSpPr txBox="1"/>
          <p:nvPr/>
        </p:nvSpPr>
        <p:spPr>
          <a:xfrm flipH="1">
            <a:off x="9024256" y="0"/>
            <a:ext cx="316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Insights 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4D8BF-24C4-076E-D994-714C2E8D6DC2}"/>
              </a:ext>
            </a:extLst>
          </p:cNvPr>
          <p:cNvSpPr txBox="1"/>
          <p:nvPr/>
        </p:nvSpPr>
        <p:spPr>
          <a:xfrm>
            <a:off x="8795657" y="278172"/>
            <a:ext cx="339634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business generated $15M in revenue with a profit of $4M.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YoY Revenue growth is 50%, indicating significant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 is the highest-performing quarter, generating $5.5M in revenue and $1.4M in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and Q2 underperform compared to Q3 and Q4.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October, November, and December are the strongest months, each generating over $2M in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 and February are the weakest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Steady sales from March to August (~$1M per month) but no significant spikes.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Q1 &amp; Q2 Sales: Launch promotions, discounts, and loyalty incentives to drive early-year revenue.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 High-Performing Months &amp; Customer Growth: Invest in marketing before peak seasons, enhance customer loyalty programs, and target new buyers.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Profitability &amp; Revenue Streams: Cut costs, refine pricing strategies, expand e-commerce, and improve product performance. </a:t>
            </a:r>
          </a:p>
          <a:p>
            <a:endParaRPr lang="en-US" sz="1300" b="1" dirty="0"/>
          </a:p>
          <a:p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7196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4E314-B70D-C80A-8395-C4B1EA44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CF834-3627-8B37-C4D7-DCD98BB36959}"/>
              </a:ext>
            </a:extLst>
          </p:cNvPr>
          <p:cNvSpPr txBox="1"/>
          <p:nvPr/>
        </p:nvSpPr>
        <p:spPr>
          <a:xfrm flipH="1">
            <a:off x="8948056" y="0"/>
            <a:ext cx="324394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West leads in revenue (32.1%), while North (0%) remains untapped, and South underperforms, needing strategic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Kanyakumari leads with 0.71M in revenue, while others contribute 0.68M, indicating a balanced market and an opportunity to grow revenue by targeting expanding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Bodi,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Perambalur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Vellore have the highest profit margins (28%), while Kanyakumari (24%) needs cost optimization, highlighting the need for margin-improving strategies in weaker cities.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for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market research to identify demand, expand distribution channels, and use targeted campaigns to drive awareness and adoption.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sales and marketing in Kanyakumari, Vellore, and Bodi, implement loyalty programs and promotions for repeat customers, and enhance customer experience to boost retention and referrals.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operational costs, renegotiate supplier contracts for better pricing, and implement dynamic pricing to optimize margins.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13CE9-9D48-A050-169C-21D57356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39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7B2DB-1652-9CFF-9E51-1C5CA095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A10182-1922-3902-98B0-D95340932D1E}"/>
              </a:ext>
            </a:extLst>
          </p:cNvPr>
          <p:cNvSpPr txBox="1"/>
          <p:nvPr/>
        </p:nvSpPr>
        <p:spPr>
          <a:xfrm flipH="1">
            <a:off x="8741229" y="0"/>
            <a:ext cx="345077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Eggs, Meat &amp; Fish (2.27M) and Snacks (2.24M) generate the highest revenue, with other categories performing slightly lower.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Drinks (1.05M) and Soft Drinks (1.03M) lead, while other subcategories contribute moderately.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is well-balanced across categories, with no extreme gaps.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Beverages and Oil &amp; Masala have lower revenue than the top-performing categories, indicating room for growth.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for Growth: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expanding sales and promotions in Eggs, Meat &amp; Fish, and Snacks to maximize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marketing for Cookies, Breads &amp; Buns, and Noodles while offering discounts and new or healthier flavors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performance in Health and Soft Drinks suggests expanding beverages with targeted marketing for energy drinks, flavored waters, or organic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16B26-6687-62C8-BA2A-EE115FD8F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43543"/>
            <a:ext cx="8741228" cy="6901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9E8B62-2179-FAEF-446A-01544AA0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a sentence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said: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Drinks (1.05M) and Soft Drinks (1.03M) lead, while other subcategories contribute moderately.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64531-99C0-DF61-8A40-4EC7C418A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a sentence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said: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Drinks (1.05M) and Soft Drinks (1.03M) lead, while other subcategories contribute moderately.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11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32E6-6B0D-2B4E-B91A-49F4C469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C7530-FF00-F317-0CF2-1EE958AE3B17}"/>
              </a:ext>
            </a:extLst>
          </p:cNvPr>
          <p:cNvSpPr txBox="1"/>
          <p:nvPr/>
        </p:nvSpPr>
        <p:spPr>
          <a:xfrm flipH="1">
            <a:off x="8741229" y="97971"/>
            <a:ext cx="345077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Krithika (20.3%) is the top revenue-generating customer, with a balanced revenue distribution across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Verma prefers Eggs, Meat &amp; Fish (20%),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Arutra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in Fruits &amp; Veggies (17.8%), Vidya favors Snacks (18.87%), while Krithika and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Amrish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balanced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single customer dominates all categories, indicating diverse purchasing habits, with Snacks, Fruits &amp; Veggies, and Eggs, Meat &amp; Fish as key revenue drivers.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personalized promotions and loyalty programs to encourage repeat purchases and increase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category-specific discounts to Verma,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Arutra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Vidya while using cross-selling strategies to balance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high-value customers with similar buying patterns and use referral incentives to attract new 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5673E-8D33-8BC8-4DEC-3BC47ABF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874122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9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Ashiat Adeogun</a:t>
            </a:r>
          </a:p>
          <a:p>
            <a:r>
              <a:rPr lang="en-US" dirty="0"/>
              <a:t>ashiatadeogun01@gmail.com</a:t>
            </a:r>
          </a:p>
          <a:p>
            <a:r>
              <a:rPr lang="en-US" dirty="0"/>
              <a:t>https://www.linkedin.com/in/ash-ad/</a:t>
            </a:r>
          </a:p>
          <a:p>
            <a:r>
              <a:rPr lang="en-US" dirty="0"/>
              <a:t>https://github.com/asiat2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71af3243-3dd4-4a8d-8c0d-dd76da1f02a5"/>
    <ds:schemaRef ds:uri="http://schemas.microsoft.com/office/2006/documentManagement/types"/>
    <ds:schemaRef ds:uri="http://schemas.microsoft.com/sharepoint/v3"/>
    <ds:schemaRef ds:uri="http://purl.org/dc/terms/"/>
    <ds:schemaRef ds:uri="http://purl.org/dc/dcmitype/"/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123</TotalTime>
  <Words>694</Words>
  <Application>Microsoft Office PowerPoint</Application>
  <PresentationFormat>Widescreen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Corbel</vt:lpstr>
      <vt:lpstr>Wingdings</vt:lpstr>
      <vt:lpstr>Wingdings 2</vt:lpstr>
      <vt:lpstr>Frame</vt:lpstr>
      <vt:lpstr>Sales Retail analysis  Ashiat Adeogun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Ashiat Adeogun</dc:creator>
  <cp:lastModifiedBy>Ashiat Adeogun</cp:lastModifiedBy>
  <cp:revision>12</cp:revision>
  <dcterms:created xsi:type="dcterms:W3CDTF">2025-02-04T00:29:02Z</dcterms:created>
  <dcterms:modified xsi:type="dcterms:W3CDTF">2025-02-27T16:11:15Z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