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0cf18cd5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0cf18cd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0cf18cd5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0cf18cd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0cf18cd5d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70cf18cd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0cf18cd5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0cf18cd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0cf18cd5d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0cf18cd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0cf18cd5d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0cf18cd5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Montserrat"/>
                <a:ea typeface="Montserrat"/>
                <a:cs typeface="Montserrat"/>
                <a:sym typeface="Montserrat"/>
              </a:rPr>
              <a:t>CSE431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9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Few-Shot Learning Text Classification in Federated Environments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04525" y="613925"/>
            <a:ext cx="8222100" cy="8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FEDERATED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5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Machine learning with a decentralized approach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Data privacy, data security, and data access rights are considered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Trains models across several decentralized devices 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Sends the model to a centralized server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04525" y="613925"/>
            <a:ext cx="8222100" cy="8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RELEVANT MATERIAL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5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Optimization-Based Meta-Learning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Meta-Learner Architecture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Induction Model 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BART for Natural Language Processing 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04525" y="613925"/>
            <a:ext cx="8222100" cy="8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5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It consists of few-shot learning in a federated setting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Two different architectures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Two ensemble learning methods were used after the model was trained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04525" y="613925"/>
            <a:ext cx="8222100" cy="8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INDUCTION NETWORKS (IN)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04375" y="1919075"/>
            <a:ext cx="82221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➔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The samples were split into 3 sections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➔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Four categories were used for testing.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➔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First methodology: averaging the predicted probabilities 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➔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Second methodology: stacking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➔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Used to predict the probability distribution for the baby domain  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➔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Used as features for training a meta-learner 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➔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Logistic regression came up with the best result 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04375" y="-304450"/>
            <a:ext cx="8130600" cy="16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BIDIRECTIONAL AUTO-REGRESSIVE TRANSFORMER (BART)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04375" y="1919075"/>
            <a:ext cx="82221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Trained using three labeling criteria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Refined using 30 different examples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10 per labelling criterion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For baseline, a zero-shot learning strategy was used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Each training &amp; test sample was transformed into positive and negative pattern phrases.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Best achieved by fine-tuning all BART parameters with a learning rate of =10-4 and 100 epochs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04375" y="-304450"/>
            <a:ext cx="8130600" cy="16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04375" y="1919075"/>
            <a:ext cx="82221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Effective model training in local devices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Each node's potential bias toward the entire dataset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➔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The lack of data on some devices is a hindrance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04375" y="-304450"/>
            <a:ext cx="8130600" cy="16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CHALLENGES                           CONCLUSION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62125" y="1949025"/>
            <a:ext cx="40878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Effective model training in local devices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Each node's potential bias toward the entire dataset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The lack of data on some devices is a hindrance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59600" y="1949025"/>
            <a:ext cx="4324800" cy="23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The Bart model outperformed others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Each design was chosen to address a particular federated learning flaw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➔"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Proposed two key experimental techniques as a means of resolving the issues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