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808" autoAdjust="0"/>
  </p:normalViewPr>
  <p:slideViewPr>
    <p:cSldViewPr snapToGrid="0" snapToObjects="1">
      <p:cViewPr>
        <p:scale>
          <a:sx n="100" d="100"/>
          <a:sy n="100" d="100"/>
        </p:scale>
        <p:origin x="-13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154A-E207-B94E-8F72-F24090338477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72EF-53CE-FC40-92A6-E8CF13E7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 of the project was to produce an access control system that implements an authentication protocol based on asymmetric key cryptography.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I had to write:</a:t>
            </a:r>
          </a:p>
          <a:p>
            <a:r>
              <a:rPr lang="en-US" baseline="0" dirty="0" smtClean="0"/>
              <a:t> - card issuing terminal application</a:t>
            </a:r>
          </a:p>
          <a:p>
            <a:r>
              <a:rPr lang="en-US" baseline="0" dirty="0" smtClean="0"/>
              <a:t> - card-side authentication protocol application</a:t>
            </a:r>
          </a:p>
          <a:p>
            <a:r>
              <a:rPr lang="en-US" baseline="0" dirty="0" smtClean="0"/>
              <a:t> - door-side authentication protocol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Opted to implement a protocol called OPACITY – will explain the reasons in a minute.</a:t>
            </a:r>
          </a:p>
          <a:p>
            <a:r>
              <a:rPr lang="en-US" baseline="0" dirty="0" smtClean="0"/>
              <a:t>OPACITY uses ECC for authentication.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72EF-53CE-FC40-92A6-E8CF13E76B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r>
              <a:rPr lang="en-US" baseline="0" dirty="0" smtClean="0"/>
              <a:t> a naïve authentication protocol (e.g. OPACITY_ZKM) against OPACITY-FS.</a:t>
            </a:r>
            <a:endParaRPr lang="en-US" dirty="0" smtClean="0"/>
          </a:p>
          <a:p>
            <a:r>
              <a:rPr lang="en-US" dirty="0" smtClean="0"/>
              <a:t>Mutual authentication – both</a:t>
            </a:r>
            <a:r>
              <a:rPr lang="en-US" baseline="0" dirty="0" smtClean="0"/>
              <a:t> the user and the terminal are authenticated. That is, the reader is verified by the card to be a valid reader (and not a rogue one), and similarly the reader verifies that the card has access to the current location.</a:t>
            </a:r>
          </a:p>
          <a:p>
            <a:r>
              <a:rPr lang="en-US" baseline="0" dirty="0" smtClean="0"/>
              <a:t>Untraceability – The protocol doesn’t divulge any data that would allow the correlation of two protocol executions with the same card.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Listed as extensions in the proposal, so by implementing OPACITY-FS, I essentially get them for free.</a:t>
            </a:r>
          </a:p>
          <a:p>
            <a:r>
              <a:rPr lang="en-US" baseline="0" dirty="0" smtClean="0"/>
              <a:t>Alternative would’ve been redesigning another protocol, which is generally a big no-no when it comes to cryptographic schemes.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72EF-53CE-FC40-92A6-E8CF13E76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card’s public</a:t>
            </a:r>
            <a:r>
              <a:rPr lang="en-US" baseline="0" dirty="0" smtClean="0"/>
              <a:t> key is AES encrypted using a key which can only be derived on a valid terminal (because terminal private key is required).</a:t>
            </a:r>
          </a:p>
          <a:p>
            <a:r>
              <a:rPr lang="en-US" baseline="0" dirty="0" smtClean="0"/>
              <a:t>In other words, an attacker can’t simply eavesdrop an exchange and replay it, because they won’t be able to decrypt the card’s public key.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true mutual authentication, one additional step is needed – terminal must send an encrypted message to card.</a:t>
            </a:r>
          </a:p>
          <a:p>
            <a:r>
              <a:rPr lang="en-US" baseline="0" dirty="0" smtClean="0"/>
              <a:t>This message could be anything – the easiest would be some predetermined hard-coded challenge value.</a:t>
            </a:r>
          </a:p>
          <a:p>
            <a:r>
              <a:rPr lang="en-US" baseline="0" dirty="0" smtClean="0"/>
              <a:t>This is the only way the card can be sure that the terminal was actually able to derive the secret key SK (and thus is a real terminal).</a:t>
            </a:r>
          </a:p>
          <a:p>
            <a:r>
              <a:rPr lang="en-US" baseline="0" dirty="0" smtClean="0"/>
              <a:t>In actual fact, it doesn’t really matter for the purpose of access control, since the card has 2 aims: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Only reveal information about itself to real terminals</a:t>
            </a:r>
          </a:p>
          <a:p>
            <a:r>
              <a:rPr lang="en-US" baseline="0" dirty="0" smtClean="0"/>
              <a:t> - Gain access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are achieved even in a replay scenario.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Should mention that the spec for OPACITY-FS define a so-called “persistent binding” ability.</a:t>
            </a:r>
          </a:p>
          <a:p>
            <a:r>
              <a:rPr lang="en-US" baseline="0" dirty="0" smtClean="0"/>
              <a:t>The idea is that you only do the DH negotiation once, because it’s slow, and store some data from this negotiation.</a:t>
            </a:r>
          </a:p>
          <a:p>
            <a:r>
              <a:rPr lang="en-US" baseline="0" dirty="0" smtClean="0"/>
              <a:t>From then on, when the card encounters the same reader, there’s a faster protocol that uses the stored data.</a:t>
            </a:r>
          </a:p>
          <a:p>
            <a:r>
              <a:rPr lang="en-US" baseline="0" dirty="0" smtClean="0"/>
              <a:t>However, a security analysis revealed that with PB, the protocol doesn’t achieve user untraceability.</a:t>
            </a:r>
          </a:p>
          <a:p>
            <a:r>
              <a:rPr lang="en-US" baseline="0" dirty="0" smtClean="0"/>
              <a:t>Thus my implementation will not include PB.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72EF-53CE-FC40-92A6-E8CF13E76B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CRSID, GROUP_ID and SIGNATURE_EXPIRY are passed as command</a:t>
            </a:r>
            <a:r>
              <a:rPr lang="en-US" baseline="0" dirty="0" smtClean="0"/>
              <a:t> line arguments to the provisioning application.</a:t>
            </a:r>
          </a:p>
          <a:p>
            <a:r>
              <a:rPr lang="en-US" baseline="0" dirty="0" smtClean="0"/>
              <a:t>Terminal public key is stored to allow verification of door terminal public keys.</a:t>
            </a:r>
          </a:p>
          <a:p>
            <a:r>
              <a:rPr lang="en-US" baseline="0" dirty="0" smtClean="0"/>
              <a:t>Check is done to ensure nothing was corrupted in transmission.</a:t>
            </a:r>
          </a:p>
          <a:p>
            <a:r>
              <a:rPr lang="en-US" baseline="0" dirty="0" smtClean="0"/>
              <a:t>Lock the card so that </a:t>
            </a:r>
            <a:r>
              <a:rPr lang="en-US" baseline="0" dirty="0" err="1" smtClean="0"/>
              <a:t>DoS</a:t>
            </a:r>
            <a:r>
              <a:rPr lang="en-US" baseline="0" dirty="0" smtClean="0"/>
              <a:t> attack isn’t possible.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a similar provisioning process is done for door terminals.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72EF-53CE-FC40-92A6-E8CF13E76B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6</a:t>
            </a:r>
            <a:r>
              <a:rPr lang="en-US" baseline="0" dirty="0" smtClean="0"/>
              <a:t> weeks can easily be repurposed for completing the core implementation (which will actually include implementation of 2 extensions).</a:t>
            </a:r>
          </a:p>
          <a:p>
            <a:r>
              <a:rPr lang="en-US" baseline="0" dirty="0" smtClean="0"/>
              <a:t>For this reason, I’m not planning to change my schedule.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72EF-53CE-FC40-92A6-E8CF13E76B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5EE5-CAFB-754C-8328-25CFA0539D1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954F-6F54-E146-90F9-A6468B67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Efficient Asymmetric Cryptography for RFID Access Control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Palatino Linotype"/>
                <a:cs typeface="Palatino Linotype"/>
              </a:rPr>
              <a:t>Progress Report</a:t>
            </a:r>
            <a:endParaRPr lang="en-US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0321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90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OPACITY-FS protocol provides:</a:t>
            </a:r>
          </a:p>
          <a:p>
            <a:pPr lvl="1"/>
            <a:r>
              <a:rPr lang="en-US" dirty="0" smtClean="0"/>
              <a:t>Mutual authentication</a:t>
            </a:r>
          </a:p>
          <a:p>
            <a:pPr lvl="1"/>
            <a:r>
              <a:rPr lang="en-US" dirty="0" smtClean="0"/>
              <a:t>User untraceability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83002"/>
            <a:ext cx="8229600" cy="179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These were listed as possible extensions in the proposal.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9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Palatino Linotype"/>
                <a:cs typeface="Palatino Linotype"/>
              </a:rPr>
              <a:t>Open Protocol for Access Control Identification and Ticketing with privacY - OPACITY</a:t>
            </a:r>
            <a:endParaRPr lang="en-US" sz="3000" dirty="0">
              <a:latin typeface="Palatino Linotype"/>
              <a:cs typeface="Palatino Linotype"/>
            </a:endParaRPr>
          </a:p>
        </p:txBody>
      </p:sp>
      <p:pic>
        <p:nvPicPr>
          <p:cNvPr id="4" name="Content Placeholder 3" descr="Screen Shot 2018-02-11 at 15.18.0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43" r="-11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506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4100" y="3418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Issuing Terminal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6100" y="366236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977900"/>
            <a:ext cx="0" cy="5156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64400" y="977900"/>
            <a:ext cx="0" cy="5156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14224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7400" y="10922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ECDSA KEY PAIR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81200" y="19558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4500" y="16383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CARD PUBLIC KEY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81200" y="26924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8400" y="2244923"/>
            <a:ext cx="680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STORE ECDSA(PUBKEY|CRSID|GROUP_ID|SIGNATURE_EXPIRY),</a:t>
            </a:r>
          </a:p>
          <a:p>
            <a:pPr algn="ctr"/>
            <a:r>
              <a:rPr lang="en-US" sz="1200" dirty="0" smtClean="0"/>
              <a:t>CRSID, GROUP_ID, SIGNATURE_EXPIRY, TERMINAL PUBLIC KEY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81200" y="32766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2959100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STORE SUCCESSFUL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81200" y="39624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84500" y="3616523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STORED DATA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81200" y="45466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9700" y="42291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SIGNATURE, CRSID, GROUP_ID, EXPIRY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81200" y="50927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84500" y="4746823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LOCK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981200" y="5626100"/>
            <a:ext cx="5283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5308600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LOCK SUCCESSFUL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474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Provisioning application has been implemented and tested.</a:t>
            </a:r>
          </a:p>
          <a:p>
            <a:r>
              <a:rPr lang="en-US" dirty="0" smtClean="0"/>
              <a:t>Protocol not yet fully implemented.</a:t>
            </a:r>
          </a:p>
          <a:p>
            <a:pPr lvl="1"/>
            <a:r>
              <a:rPr lang="en-US" dirty="0" smtClean="0"/>
              <a:t>Approx. 2 weeks behind schedule</a:t>
            </a:r>
          </a:p>
          <a:p>
            <a:pPr lvl="1"/>
            <a:r>
              <a:rPr lang="en-US" dirty="0" smtClean="0"/>
              <a:t>However, last 6 weeks of Lent were allocated for bug fixes and implementing extensions.</a:t>
            </a:r>
          </a:p>
        </p:txBody>
      </p:sp>
    </p:spTree>
    <p:extLst>
      <p:ext uri="{BB962C8B-B14F-4D97-AF65-F5344CB8AC3E}">
        <p14:creationId xmlns:p14="http://schemas.microsoft.com/office/powerpoint/2010/main" val="287587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694</Words>
  <Application>Microsoft Macintosh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Efficient Asymmetric Cryptography for RFID Access Control</vt:lpstr>
      <vt:lpstr>Benefits of OPACITY</vt:lpstr>
      <vt:lpstr>Open Protocol for Access Control Identification and Ticketing with privacY - OPACITY</vt:lpstr>
      <vt:lpstr>PowerPoint Presentation</vt:lpstr>
      <vt:lpstr>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Asymmetric Cryptography for RFID Access Control</dc:title>
  <dc:creator>Jacob Fenton</dc:creator>
  <cp:lastModifiedBy>Jacob Fenton</cp:lastModifiedBy>
  <cp:revision>13</cp:revision>
  <cp:lastPrinted>2018-02-11T20:24:06Z</cp:lastPrinted>
  <dcterms:created xsi:type="dcterms:W3CDTF">2018-02-11T15:14:59Z</dcterms:created>
  <dcterms:modified xsi:type="dcterms:W3CDTF">2018-02-11T20:25:18Z</dcterms:modified>
</cp:coreProperties>
</file>