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</p:sldMasterIdLst>
  <p:notesMasterIdLst>
    <p:notesMasterId r:id="rId16"/>
  </p:notesMasterIdLst>
  <p:handoutMasterIdLst>
    <p:handoutMasterId r:id="rId17"/>
  </p:handoutMasterIdLst>
  <p:sldIdLst>
    <p:sldId id="276" r:id="rId7"/>
    <p:sldId id="275" r:id="rId8"/>
    <p:sldId id="287" r:id="rId9"/>
    <p:sldId id="292" r:id="rId10"/>
    <p:sldId id="293" r:id="rId11"/>
    <p:sldId id="285" r:id="rId12"/>
    <p:sldId id="289" r:id="rId13"/>
    <p:sldId id="290" r:id="rId14"/>
    <p:sldId id="291" r:id="rId15"/>
  </p:sldIdLst>
  <p:sldSz cx="11522075" cy="6480175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3">
          <p15:clr>
            <a:srgbClr val="A4A3A4"/>
          </p15:clr>
        </p15:guide>
        <p15:guide id="2" orient="horz" pos="3451">
          <p15:clr>
            <a:srgbClr val="A4A3A4"/>
          </p15:clr>
        </p15:guide>
        <p15:guide id="3" orient="horz" pos="2662">
          <p15:clr>
            <a:srgbClr val="A4A3A4"/>
          </p15:clr>
        </p15:guide>
        <p15:guide id="4" orient="horz" pos="3125">
          <p15:clr>
            <a:srgbClr val="A4A3A4"/>
          </p15:clr>
        </p15:guide>
        <p15:guide id="5" orient="horz" pos="3450">
          <p15:clr>
            <a:srgbClr val="A4A3A4"/>
          </p15:clr>
        </p15:guide>
        <p15:guide id="6" pos="2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9539" autoAdjust="0"/>
  </p:normalViewPr>
  <p:slideViewPr>
    <p:cSldViewPr snapToGrid="0" snapToObjects="1">
      <p:cViewPr varScale="1">
        <p:scale>
          <a:sx n="84" d="100"/>
          <a:sy n="84" d="100"/>
        </p:scale>
        <p:origin x="101" y="254"/>
      </p:cViewPr>
      <p:guideLst>
        <p:guide orient="horz" pos="1293"/>
        <p:guide orient="horz" pos="3451"/>
        <p:guide orient="horz" pos="2662"/>
        <p:guide orient="horz" pos="3125"/>
        <p:guide orient="horz" pos="3450"/>
        <p:guide pos="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115B8-E006-4F45-86C7-F0F62CC300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F1DDF2-5EB2-4226-A724-683105085B2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Sanjay Kamat</a:t>
          </a:r>
          <a:endParaRPr lang="en-US" dirty="0" smtClean="0"/>
        </a:p>
        <a:p>
          <a:r>
            <a:rPr lang="en-US" dirty="0" smtClean="0"/>
            <a:t>(Program Manager)</a:t>
          </a:r>
          <a:endParaRPr lang="en-US" dirty="0"/>
        </a:p>
      </dgm:t>
    </dgm:pt>
    <dgm:pt modelId="{6307D249-D0D1-42F3-A19E-9E8D13790717}" type="parTrans" cxnId="{C883534F-7054-40B8-9892-905D3E2C0E81}">
      <dgm:prSet/>
      <dgm:spPr/>
      <dgm:t>
        <a:bodyPr/>
        <a:lstStyle/>
        <a:p>
          <a:endParaRPr lang="en-US"/>
        </a:p>
      </dgm:t>
    </dgm:pt>
    <dgm:pt modelId="{48E2D14B-2CDE-4EBF-BE74-D161BC0DE936}" type="sibTrans" cxnId="{C883534F-7054-40B8-9892-905D3E2C0E81}">
      <dgm:prSet/>
      <dgm:spPr/>
      <dgm:t>
        <a:bodyPr/>
        <a:lstStyle/>
        <a:p>
          <a:endParaRPr lang="en-US"/>
        </a:p>
      </dgm:t>
    </dgm:pt>
    <dgm:pt modelId="{4A3970CB-7F03-4022-AC34-A48665740459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Ananya Naik</a:t>
          </a:r>
        </a:p>
        <a:p>
          <a:r>
            <a:rPr lang="en-US" dirty="0" smtClean="0"/>
            <a:t>(Senior Developer)</a:t>
          </a:r>
          <a:endParaRPr lang="en-US" dirty="0"/>
        </a:p>
      </dgm:t>
    </dgm:pt>
    <dgm:pt modelId="{675A5291-308C-4568-807D-2A5CA3AEAFD0}" type="parTrans" cxnId="{88708952-D7BB-402E-97AB-34155B90624B}">
      <dgm:prSet/>
      <dgm:spPr/>
      <dgm:t>
        <a:bodyPr/>
        <a:lstStyle/>
        <a:p>
          <a:endParaRPr lang="en-US"/>
        </a:p>
      </dgm:t>
    </dgm:pt>
    <dgm:pt modelId="{2A954815-3328-4039-8087-0C9676C54516}" type="sibTrans" cxnId="{88708952-D7BB-402E-97AB-34155B90624B}">
      <dgm:prSet/>
      <dgm:spPr/>
      <dgm:t>
        <a:bodyPr/>
        <a:lstStyle/>
        <a:p>
          <a:endParaRPr lang="en-US"/>
        </a:p>
      </dgm:t>
    </dgm:pt>
    <dgm:pt modelId="{AEC07D7C-931F-464E-B307-C7A55AEC6FD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Apurv Jain (Ext)</a:t>
          </a:r>
        </a:p>
        <a:p>
          <a:r>
            <a:rPr lang="en-US" dirty="0" smtClean="0"/>
            <a:t>(Developer)</a:t>
          </a:r>
          <a:endParaRPr lang="en-US" dirty="0"/>
        </a:p>
      </dgm:t>
    </dgm:pt>
    <dgm:pt modelId="{C153B2F6-2950-4AFF-907F-FB1315F4553F}" type="parTrans" cxnId="{20CCAD55-4A45-4872-B395-8F6B6372DAC4}">
      <dgm:prSet/>
      <dgm:spPr/>
      <dgm:t>
        <a:bodyPr/>
        <a:lstStyle/>
        <a:p>
          <a:endParaRPr lang="en-US"/>
        </a:p>
      </dgm:t>
    </dgm:pt>
    <dgm:pt modelId="{06174D41-7722-4EF2-8EF8-4D131EAC3673}" type="sibTrans" cxnId="{20CCAD55-4A45-4872-B395-8F6B6372DAC4}">
      <dgm:prSet/>
      <dgm:spPr/>
      <dgm:t>
        <a:bodyPr/>
        <a:lstStyle/>
        <a:p>
          <a:endParaRPr lang="en-US"/>
        </a:p>
      </dgm:t>
    </dgm:pt>
    <dgm:pt modelId="{5ECD5EAB-F116-4E3F-A925-BC9242716DB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Shravya Palamasi (Ext)</a:t>
          </a:r>
        </a:p>
        <a:p>
          <a:r>
            <a:rPr lang="en-US" dirty="0" smtClean="0"/>
            <a:t>(QA)</a:t>
          </a:r>
          <a:endParaRPr lang="en-US" dirty="0"/>
        </a:p>
      </dgm:t>
    </dgm:pt>
    <dgm:pt modelId="{8B09A634-2C97-4320-8D18-A4CB606FBCFF}" type="parTrans" cxnId="{7F7A1963-0DC8-47A3-9711-BDD4A1737CAF}">
      <dgm:prSet/>
      <dgm:spPr/>
      <dgm:t>
        <a:bodyPr/>
        <a:lstStyle/>
        <a:p>
          <a:endParaRPr lang="en-US"/>
        </a:p>
      </dgm:t>
    </dgm:pt>
    <dgm:pt modelId="{C322CB8C-DF05-4E9F-A2B3-DAE8876B92D3}" type="sibTrans" cxnId="{7F7A1963-0DC8-47A3-9711-BDD4A1737CAF}">
      <dgm:prSet/>
      <dgm:spPr/>
      <dgm:t>
        <a:bodyPr/>
        <a:lstStyle/>
        <a:p>
          <a:endParaRPr lang="en-US"/>
        </a:p>
      </dgm:t>
    </dgm:pt>
    <dgm:pt modelId="{AE8181CD-526E-49AC-B206-9A211B007FD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Bharath Janardhana</a:t>
          </a:r>
        </a:p>
        <a:p>
          <a:r>
            <a:rPr lang="en-US" dirty="0" smtClean="0"/>
            <a:t>(Architecture, Tech-Lead)</a:t>
          </a:r>
          <a:endParaRPr lang="en-US" dirty="0"/>
        </a:p>
      </dgm:t>
    </dgm:pt>
    <dgm:pt modelId="{2CCEBCE5-D9CD-458B-817C-4994EF5C01E9}" type="parTrans" cxnId="{CC1914CE-D589-4254-9582-50AE0E08ACDC}">
      <dgm:prSet/>
      <dgm:spPr/>
      <dgm:t>
        <a:bodyPr/>
        <a:lstStyle/>
        <a:p>
          <a:endParaRPr lang="en-US"/>
        </a:p>
      </dgm:t>
    </dgm:pt>
    <dgm:pt modelId="{34E4CE72-7177-4D6B-BE3A-FC2624855FC8}" type="sibTrans" cxnId="{CC1914CE-D589-4254-9582-50AE0E08ACDC}">
      <dgm:prSet/>
      <dgm:spPr/>
      <dgm:t>
        <a:bodyPr/>
        <a:lstStyle/>
        <a:p>
          <a:endParaRPr lang="en-US"/>
        </a:p>
      </dgm:t>
    </dgm:pt>
    <dgm:pt modelId="{79473331-DF88-4870-9313-410980161869}" type="pres">
      <dgm:prSet presAssocID="{C12115B8-E006-4F45-86C7-F0F62CC300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2DE6A3-306C-4239-BC85-AB75C62219CC}" type="pres">
      <dgm:prSet presAssocID="{39F1DDF2-5EB2-4226-A724-683105085B2E}" presName="hierRoot1" presStyleCnt="0">
        <dgm:presLayoutVars>
          <dgm:hierBranch val="init"/>
        </dgm:presLayoutVars>
      </dgm:prSet>
      <dgm:spPr/>
    </dgm:pt>
    <dgm:pt modelId="{EF1187F2-38F8-43AA-B703-35E3B52B7F73}" type="pres">
      <dgm:prSet presAssocID="{39F1DDF2-5EB2-4226-A724-683105085B2E}" presName="rootComposite1" presStyleCnt="0"/>
      <dgm:spPr/>
    </dgm:pt>
    <dgm:pt modelId="{7CA9D49D-F73D-4E5E-A5ED-54665F02B512}" type="pres">
      <dgm:prSet presAssocID="{39F1DDF2-5EB2-4226-A724-683105085B2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89482D-2732-4F29-BEB2-5A50F4426DEE}" type="pres">
      <dgm:prSet presAssocID="{39F1DDF2-5EB2-4226-A724-683105085B2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947340E-4385-43F5-A0CC-8A4CB0047B91}" type="pres">
      <dgm:prSet presAssocID="{39F1DDF2-5EB2-4226-A724-683105085B2E}" presName="hierChild2" presStyleCnt="0"/>
      <dgm:spPr/>
    </dgm:pt>
    <dgm:pt modelId="{0B0E4E94-81CB-484F-B91A-1C12FD419170}" type="pres">
      <dgm:prSet presAssocID="{2CCEBCE5-D9CD-458B-817C-4994EF5C01E9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FE4F197-870F-483B-AE9E-AEC89D4220BF}" type="pres">
      <dgm:prSet presAssocID="{AE8181CD-526E-49AC-B206-9A211B007FDC}" presName="hierRoot2" presStyleCnt="0">
        <dgm:presLayoutVars>
          <dgm:hierBranch val="init"/>
        </dgm:presLayoutVars>
      </dgm:prSet>
      <dgm:spPr/>
    </dgm:pt>
    <dgm:pt modelId="{22594D2E-60DF-4532-A460-EC4CE8A50523}" type="pres">
      <dgm:prSet presAssocID="{AE8181CD-526E-49AC-B206-9A211B007FDC}" presName="rootComposite" presStyleCnt="0"/>
      <dgm:spPr/>
    </dgm:pt>
    <dgm:pt modelId="{D394E918-ED3E-455A-A613-CCF2330135D4}" type="pres">
      <dgm:prSet presAssocID="{AE8181CD-526E-49AC-B206-9A211B007FD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2B2B9-00BD-4CFE-B5D2-2915D13D474C}" type="pres">
      <dgm:prSet presAssocID="{AE8181CD-526E-49AC-B206-9A211B007FDC}" presName="rootConnector" presStyleLbl="node2" presStyleIdx="0" presStyleCnt="4"/>
      <dgm:spPr/>
      <dgm:t>
        <a:bodyPr/>
        <a:lstStyle/>
        <a:p>
          <a:endParaRPr lang="en-US"/>
        </a:p>
      </dgm:t>
    </dgm:pt>
    <dgm:pt modelId="{4D452107-8F96-41BA-9D43-CA93E25AC83D}" type="pres">
      <dgm:prSet presAssocID="{AE8181CD-526E-49AC-B206-9A211B007FDC}" presName="hierChild4" presStyleCnt="0"/>
      <dgm:spPr/>
    </dgm:pt>
    <dgm:pt modelId="{B39D027A-1E97-4B65-8498-442C4C539460}" type="pres">
      <dgm:prSet presAssocID="{AE8181CD-526E-49AC-B206-9A211B007FDC}" presName="hierChild5" presStyleCnt="0"/>
      <dgm:spPr/>
    </dgm:pt>
    <dgm:pt modelId="{8A74E699-1975-4083-A3B6-8E5743B352DB}" type="pres">
      <dgm:prSet presAssocID="{675A5291-308C-4568-807D-2A5CA3AEAFD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CC5BDF34-6CAE-46C6-AF06-565AB8E2CBD7}" type="pres">
      <dgm:prSet presAssocID="{4A3970CB-7F03-4022-AC34-A48665740459}" presName="hierRoot2" presStyleCnt="0">
        <dgm:presLayoutVars>
          <dgm:hierBranch val="init"/>
        </dgm:presLayoutVars>
      </dgm:prSet>
      <dgm:spPr/>
    </dgm:pt>
    <dgm:pt modelId="{60BB3CE3-967D-4A35-8699-19E40ABA4CBC}" type="pres">
      <dgm:prSet presAssocID="{4A3970CB-7F03-4022-AC34-A48665740459}" presName="rootComposite" presStyleCnt="0"/>
      <dgm:spPr/>
    </dgm:pt>
    <dgm:pt modelId="{7C57D443-00E0-492F-B680-9C514E9F1C74}" type="pres">
      <dgm:prSet presAssocID="{4A3970CB-7F03-4022-AC34-A4866574045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14FC1B-BBF7-40A2-A3F8-F713EC4BB2E4}" type="pres">
      <dgm:prSet presAssocID="{4A3970CB-7F03-4022-AC34-A48665740459}" presName="rootConnector" presStyleLbl="node2" presStyleIdx="1" presStyleCnt="4"/>
      <dgm:spPr/>
      <dgm:t>
        <a:bodyPr/>
        <a:lstStyle/>
        <a:p>
          <a:endParaRPr lang="en-US"/>
        </a:p>
      </dgm:t>
    </dgm:pt>
    <dgm:pt modelId="{0E6C8CAA-2752-43DB-B2A8-346CD5DC11E9}" type="pres">
      <dgm:prSet presAssocID="{4A3970CB-7F03-4022-AC34-A48665740459}" presName="hierChild4" presStyleCnt="0"/>
      <dgm:spPr/>
    </dgm:pt>
    <dgm:pt modelId="{EBF352E4-B86C-43B2-8445-E8ED026D4A0B}" type="pres">
      <dgm:prSet presAssocID="{4A3970CB-7F03-4022-AC34-A48665740459}" presName="hierChild5" presStyleCnt="0"/>
      <dgm:spPr/>
    </dgm:pt>
    <dgm:pt modelId="{3F96150F-19D9-44BF-95A6-32057CD4494D}" type="pres">
      <dgm:prSet presAssocID="{C153B2F6-2950-4AFF-907F-FB1315F4553F}" presName="Name37" presStyleLbl="parChTrans1D2" presStyleIdx="2" presStyleCnt="4"/>
      <dgm:spPr/>
      <dgm:t>
        <a:bodyPr/>
        <a:lstStyle/>
        <a:p>
          <a:endParaRPr lang="en-US"/>
        </a:p>
      </dgm:t>
    </dgm:pt>
    <dgm:pt modelId="{69198F36-4A75-4176-9637-049A9C652D56}" type="pres">
      <dgm:prSet presAssocID="{AEC07D7C-931F-464E-B307-C7A55AEC6FD4}" presName="hierRoot2" presStyleCnt="0">
        <dgm:presLayoutVars>
          <dgm:hierBranch val="init"/>
        </dgm:presLayoutVars>
      </dgm:prSet>
      <dgm:spPr/>
    </dgm:pt>
    <dgm:pt modelId="{FBE7BC36-80D2-435D-B52F-8164068EFEA4}" type="pres">
      <dgm:prSet presAssocID="{AEC07D7C-931F-464E-B307-C7A55AEC6FD4}" presName="rootComposite" presStyleCnt="0"/>
      <dgm:spPr/>
    </dgm:pt>
    <dgm:pt modelId="{84A02C73-16D5-4440-A135-21074FC68E6D}" type="pres">
      <dgm:prSet presAssocID="{AEC07D7C-931F-464E-B307-C7A55AEC6FD4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FC0CB-9002-46EE-9AE1-C01C34065773}" type="pres">
      <dgm:prSet presAssocID="{AEC07D7C-931F-464E-B307-C7A55AEC6FD4}" presName="rootConnector" presStyleLbl="node2" presStyleIdx="2" presStyleCnt="4"/>
      <dgm:spPr/>
      <dgm:t>
        <a:bodyPr/>
        <a:lstStyle/>
        <a:p>
          <a:endParaRPr lang="en-US"/>
        </a:p>
      </dgm:t>
    </dgm:pt>
    <dgm:pt modelId="{81687841-83C3-46DA-A9D4-4E79701BCCC9}" type="pres">
      <dgm:prSet presAssocID="{AEC07D7C-931F-464E-B307-C7A55AEC6FD4}" presName="hierChild4" presStyleCnt="0"/>
      <dgm:spPr/>
    </dgm:pt>
    <dgm:pt modelId="{73CEF9B3-C65F-48AB-9BCB-1CEBB94CFEF5}" type="pres">
      <dgm:prSet presAssocID="{AEC07D7C-931F-464E-B307-C7A55AEC6FD4}" presName="hierChild5" presStyleCnt="0"/>
      <dgm:spPr/>
    </dgm:pt>
    <dgm:pt modelId="{9ABB4576-4CBF-4744-AF60-95ADD3E21932}" type="pres">
      <dgm:prSet presAssocID="{8B09A634-2C97-4320-8D18-A4CB606FBCFF}" presName="Name37" presStyleLbl="parChTrans1D2" presStyleIdx="3" presStyleCnt="4"/>
      <dgm:spPr/>
      <dgm:t>
        <a:bodyPr/>
        <a:lstStyle/>
        <a:p>
          <a:endParaRPr lang="en-US"/>
        </a:p>
      </dgm:t>
    </dgm:pt>
    <dgm:pt modelId="{7F7831AD-41AD-4C2D-A09B-D39385EECADC}" type="pres">
      <dgm:prSet presAssocID="{5ECD5EAB-F116-4E3F-A925-BC9242716DBE}" presName="hierRoot2" presStyleCnt="0">
        <dgm:presLayoutVars>
          <dgm:hierBranch val="init"/>
        </dgm:presLayoutVars>
      </dgm:prSet>
      <dgm:spPr/>
    </dgm:pt>
    <dgm:pt modelId="{90B7788F-341D-43ED-9CBD-78C354E9661D}" type="pres">
      <dgm:prSet presAssocID="{5ECD5EAB-F116-4E3F-A925-BC9242716DBE}" presName="rootComposite" presStyleCnt="0"/>
      <dgm:spPr/>
    </dgm:pt>
    <dgm:pt modelId="{FFEC5035-D641-464E-8582-A8509913388C}" type="pres">
      <dgm:prSet presAssocID="{5ECD5EAB-F116-4E3F-A925-BC9242716DB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1ACC3-0005-433A-8B1D-3CA006E6937B}" type="pres">
      <dgm:prSet presAssocID="{5ECD5EAB-F116-4E3F-A925-BC9242716DBE}" presName="rootConnector" presStyleLbl="node2" presStyleIdx="3" presStyleCnt="4"/>
      <dgm:spPr/>
      <dgm:t>
        <a:bodyPr/>
        <a:lstStyle/>
        <a:p>
          <a:endParaRPr lang="en-US"/>
        </a:p>
      </dgm:t>
    </dgm:pt>
    <dgm:pt modelId="{7AA3816A-F772-483F-B520-54C2652443B9}" type="pres">
      <dgm:prSet presAssocID="{5ECD5EAB-F116-4E3F-A925-BC9242716DBE}" presName="hierChild4" presStyleCnt="0"/>
      <dgm:spPr/>
    </dgm:pt>
    <dgm:pt modelId="{7C1CA60D-1722-427F-98B8-F84BCD7FC6E5}" type="pres">
      <dgm:prSet presAssocID="{5ECD5EAB-F116-4E3F-A925-BC9242716DBE}" presName="hierChild5" presStyleCnt="0"/>
      <dgm:spPr/>
    </dgm:pt>
    <dgm:pt modelId="{6B6BAA57-D42C-4C18-B279-24687DF187E7}" type="pres">
      <dgm:prSet presAssocID="{39F1DDF2-5EB2-4226-A724-683105085B2E}" presName="hierChild3" presStyleCnt="0"/>
      <dgm:spPr/>
    </dgm:pt>
  </dgm:ptLst>
  <dgm:cxnLst>
    <dgm:cxn modelId="{20CCAD55-4A45-4872-B395-8F6B6372DAC4}" srcId="{39F1DDF2-5EB2-4226-A724-683105085B2E}" destId="{AEC07D7C-931F-464E-B307-C7A55AEC6FD4}" srcOrd="2" destOrd="0" parTransId="{C153B2F6-2950-4AFF-907F-FB1315F4553F}" sibTransId="{06174D41-7722-4EF2-8EF8-4D131EAC3673}"/>
    <dgm:cxn modelId="{262E7EA9-1930-4B3D-8F48-75A1E497BA06}" type="presOf" srcId="{AEC07D7C-931F-464E-B307-C7A55AEC6FD4}" destId="{84A02C73-16D5-4440-A135-21074FC68E6D}" srcOrd="0" destOrd="0" presId="urn:microsoft.com/office/officeart/2005/8/layout/orgChart1"/>
    <dgm:cxn modelId="{3D8A2455-B2C8-4E1C-AD51-D95C9F69DC67}" type="presOf" srcId="{39F1DDF2-5EB2-4226-A724-683105085B2E}" destId="{1B89482D-2732-4F29-BEB2-5A50F4426DEE}" srcOrd="1" destOrd="0" presId="urn:microsoft.com/office/officeart/2005/8/layout/orgChart1"/>
    <dgm:cxn modelId="{D55DB0F3-1580-4ED3-AE94-E3B417303A4E}" type="presOf" srcId="{4A3970CB-7F03-4022-AC34-A48665740459}" destId="{2C14FC1B-BBF7-40A2-A3F8-F713EC4BB2E4}" srcOrd="1" destOrd="0" presId="urn:microsoft.com/office/officeart/2005/8/layout/orgChart1"/>
    <dgm:cxn modelId="{C883534F-7054-40B8-9892-905D3E2C0E81}" srcId="{C12115B8-E006-4F45-86C7-F0F62CC3005E}" destId="{39F1DDF2-5EB2-4226-A724-683105085B2E}" srcOrd="0" destOrd="0" parTransId="{6307D249-D0D1-42F3-A19E-9E8D13790717}" sibTransId="{48E2D14B-2CDE-4EBF-BE74-D161BC0DE936}"/>
    <dgm:cxn modelId="{7F7A1963-0DC8-47A3-9711-BDD4A1737CAF}" srcId="{39F1DDF2-5EB2-4226-A724-683105085B2E}" destId="{5ECD5EAB-F116-4E3F-A925-BC9242716DBE}" srcOrd="3" destOrd="0" parTransId="{8B09A634-2C97-4320-8D18-A4CB606FBCFF}" sibTransId="{C322CB8C-DF05-4E9F-A2B3-DAE8876B92D3}"/>
    <dgm:cxn modelId="{9A64D6FB-8B17-4A8E-8478-F6ABA02487D4}" type="presOf" srcId="{2CCEBCE5-D9CD-458B-817C-4994EF5C01E9}" destId="{0B0E4E94-81CB-484F-B91A-1C12FD419170}" srcOrd="0" destOrd="0" presId="urn:microsoft.com/office/officeart/2005/8/layout/orgChart1"/>
    <dgm:cxn modelId="{21798EE9-EA1A-4C7C-9B47-8142EF4A81FE}" type="presOf" srcId="{5ECD5EAB-F116-4E3F-A925-BC9242716DBE}" destId="{7531ACC3-0005-433A-8B1D-3CA006E6937B}" srcOrd="1" destOrd="0" presId="urn:microsoft.com/office/officeart/2005/8/layout/orgChart1"/>
    <dgm:cxn modelId="{264EB0B5-A3C8-491F-B6DD-DE743C1F9DFD}" type="presOf" srcId="{5ECD5EAB-F116-4E3F-A925-BC9242716DBE}" destId="{FFEC5035-D641-464E-8582-A8509913388C}" srcOrd="0" destOrd="0" presId="urn:microsoft.com/office/officeart/2005/8/layout/orgChart1"/>
    <dgm:cxn modelId="{05CD2866-063F-4139-B4F2-1C6E10CA1CC0}" type="presOf" srcId="{AE8181CD-526E-49AC-B206-9A211B007FDC}" destId="{D394E918-ED3E-455A-A613-CCF2330135D4}" srcOrd="0" destOrd="0" presId="urn:microsoft.com/office/officeart/2005/8/layout/orgChart1"/>
    <dgm:cxn modelId="{3788152B-C6BE-4426-A30D-B69B6307476E}" type="presOf" srcId="{AEC07D7C-931F-464E-B307-C7A55AEC6FD4}" destId="{005FC0CB-9002-46EE-9AE1-C01C34065773}" srcOrd="1" destOrd="0" presId="urn:microsoft.com/office/officeart/2005/8/layout/orgChart1"/>
    <dgm:cxn modelId="{72758ECD-77BF-4F16-A4C0-D87CE03D0184}" type="presOf" srcId="{39F1DDF2-5EB2-4226-A724-683105085B2E}" destId="{7CA9D49D-F73D-4E5E-A5ED-54665F02B512}" srcOrd="0" destOrd="0" presId="urn:microsoft.com/office/officeart/2005/8/layout/orgChart1"/>
    <dgm:cxn modelId="{67A3CE68-BB9E-4ABD-B1D2-68FC42F070F1}" type="presOf" srcId="{C153B2F6-2950-4AFF-907F-FB1315F4553F}" destId="{3F96150F-19D9-44BF-95A6-32057CD4494D}" srcOrd="0" destOrd="0" presId="urn:microsoft.com/office/officeart/2005/8/layout/orgChart1"/>
    <dgm:cxn modelId="{C47B8132-419D-4719-B345-C59FA8FF9A84}" type="presOf" srcId="{C12115B8-E006-4F45-86C7-F0F62CC3005E}" destId="{79473331-DF88-4870-9313-410980161869}" srcOrd="0" destOrd="0" presId="urn:microsoft.com/office/officeart/2005/8/layout/orgChart1"/>
    <dgm:cxn modelId="{710903AD-B5AE-4E02-B345-D7D64D8EAA1A}" type="presOf" srcId="{AE8181CD-526E-49AC-B206-9A211B007FDC}" destId="{F7A2B2B9-00BD-4CFE-B5D2-2915D13D474C}" srcOrd="1" destOrd="0" presId="urn:microsoft.com/office/officeart/2005/8/layout/orgChart1"/>
    <dgm:cxn modelId="{CC1914CE-D589-4254-9582-50AE0E08ACDC}" srcId="{39F1DDF2-5EB2-4226-A724-683105085B2E}" destId="{AE8181CD-526E-49AC-B206-9A211B007FDC}" srcOrd="0" destOrd="0" parTransId="{2CCEBCE5-D9CD-458B-817C-4994EF5C01E9}" sibTransId="{34E4CE72-7177-4D6B-BE3A-FC2624855FC8}"/>
    <dgm:cxn modelId="{194861A0-A99A-4581-B2D2-318CA14367FC}" type="presOf" srcId="{675A5291-308C-4568-807D-2A5CA3AEAFD0}" destId="{8A74E699-1975-4083-A3B6-8E5743B352DB}" srcOrd="0" destOrd="0" presId="urn:microsoft.com/office/officeart/2005/8/layout/orgChart1"/>
    <dgm:cxn modelId="{827AFC7E-5185-42AE-BCC5-14A3A2C0FECD}" type="presOf" srcId="{8B09A634-2C97-4320-8D18-A4CB606FBCFF}" destId="{9ABB4576-4CBF-4744-AF60-95ADD3E21932}" srcOrd="0" destOrd="0" presId="urn:microsoft.com/office/officeart/2005/8/layout/orgChart1"/>
    <dgm:cxn modelId="{86C178C8-6A8C-40B8-9669-37678EFA58A5}" type="presOf" srcId="{4A3970CB-7F03-4022-AC34-A48665740459}" destId="{7C57D443-00E0-492F-B680-9C514E9F1C74}" srcOrd="0" destOrd="0" presId="urn:microsoft.com/office/officeart/2005/8/layout/orgChart1"/>
    <dgm:cxn modelId="{88708952-D7BB-402E-97AB-34155B90624B}" srcId="{39F1DDF2-5EB2-4226-A724-683105085B2E}" destId="{4A3970CB-7F03-4022-AC34-A48665740459}" srcOrd="1" destOrd="0" parTransId="{675A5291-308C-4568-807D-2A5CA3AEAFD0}" sibTransId="{2A954815-3328-4039-8087-0C9676C54516}"/>
    <dgm:cxn modelId="{CDBFB2BB-436F-4F36-ADE2-F73790F209EA}" type="presParOf" srcId="{79473331-DF88-4870-9313-410980161869}" destId="{E52DE6A3-306C-4239-BC85-AB75C62219CC}" srcOrd="0" destOrd="0" presId="urn:microsoft.com/office/officeart/2005/8/layout/orgChart1"/>
    <dgm:cxn modelId="{B3F5DAEE-59C2-4D23-93F1-7CE070C7148F}" type="presParOf" srcId="{E52DE6A3-306C-4239-BC85-AB75C62219CC}" destId="{EF1187F2-38F8-43AA-B703-35E3B52B7F73}" srcOrd="0" destOrd="0" presId="urn:microsoft.com/office/officeart/2005/8/layout/orgChart1"/>
    <dgm:cxn modelId="{D2DAADD4-1D66-4CED-BB9F-CE2FE0B261B6}" type="presParOf" srcId="{EF1187F2-38F8-43AA-B703-35E3B52B7F73}" destId="{7CA9D49D-F73D-4E5E-A5ED-54665F02B512}" srcOrd="0" destOrd="0" presId="urn:microsoft.com/office/officeart/2005/8/layout/orgChart1"/>
    <dgm:cxn modelId="{A05780EF-BB61-441A-BFF5-76A5B83A418B}" type="presParOf" srcId="{EF1187F2-38F8-43AA-B703-35E3B52B7F73}" destId="{1B89482D-2732-4F29-BEB2-5A50F4426DEE}" srcOrd="1" destOrd="0" presId="urn:microsoft.com/office/officeart/2005/8/layout/orgChart1"/>
    <dgm:cxn modelId="{F6FB1AB7-0370-4270-93E1-2E6E156162EE}" type="presParOf" srcId="{E52DE6A3-306C-4239-BC85-AB75C62219CC}" destId="{F947340E-4385-43F5-A0CC-8A4CB0047B91}" srcOrd="1" destOrd="0" presId="urn:microsoft.com/office/officeart/2005/8/layout/orgChart1"/>
    <dgm:cxn modelId="{5497BC71-D863-4643-A111-55E240CCC505}" type="presParOf" srcId="{F947340E-4385-43F5-A0CC-8A4CB0047B91}" destId="{0B0E4E94-81CB-484F-B91A-1C12FD419170}" srcOrd="0" destOrd="0" presId="urn:microsoft.com/office/officeart/2005/8/layout/orgChart1"/>
    <dgm:cxn modelId="{4CAAA70F-06A3-4D2F-AFBC-8B8D8ED9AB15}" type="presParOf" srcId="{F947340E-4385-43F5-A0CC-8A4CB0047B91}" destId="{EFE4F197-870F-483B-AE9E-AEC89D4220BF}" srcOrd="1" destOrd="0" presId="urn:microsoft.com/office/officeart/2005/8/layout/orgChart1"/>
    <dgm:cxn modelId="{F3F48B12-2C0F-408E-B1BC-7F48F8743D5D}" type="presParOf" srcId="{EFE4F197-870F-483B-AE9E-AEC89D4220BF}" destId="{22594D2E-60DF-4532-A460-EC4CE8A50523}" srcOrd="0" destOrd="0" presId="urn:microsoft.com/office/officeart/2005/8/layout/orgChart1"/>
    <dgm:cxn modelId="{34C8B8D0-1507-40D3-B7DD-33ED62B276CA}" type="presParOf" srcId="{22594D2E-60DF-4532-A460-EC4CE8A50523}" destId="{D394E918-ED3E-455A-A613-CCF2330135D4}" srcOrd="0" destOrd="0" presId="urn:microsoft.com/office/officeart/2005/8/layout/orgChart1"/>
    <dgm:cxn modelId="{9C175F4F-D969-4E03-9DA4-39A790C12E81}" type="presParOf" srcId="{22594D2E-60DF-4532-A460-EC4CE8A50523}" destId="{F7A2B2B9-00BD-4CFE-B5D2-2915D13D474C}" srcOrd="1" destOrd="0" presId="urn:microsoft.com/office/officeart/2005/8/layout/orgChart1"/>
    <dgm:cxn modelId="{4BB63F2A-0706-43CF-B780-03B1F406718B}" type="presParOf" srcId="{EFE4F197-870F-483B-AE9E-AEC89D4220BF}" destId="{4D452107-8F96-41BA-9D43-CA93E25AC83D}" srcOrd="1" destOrd="0" presId="urn:microsoft.com/office/officeart/2005/8/layout/orgChart1"/>
    <dgm:cxn modelId="{FCADE1C2-9F74-4770-ABFE-0B978911017F}" type="presParOf" srcId="{EFE4F197-870F-483B-AE9E-AEC89D4220BF}" destId="{B39D027A-1E97-4B65-8498-442C4C539460}" srcOrd="2" destOrd="0" presId="urn:microsoft.com/office/officeart/2005/8/layout/orgChart1"/>
    <dgm:cxn modelId="{EE7D3BF9-EF05-494C-A523-F73D1DC9879B}" type="presParOf" srcId="{F947340E-4385-43F5-A0CC-8A4CB0047B91}" destId="{8A74E699-1975-4083-A3B6-8E5743B352DB}" srcOrd="2" destOrd="0" presId="urn:microsoft.com/office/officeart/2005/8/layout/orgChart1"/>
    <dgm:cxn modelId="{F57F6CDC-52F5-4693-9601-908E7DB315B7}" type="presParOf" srcId="{F947340E-4385-43F5-A0CC-8A4CB0047B91}" destId="{CC5BDF34-6CAE-46C6-AF06-565AB8E2CBD7}" srcOrd="3" destOrd="0" presId="urn:microsoft.com/office/officeart/2005/8/layout/orgChart1"/>
    <dgm:cxn modelId="{8848AD51-28B8-4D92-A8CD-18D621583EF1}" type="presParOf" srcId="{CC5BDF34-6CAE-46C6-AF06-565AB8E2CBD7}" destId="{60BB3CE3-967D-4A35-8699-19E40ABA4CBC}" srcOrd="0" destOrd="0" presId="urn:microsoft.com/office/officeart/2005/8/layout/orgChart1"/>
    <dgm:cxn modelId="{79AD1AFF-AB5A-4DEE-8CCF-889A15986B79}" type="presParOf" srcId="{60BB3CE3-967D-4A35-8699-19E40ABA4CBC}" destId="{7C57D443-00E0-492F-B680-9C514E9F1C74}" srcOrd="0" destOrd="0" presId="urn:microsoft.com/office/officeart/2005/8/layout/orgChart1"/>
    <dgm:cxn modelId="{D615D6B8-E079-457D-8EFC-561470ABCE03}" type="presParOf" srcId="{60BB3CE3-967D-4A35-8699-19E40ABA4CBC}" destId="{2C14FC1B-BBF7-40A2-A3F8-F713EC4BB2E4}" srcOrd="1" destOrd="0" presId="urn:microsoft.com/office/officeart/2005/8/layout/orgChart1"/>
    <dgm:cxn modelId="{1D9E7D65-5590-4BE1-B589-E59DC3C35EF4}" type="presParOf" srcId="{CC5BDF34-6CAE-46C6-AF06-565AB8E2CBD7}" destId="{0E6C8CAA-2752-43DB-B2A8-346CD5DC11E9}" srcOrd="1" destOrd="0" presId="urn:microsoft.com/office/officeart/2005/8/layout/orgChart1"/>
    <dgm:cxn modelId="{7705D778-C8F7-420A-B76A-63C5531C12B6}" type="presParOf" srcId="{CC5BDF34-6CAE-46C6-AF06-565AB8E2CBD7}" destId="{EBF352E4-B86C-43B2-8445-E8ED026D4A0B}" srcOrd="2" destOrd="0" presId="urn:microsoft.com/office/officeart/2005/8/layout/orgChart1"/>
    <dgm:cxn modelId="{2D5B6590-74A2-48E1-A1AD-3CBF2E6894FC}" type="presParOf" srcId="{F947340E-4385-43F5-A0CC-8A4CB0047B91}" destId="{3F96150F-19D9-44BF-95A6-32057CD4494D}" srcOrd="4" destOrd="0" presId="urn:microsoft.com/office/officeart/2005/8/layout/orgChart1"/>
    <dgm:cxn modelId="{C8999BA9-7ADA-4481-BF3C-DE4C47B0E556}" type="presParOf" srcId="{F947340E-4385-43F5-A0CC-8A4CB0047B91}" destId="{69198F36-4A75-4176-9637-049A9C652D56}" srcOrd="5" destOrd="0" presId="urn:microsoft.com/office/officeart/2005/8/layout/orgChart1"/>
    <dgm:cxn modelId="{24044137-BB14-436F-9707-F68BB1A049CD}" type="presParOf" srcId="{69198F36-4A75-4176-9637-049A9C652D56}" destId="{FBE7BC36-80D2-435D-B52F-8164068EFEA4}" srcOrd="0" destOrd="0" presId="urn:microsoft.com/office/officeart/2005/8/layout/orgChart1"/>
    <dgm:cxn modelId="{998DC782-E9B7-4D06-9153-16A14E9223E9}" type="presParOf" srcId="{FBE7BC36-80D2-435D-B52F-8164068EFEA4}" destId="{84A02C73-16D5-4440-A135-21074FC68E6D}" srcOrd="0" destOrd="0" presId="urn:microsoft.com/office/officeart/2005/8/layout/orgChart1"/>
    <dgm:cxn modelId="{E5BE8F3B-A23A-4F7D-8D94-09E4678945D8}" type="presParOf" srcId="{FBE7BC36-80D2-435D-B52F-8164068EFEA4}" destId="{005FC0CB-9002-46EE-9AE1-C01C34065773}" srcOrd="1" destOrd="0" presId="urn:microsoft.com/office/officeart/2005/8/layout/orgChart1"/>
    <dgm:cxn modelId="{51B0FA04-369C-4070-9B63-BE56A3CFD287}" type="presParOf" srcId="{69198F36-4A75-4176-9637-049A9C652D56}" destId="{81687841-83C3-46DA-A9D4-4E79701BCCC9}" srcOrd="1" destOrd="0" presId="urn:microsoft.com/office/officeart/2005/8/layout/orgChart1"/>
    <dgm:cxn modelId="{9F366632-4331-4216-AA2B-C107F7F5C083}" type="presParOf" srcId="{69198F36-4A75-4176-9637-049A9C652D56}" destId="{73CEF9B3-C65F-48AB-9BCB-1CEBB94CFEF5}" srcOrd="2" destOrd="0" presId="urn:microsoft.com/office/officeart/2005/8/layout/orgChart1"/>
    <dgm:cxn modelId="{80680840-7743-4082-BCA2-8DEE7EE46F7D}" type="presParOf" srcId="{F947340E-4385-43F5-A0CC-8A4CB0047B91}" destId="{9ABB4576-4CBF-4744-AF60-95ADD3E21932}" srcOrd="6" destOrd="0" presId="urn:microsoft.com/office/officeart/2005/8/layout/orgChart1"/>
    <dgm:cxn modelId="{BFFEF498-4510-484E-9EBB-59E80702E41C}" type="presParOf" srcId="{F947340E-4385-43F5-A0CC-8A4CB0047B91}" destId="{7F7831AD-41AD-4C2D-A09B-D39385EECADC}" srcOrd="7" destOrd="0" presId="urn:microsoft.com/office/officeart/2005/8/layout/orgChart1"/>
    <dgm:cxn modelId="{3042AAB3-E2A9-4A7F-98B6-0B6ECE4EFE7D}" type="presParOf" srcId="{7F7831AD-41AD-4C2D-A09B-D39385EECADC}" destId="{90B7788F-341D-43ED-9CBD-78C354E9661D}" srcOrd="0" destOrd="0" presId="urn:microsoft.com/office/officeart/2005/8/layout/orgChart1"/>
    <dgm:cxn modelId="{A81CB1C5-408E-47F8-AED9-A23A4F2DA192}" type="presParOf" srcId="{90B7788F-341D-43ED-9CBD-78C354E9661D}" destId="{FFEC5035-D641-464E-8582-A8509913388C}" srcOrd="0" destOrd="0" presId="urn:microsoft.com/office/officeart/2005/8/layout/orgChart1"/>
    <dgm:cxn modelId="{E624502D-8C98-4B47-B52A-036A93E4534A}" type="presParOf" srcId="{90B7788F-341D-43ED-9CBD-78C354E9661D}" destId="{7531ACC3-0005-433A-8B1D-3CA006E6937B}" srcOrd="1" destOrd="0" presId="urn:microsoft.com/office/officeart/2005/8/layout/orgChart1"/>
    <dgm:cxn modelId="{E2300470-DB0A-4D19-9DD0-74EFABA22631}" type="presParOf" srcId="{7F7831AD-41AD-4C2D-A09B-D39385EECADC}" destId="{7AA3816A-F772-483F-B520-54C2652443B9}" srcOrd="1" destOrd="0" presId="urn:microsoft.com/office/officeart/2005/8/layout/orgChart1"/>
    <dgm:cxn modelId="{4EC79EFE-790B-4F2E-8723-E8D0766095C2}" type="presParOf" srcId="{7F7831AD-41AD-4C2D-A09B-D39385EECADC}" destId="{7C1CA60D-1722-427F-98B8-F84BCD7FC6E5}" srcOrd="2" destOrd="0" presId="urn:microsoft.com/office/officeart/2005/8/layout/orgChart1"/>
    <dgm:cxn modelId="{20087916-221D-4D50-B169-5BC5469BDB13}" type="presParOf" srcId="{E52DE6A3-306C-4239-BC85-AB75C62219CC}" destId="{6B6BAA57-D42C-4C18-B279-24687DF187E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B4576-4CBF-4744-AF60-95ADD3E21932}">
      <dsp:nvSpPr>
        <dsp:cNvPr id="0" name=""/>
        <dsp:cNvSpPr/>
      </dsp:nvSpPr>
      <dsp:spPr>
        <a:xfrm>
          <a:off x="2925032" y="1918811"/>
          <a:ext cx="2290903" cy="265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31"/>
              </a:lnTo>
              <a:lnTo>
                <a:pt x="2290903" y="132531"/>
              </a:lnTo>
              <a:lnTo>
                <a:pt x="2290903" y="265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6150F-19D9-44BF-95A6-32057CD4494D}">
      <dsp:nvSpPr>
        <dsp:cNvPr id="0" name=""/>
        <dsp:cNvSpPr/>
      </dsp:nvSpPr>
      <dsp:spPr>
        <a:xfrm>
          <a:off x="2925032" y="1918811"/>
          <a:ext cx="763634" cy="265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531"/>
              </a:lnTo>
              <a:lnTo>
                <a:pt x="763634" y="132531"/>
              </a:lnTo>
              <a:lnTo>
                <a:pt x="763634" y="265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4E699-1975-4083-A3B6-8E5743B352DB}">
      <dsp:nvSpPr>
        <dsp:cNvPr id="0" name=""/>
        <dsp:cNvSpPr/>
      </dsp:nvSpPr>
      <dsp:spPr>
        <a:xfrm>
          <a:off x="2161397" y="1918811"/>
          <a:ext cx="763634" cy="265063"/>
        </a:xfrm>
        <a:custGeom>
          <a:avLst/>
          <a:gdLst/>
          <a:ahLst/>
          <a:cxnLst/>
          <a:rect l="0" t="0" r="0" b="0"/>
          <a:pathLst>
            <a:path>
              <a:moveTo>
                <a:pt x="763634" y="0"/>
              </a:moveTo>
              <a:lnTo>
                <a:pt x="763634" y="132531"/>
              </a:lnTo>
              <a:lnTo>
                <a:pt x="0" y="132531"/>
              </a:lnTo>
              <a:lnTo>
                <a:pt x="0" y="265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E4E94-81CB-484F-B91A-1C12FD419170}">
      <dsp:nvSpPr>
        <dsp:cNvPr id="0" name=""/>
        <dsp:cNvSpPr/>
      </dsp:nvSpPr>
      <dsp:spPr>
        <a:xfrm>
          <a:off x="634128" y="1918811"/>
          <a:ext cx="2290903" cy="265063"/>
        </a:xfrm>
        <a:custGeom>
          <a:avLst/>
          <a:gdLst/>
          <a:ahLst/>
          <a:cxnLst/>
          <a:rect l="0" t="0" r="0" b="0"/>
          <a:pathLst>
            <a:path>
              <a:moveTo>
                <a:pt x="2290903" y="0"/>
              </a:moveTo>
              <a:lnTo>
                <a:pt x="2290903" y="132531"/>
              </a:lnTo>
              <a:lnTo>
                <a:pt x="0" y="132531"/>
              </a:lnTo>
              <a:lnTo>
                <a:pt x="0" y="265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D49D-F73D-4E5E-A5ED-54665F02B512}">
      <dsp:nvSpPr>
        <dsp:cNvPr id="0" name=""/>
        <dsp:cNvSpPr/>
      </dsp:nvSpPr>
      <dsp:spPr>
        <a:xfrm>
          <a:off x="2293929" y="1287708"/>
          <a:ext cx="1262205" cy="63110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Sanjay Kamat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(Program Manager)</a:t>
          </a:r>
          <a:endParaRPr lang="en-US" sz="1200" kern="1200" dirty="0"/>
        </a:p>
      </dsp:txBody>
      <dsp:txXfrm>
        <a:off x="2293929" y="1287708"/>
        <a:ext cx="1262205" cy="631102"/>
      </dsp:txXfrm>
    </dsp:sp>
    <dsp:sp modelId="{D394E918-ED3E-455A-A613-CCF2330135D4}">
      <dsp:nvSpPr>
        <dsp:cNvPr id="0" name=""/>
        <dsp:cNvSpPr/>
      </dsp:nvSpPr>
      <dsp:spPr>
        <a:xfrm>
          <a:off x="3026" y="2183874"/>
          <a:ext cx="1262205" cy="63110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Bharath Janardhana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(Architecture, Tech-Lead)</a:t>
          </a:r>
          <a:endParaRPr lang="en-US" sz="1200" kern="1200" dirty="0"/>
        </a:p>
      </dsp:txBody>
      <dsp:txXfrm>
        <a:off x="3026" y="2183874"/>
        <a:ext cx="1262205" cy="631102"/>
      </dsp:txXfrm>
    </dsp:sp>
    <dsp:sp modelId="{7C57D443-00E0-492F-B680-9C514E9F1C74}">
      <dsp:nvSpPr>
        <dsp:cNvPr id="0" name=""/>
        <dsp:cNvSpPr/>
      </dsp:nvSpPr>
      <dsp:spPr>
        <a:xfrm>
          <a:off x="1530294" y="2183874"/>
          <a:ext cx="1262205" cy="63110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Ananya Naik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(Senior Developer)</a:t>
          </a:r>
          <a:endParaRPr lang="en-US" sz="1200" kern="1200" dirty="0"/>
        </a:p>
      </dsp:txBody>
      <dsp:txXfrm>
        <a:off x="1530294" y="2183874"/>
        <a:ext cx="1262205" cy="631102"/>
      </dsp:txXfrm>
    </dsp:sp>
    <dsp:sp modelId="{84A02C73-16D5-4440-A135-21074FC68E6D}">
      <dsp:nvSpPr>
        <dsp:cNvPr id="0" name=""/>
        <dsp:cNvSpPr/>
      </dsp:nvSpPr>
      <dsp:spPr>
        <a:xfrm>
          <a:off x="3057563" y="2183874"/>
          <a:ext cx="1262205" cy="63110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Apurv Jain (Ext)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(Developer)</a:t>
          </a:r>
          <a:endParaRPr lang="en-US" sz="1200" kern="1200" dirty="0"/>
        </a:p>
      </dsp:txBody>
      <dsp:txXfrm>
        <a:off x="3057563" y="2183874"/>
        <a:ext cx="1262205" cy="631102"/>
      </dsp:txXfrm>
    </dsp:sp>
    <dsp:sp modelId="{FFEC5035-D641-464E-8582-A8509913388C}">
      <dsp:nvSpPr>
        <dsp:cNvPr id="0" name=""/>
        <dsp:cNvSpPr/>
      </dsp:nvSpPr>
      <dsp:spPr>
        <a:xfrm>
          <a:off x="4584832" y="2183874"/>
          <a:ext cx="1262205" cy="63110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Shravya Palamasi (Ext)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(QA)</a:t>
          </a:r>
          <a:endParaRPr lang="en-US" sz="1200" kern="1200" dirty="0"/>
        </a:p>
      </dsp:txBody>
      <dsp:txXfrm>
        <a:off x="4584832" y="2183874"/>
        <a:ext cx="1262205" cy="631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ußzeilenplatzhalter 5"/>
          <p:cNvSpPr>
            <a:spLocks/>
          </p:cNvSpPr>
          <p:nvPr/>
        </p:nvSpPr>
        <p:spPr bwMode="auto">
          <a:xfrm>
            <a:off x="411163" y="9615488"/>
            <a:ext cx="48164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smtClean="0">
                <a:latin typeface="CorpoS" pitchFamily="2" charset="0"/>
              </a:rPr>
              <a:t>Presentation title in CorpoS Regular 9 pt | Department | Date</a:t>
            </a:r>
          </a:p>
        </p:txBody>
      </p:sp>
      <p:sp>
        <p:nvSpPr>
          <p:cNvPr id="7" name="Foliennummernplatzhalter 6"/>
          <p:cNvSpPr>
            <a:spLocks/>
          </p:cNvSpPr>
          <p:nvPr/>
        </p:nvSpPr>
        <p:spPr bwMode="auto">
          <a:xfrm>
            <a:off x="0" y="9615488"/>
            <a:ext cx="3746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9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63E75C1-DCC5-4E2C-9FC4-A05793029145}" type="slidenum">
              <a:rPr lang="de-DE" smtClean="0"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de-DE" dirty="0">
              <a:cs typeface="+mn-cs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11163" y="9615488"/>
            <a:ext cx="59229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1" name="Picture 22" descr="Wortmar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9712325"/>
            <a:ext cx="9398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503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750" y="744538"/>
            <a:ext cx="648017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86" name="Rectangle 2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7950" y="4954588"/>
            <a:ext cx="6480175" cy="42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First level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11163" y="9615488"/>
            <a:ext cx="4816475" cy="312737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CorpoS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Presentation title in CorpoS Regular 9 pt | Department | Date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9615488"/>
            <a:ext cx="374650" cy="3127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4EC20EB5-6FA2-41BB-AC53-A693706875D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411163" y="9615488"/>
            <a:ext cx="59229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7" name="Picture 31" descr="Wortmar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9712325"/>
            <a:ext cx="9398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3969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poS" pitchFamily="2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poS" pitchFamily="2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poS" pitchFamily="2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poS" pitchFamily="2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poS" pitchFamily="2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ußzeilenplatzhalt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900" smtClean="0"/>
              <a:t>Presentation title in CorpoS Regular 9 pt | Department | Date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3EB528-854F-482F-84AD-AE90633A07FA}" type="slidenum">
              <a:rPr lang="de-DE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36868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747713"/>
            <a:ext cx="6597650" cy="3709987"/>
          </a:xfrm>
          <a:ln/>
        </p:spPr>
      </p:sp>
      <p:sp>
        <p:nvSpPr>
          <p:cNvPr id="36869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85725" y="4954588"/>
            <a:ext cx="6615113" cy="4224337"/>
          </a:xfrm>
          <a:noFill/>
        </p:spPr>
        <p:txBody>
          <a:bodyPr/>
          <a:lstStyle/>
          <a:p>
            <a:pPr eaLnBrk="1" hangingPunct="1"/>
            <a:endParaRPr lang="en-GB" alt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6838" y="744538"/>
            <a:ext cx="6604000" cy="371475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altLang="en-US" smtClean="0">
              <a:cs typeface="Arial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900" smtClean="0"/>
              <a:t>Presentation title in CorpoS Regular 9 pt | Department | 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42A959-6AD7-49F9-BCE8-9595719F40E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77825" y="5630863"/>
            <a:ext cx="551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orpoADem" pitchFamily="2" charset="0"/>
                <a:cs typeface="+mn-cs"/>
              </a:rPr>
              <a:t>Mercedes-Benz Research and Development India</a:t>
            </a:r>
            <a:endParaRPr lang="en-US" sz="4000" dirty="0" smtClean="0">
              <a:latin typeface="CorpoADem" pitchFamily="2" charset="0"/>
              <a:cs typeface="+mn-cs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3479800"/>
            <a:ext cx="10580688" cy="1223962"/>
          </a:xfrm>
        </p:spPr>
        <p:txBody>
          <a:bodyPr/>
          <a:lstStyle>
            <a:lvl1pPr>
              <a:lnSpc>
                <a:spcPts val="5000"/>
              </a:lnSpc>
              <a:defRPr sz="4500" smtClean="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5283200"/>
            <a:ext cx="10580688" cy="441325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24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9BE1A-0BC1-4C83-9766-68B6AF7486F1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46D30-08FA-4D6D-B8CA-3F2969212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9AA20-0E43-4F43-B906-A8BB65DE0865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B020-BAB8-4EC3-96EF-73F259CC6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0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7975" y="366713"/>
            <a:ext cx="2085975" cy="602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6110287" cy="602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17030-0F5D-4E04-ABA5-C666D00D1E86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C2D3-D5CF-4DE8-A2AB-621718286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1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66713"/>
            <a:ext cx="10725150" cy="900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420813"/>
            <a:ext cx="10725150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00475"/>
            <a:ext cx="10725150" cy="222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C6DBA-D91E-47C0-BD6F-FDAC6878631B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475B3-AD71-4878-8A3D-88B97288F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66713"/>
            <a:ext cx="10725150" cy="900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8463" y="1420813"/>
            <a:ext cx="5286375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837238" y="1420813"/>
            <a:ext cx="5286375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98463" y="3800475"/>
            <a:ext cx="10725150" cy="222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C2904-104A-4D6E-8352-C2BA7D34BB73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18433-6EA4-4986-B0ED-C6068F8CB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0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66713"/>
            <a:ext cx="10725150" cy="900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420813"/>
            <a:ext cx="5286375" cy="460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7238" y="1420813"/>
            <a:ext cx="5286375" cy="460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0ED6E-E287-4B02-A858-E629A427D632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8FCD1-8265-4586-A7BC-2C4A69B26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0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95288" y="366713"/>
            <a:ext cx="10728325" cy="5661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3DCE7-90DE-4AB6-85F0-FC50C2C6BD8D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036CA-DBDC-49B4-AFA8-3256339A8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0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66713"/>
            <a:ext cx="10725150" cy="900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420813"/>
            <a:ext cx="10725150" cy="222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3" y="3800475"/>
            <a:ext cx="10725150" cy="222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73CAB-D07E-4C9D-BCF5-CA0E1AF6218C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8D246-C3AB-4B50-AD7E-D2AC00786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4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2913" y="257175"/>
            <a:ext cx="551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orpoADem" pitchFamily="2" charset="0"/>
                <a:cs typeface="+mn-cs"/>
              </a:rPr>
              <a:t>Mercedes-Benz Research and Development India</a:t>
            </a:r>
            <a:endParaRPr lang="en-US" sz="3600" dirty="0" smtClean="0">
              <a:latin typeface="CorpoADem" pitchFamily="2" charset="0"/>
              <a:cs typeface="+mn-cs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986172"/>
            <a:ext cx="10580688" cy="1223962"/>
          </a:xfrm>
        </p:spPr>
        <p:txBody>
          <a:bodyPr/>
          <a:lstStyle>
            <a:lvl1pPr>
              <a:lnSpc>
                <a:spcPts val="5000"/>
              </a:lnSpc>
              <a:defRPr sz="4500"/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US" noProof="0" smtClean="0"/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2622300"/>
            <a:ext cx="10580688" cy="2973387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/>
            </a:lvl1pPr>
          </a:lstStyle>
          <a:p>
            <a:pPr lvl="0"/>
            <a:r>
              <a:rPr lang="en-GB" noProof="0" smtClean="0"/>
              <a:t>Click to edit Master subtitle style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59182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D047-5C60-466B-80D8-E406D31727AB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33854-DB2A-4850-9E33-8D9BA04E0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E8515-567F-431C-B5DC-F86CFFBD1FC3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8C86A-BCC4-49FB-A74D-5E040860A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78802-1276-45A2-99C6-B592E780CD2A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1265D-C05A-434D-826F-E3833D765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4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420813"/>
            <a:ext cx="528637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7238" y="1420813"/>
            <a:ext cx="528637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D7D49-BD05-464E-A19A-2A544AA66AB3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EC566-3821-4CB0-B18F-9684FC576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4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04825" y="65088"/>
            <a:ext cx="3209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41BC2-F778-4557-9E60-622CF52E6AA2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910BA-E09B-4C8B-9BF6-7C70EBFD4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93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36550" y="90488"/>
            <a:ext cx="320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EB87C-8B30-418B-A20A-CC57C8F096AB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EE280-1AF6-4511-A81D-A1D56D5EF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0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346B6-F412-40F5-87B3-DA1FCA80D449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0D45C-C890-41D9-8AEB-7F7E48887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06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81013" y="65088"/>
            <a:ext cx="3209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38A78-EB2F-4E82-AB46-63ABFACA18D8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7A236-2FFD-4119-89C5-61CC8E4B2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8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789FF-4CD0-4A89-9E3D-9D441F8B1DC2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321E1-8C6F-4B07-A866-712EF1541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6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1011B-D992-4FBD-BFED-ED85D9749EA0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10CD8-00E9-4D5F-9988-640885A7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95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42325" y="366713"/>
            <a:ext cx="2681288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7894637" cy="566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0771F-F457-4D07-9A27-CF9AC54A9327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54EA9-65D5-4BB0-8FED-4333686F4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63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66725" y="233363"/>
            <a:ext cx="551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orpoADem" pitchFamily="2" charset="0"/>
                <a:cs typeface="+mn-cs"/>
              </a:rPr>
              <a:t>Mercedes-Benz Research and Development India</a:t>
            </a:r>
            <a:endParaRPr lang="en-US" sz="3600" dirty="0" smtClean="0">
              <a:latin typeface="CorpoADem" pitchFamily="2" charset="0"/>
              <a:cs typeface="+mn-cs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981869"/>
            <a:ext cx="10580688" cy="1223962"/>
          </a:xfrm>
        </p:spPr>
        <p:txBody>
          <a:bodyPr/>
          <a:lstStyle>
            <a:lvl1pPr>
              <a:lnSpc>
                <a:spcPts val="5000"/>
              </a:lnSpc>
              <a:defRPr sz="4500"/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US" noProof="0" smtClean="0"/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2598237"/>
            <a:ext cx="10580688" cy="2973387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/>
            </a:lvl1pPr>
          </a:lstStyle>
          <a:p>
            <a:pPr lvl="0"/>
            <a:r>
              <a:rPr lang="en-GB" noProof="0" smtClean="0"/>
              <a:t>Click to edit Master subtitle style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2102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2A3CA-951F-4F88-8729-FDE23B315DBD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63696-40E4-4859-84B3-09AC1B4BE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60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0D3D4-412F-4722-BB82-1BA0E4E0B792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B165C-4F92-43E8-AE8F-57CCCEAEB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338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26BA0-F5BE-499E-8B1D-6158E5308B1D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FA866-3AE1-414C-9E86-000E284E4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34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420813"/>
            <a:ext cx="528637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7238" y="1420813"/>
            <a:ext cx="528637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21840-B7A1-4AA0-9AA9-05CE2C6B429B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21358-ED9D-49B1-9AF4-983A275C5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70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8043-7AAC-436E-867B-087FBF089685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B728F-C4C3-48C4-BB72-971031C90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98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75609-333F-4431-AE98-3FFFCECE31AB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553B2-E3E4-4BF2-AD13-27B7FAE04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6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7F9D1-7B65-4EB4-90CB-0C8B3981EEEE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C9FB5-7692-45E4-A6F6-63D49FA54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90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E1B1C-D5EF-4063-B5F6-E504449CF99D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CC9B9-7C44-492C-8F60-BC6AFE6F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6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AEC2-88E1-4B54-B0C1-92FA5D59147D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C4B8-1312-4793-B3E7-A297C22D8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9E2A4-209F-4259-88BC-BC66E51447DC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44F07-4E32-442F-93C7-E52B3AA72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77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42325" y="366713"/>
            <a:ext cx="2681288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7894637" cy="566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C6159-3A08-4C22-8848-0DF75EBB89F3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CB52E-6D1B-4D61-BD19-7F577A14D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131C-3909-4897-BE3F-DCC2A5A98CF3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7F744-E1B3-4067-B33B-83E2D9E14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06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2913" y="219075"/>
            <a:ext cx="551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orpoADem" pitchFamily="2" charset="0"/>
                <a:cs typeface="+mn-cs"/>
              </a:rPr>
              <a:t>Mercedes-Benz Research and Development India</a:t>
            </a:r>
            <a:endParaRPr lang="en-US" sz="3600" dirty="0" smtClean="0">
              <a:latin typeface="CorpoADem" pitchFamily="2" charset="0"/>
              <a:cs typeface="+mn-cs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981869"/>
            <a:ext cx="10580688" cy="1223962"/>
          </a:xfrm>
        </p:spPr>
        <p:txBody>
          <a:bodyPr/>
          <a:lstStyle>
            <a:lvl1pPr>
              <a:lnSpc>
                <a:spcPts val="5000"/>
              </a:lnSpc>
              <a:defRPr sz="4500"/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US" noProof="0" smtClean="0"/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2646363"/>
            <a:ext cx="10580688" cy="2973387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/>
            </a:lvl1pPr>
          </a:lstStyle>
          <a:p>
            <a:pPr lvl="0"/>
            <a:r>
              <a:rPr lang="en-GB" noProof="0" smtClean="0"/>
              <a:t>Click to edit Master subtitle style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39546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DA37A-C425-40AE-886F-2A5C5C7F4D7F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AE9F4-4687-4CC9-9BE4-4AE587BF8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1B310-5C0B-421A-999E-5DA933F62A51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215CC-3098-428C-BC7B-4A36B6945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84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420813"/>
            <a:ext cx="528637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7238" y="1420813"/>
            <a:ext cx="528637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C89F7-052F-495D-81E8-DB75358F6B21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75C0A-0D40-4044-BB43-298B1C88A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1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F0FF7-2D12-477C-B67C-987230EB4690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F0656-A8F2-47B2-9956-D537AB584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29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7B24A-C502-4299-B621-2FA31E13C8A8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3C576-E8EA-4AA9-A288-604C2FC23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60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EBEE8-31D0-42B9-8A46-B67DA16E6F04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6DF0B-DDFA-4C9D-9ED3-3C7A02BD3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36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9D7F-C03B-4832-9DD4-C4D7DB2A9647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7B769-161E-4599-AFE8-7249BA492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83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1BCD-D1C5-496E-B779-5528EF226B96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29934-3CFD-4D0B-9956-5097BF786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6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21324-1DFE-4359-930C-BCB29CACA139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ACECA-D8D8-47C9-99E0-051E608B6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420813"/>
            <a:ext cx="4097337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5025" y="1420813"/>
            <a:ext cx="4098925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CDDDD-A97F-4428-80C8-3048FE3E1363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6485F-CB08-46E0-9828-F15A1DF3E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62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42325" y="366713"/>
            <a:ext cx="2681288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7894637" cy="566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B5575-F9F5-4349-AFD2-5717CD1FF6EF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FA416-413F-4196-80D2-92D023D84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56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66725" y="333375"/>
            <a:ext cx="551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orpoADem" pitchFamily="2" charset="0"/>
                <a:cs typeface="+mn-cs"/>
              </a:rPr>
              <a:t>Mercedes-Benz Research and Development India</a:t>
            </a:r>
            <a:endParaRPr lang="en-US" sz="3600" dirty="0" smtClean="0">
              <a:latin typeface="CorpoADem" pitchFamily="2" charset="0"/>
              <a:cs typeface="+mn-cs"/>
            </a:endParaRPr>
          </a:p>
        </p:txBody>
      </p:sp>
      <p:sp>
        <p:nvSpPr>
          <p:cNvPr id="1187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995530"/>
            <a:ext cx="10580688" cy="1223962"/>
          </a:xfrm>
        </p:spPr>
        <p:txBody>
          <a:bodyPr/>
          <a:lstStyle>
            <a:lvl1pPr>
              <a:lnSpc>
                <a:spcPts val="5000"/>
              </a:lnSpc>
              <a:defRPr sz="4500"/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US" noProof="0" smtClean="0"/>
          </a:p>
        </p:txBody>
      </p:sp>
      <p:sp>
        <p:nvSpPr>
          <p:cNvPr id="1187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2646363"/>
            <a:ext cx="10580688" cy="2973387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/>
            </a:lvl1pPr>
          </a:lstStyle>
          <a:p>
            <a:pPr lvl="0"/>
            <a:r>
              <a:rPr lang="en-GB" noProof="0" smtClean="0"/>
              <a:t>Click to edit Master subtitle style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9620955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CA69E-2F64-404E-BCDB-C9F95C0030DD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74F88-F010-4F4B-B35D-93E2A30C2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96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D6B93-8E33-4D31-85F9-075E8150796B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3ED7-918E-4107-8741-3EB4874AE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74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420813"/>
            <a:ext cx="528637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7238" y="1420813"/>
            <a:ext cx="528637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8824A-7AC5-4FD2-8288-DFCC5D8BB93B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C72E2-FA8C-45BB-91C4-37CB53E1E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28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74B7-19A3-4BFF-800E-A409CF94DD93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30A5B-169E-4024-A0A3-F6F1A126A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01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282D4-B65B-4159-8066-8093ED1A4DF7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835C-7F99-4A0A-8134-185E30743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558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8A465-8946-4232-A2FB-E004447A4D0D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1BF65-15A4-42D9-B570-30812F769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092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4BA33-ABB4-4223-A69E-D25D62D3071F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AE87B-649D-40F1-871C-034DC7B8B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609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34897-6263-4632-B53C-7A3A3A0D1AF7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28AB2-50A2-467D-B578-A759BB614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AA34D-8363-442C-897D-0026F105DBC2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3CCD-D881-40AE-9736-8AD9F625F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33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544D6-B7D6-4EF7-A7EF-CCA639CFBCC0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817CA-BCED-45AC-802B-548211311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51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42325" y="366713"/>
            <a:ext cx="2681288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7894637" cy="566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2B2A9-B7CE-4DE3-A45D-C7C13DBFDD6F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AB52-E29D-4585-B35D-465DBC80B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39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66725" y="369888"/>
            <a:ext cx="551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defTabSz="1150938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CorpoADem" pitchFamily="2" charset="0"/>
                <a:cs typeface="+mn-cs"/>
              </a:rPr>
              <a:t>Mercedes-Benz Research and Development India</a:t>
            </a:r>
            <a:endParaRPr lang="en-US" sz="3600" dirty="0" smtClean="0">
              <a:latin typeface="CorpoADem" pitchFamily="2" charset="0"/>
              <a:cs typeface="+mn-cs"/>
            </a:endParaRPr>
          </a:p>
        </p:txBody>
      </p:sp>
      <p:sp>
        <p:nvSpPr>
          <p:cNvPr id="1208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981869"/>
            <a:ext cx="10580688" cy="1223962"/>
          </a:xfrm>
        </p:spPr>
        <p:txBody>
          <a:bodyPr/>
          <a:lstStyle>
            <a:lvl1pPr>
              <a:lnSpc>
                <a:spcPts val="5000"/>
              </a:lnSpc>
              <a:defRPr sz="4500"/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US" noProof="0" smtClean="0"/>
          </a:p>
        </p:txBody>
      </p:sp>
      <p:sp>
        <p:nvSpPr>
          <p:cNvPr id="1208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" y="2610268"/>
            <a:ext cx="10580688" cy="2973387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1500"/>
            </a:lvl1pPr>
          </a:lstStyle>
          <a:p>
            <a:pPr lvl="0"/>
            <a:r>
              <a:rPr lang="en-GB" noProof="0" smtClean="0"/>
              <a:t>Click to edit Master subtitle style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600911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913F9-3572-44A8-A6E5-AB97AAD605D1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81034-DF5F-4BB8-B445-FD94D9C72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4848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C8B96-BACA-4DC2-9388-7C243E183416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4F8DC-7B78-4190-BA5B-AE4465E0E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82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420813"/>
            <a:ext cx="528637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7238" y="1420813"/>
            <a:ext cx="5286375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E89AC-4D80-4948-A774-D3450DB98C14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37377-A034-4424-88EA-F81543C10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41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634AB-EAEF-48C5-95EB-78D3090253BB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B3A1D-0B64-404D-9B98-55042F623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04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E596-0434-4CC3-AF73-8E55AF237D16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B8B1E-CE99-4191-82CF-2B9E99E0E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87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06E97-59CF-49BB-B3AA-87BA58B39B93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CD6B8-8440-47F4-A536-72F2FBDE7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8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34532-3A77-4470-96F5-BD949663B173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41289-827A-4281-BAD0-11F3F00E3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A987A-16A8-4BDB-80F4-0EE4B69CD281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7F98C-18BE-4B63-86B7-C79123511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42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43749-B5E9-433A-A2CE-45C692F46A17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C90A-1C32-44EE-8B67-E563089A0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86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AB91-DBD6-4BB9-968D-0F7ACA263D91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13D11-D8A3-4B96-9CEB-8230936E6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606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42325" y="366713"/>
            <a:ext cx="2681288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366713"/>
            <a:ext cx="7894637" cy="566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23618-3ABA-4B23-888C-B6B81BCEEBF9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FD911-CB44-4F70-BED1-3DE8C1E58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E5318-B404-4A32-A804-7E83A6D7D644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37EC3-46B3-4723-8CBA-1085C7693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1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EE68B-5ED5-4D8E-A6C0-4858001B47EF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3773C-98BD-4B9C-A2A5-9C98E0C3F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107251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420813"/>
            <a:ext cx="1072515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 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89663" y="6170613"/>
            <a:ext cx="755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cs typeface="Arial" pitchFamily="34" charset="0"/>
              </a:defRPr>
            </a:lvl1pPr>
          </a:lstStyle>
          <a:p>
            <a:pPr>
              <a:defRPr/>
            </a:pPr>
            <a:fld id="{E8E278C5-618E-43A5-90F9-AABB4C61540D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170613"/>
            <a:ext cx="56149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CorpoS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170613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CorpoS" pitchFamily="2" charset="0"/>
                <a:cs typeface="Arial" pitchFamily="34" charset="0"/>
              </a:defRPr>
            </a:lvl1pPr>
          </a:lstStyle>
          <a:p>
            <a:pPr>
              <a:defRPr/>
            </a:pPr>
            <a:fld id="{58CF2EB6-52C8-4AE4-B04A-C19451599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170613"/>
            <a:ext cx="107251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7" descr="WortMArke_1200dpi_0,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813" y="6272213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77" r:id="rId1"/>
    <p:sldLayoutId id="2147486121" r:id="rId2"/>
    <p:sldLayoutId id="2147486178" r:id="rId3"/>
    <p:sldLayoutId id="2147486179" r:id="rId4"/>
    <p:sldLayoutId id="2147486122" r:id="rId5"/>
    <p:sldLayoutId id="2147486123" r:id="rId6"/>
    <p:sldLayoutId id="2147486124" r:id="rId7"/>
    <p:sldLayoutId id="2147486125" r:id="rId8"/>
    <p:sldLayoutId id="2147486126" r:id="rId9"/>
    <p:sldLayoutId id="2147486127" r:id="rId10"/>
    <p:sldLayoutId id="2147486128" r:id="rId11"/>
    <p:sldLayoutId id="2147486129" r:id="rId12"/>
    <p:sldLayoutId id="2147486130" r:id="rId13"/>
    <p:sldLayoutId id="2147486131" r:id="rId14"/>
    <p:sldLayoutId id="2147486132" r:id="rId15"/>
    <p:sldLayoutId id="2147486133" r:id="rId16"/>
    <p:sldLayoutId id="2147486134" r:id="rId1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2960688" indent="-85725" algn="l" rtl="0" eaLnBrk="1" fontAlgn="base" hangingPunct="1">
        <a:lnSpc>
          <a:spcPts val="22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3417888" indent="-85725" algn="l" rtl="0" eaLnBrk="1" fontAlgn="base" hangingPunct="1">
        <a:lnSpc>
          <a:spcPts val="22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875088" indent="-85725" algn="l" rtl="0" eaLnBrk="1" fontAlgn="base" hangingPunct="1">
        <a:lnSpc>
          <a:spcPts val="22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4332288" indent="-85725" algn="l" rtl="0" eaLnBrk="1" fontAlgn="base" hangingPunct="1">
        <a:lnSpc>
          <a:spcPts val="2200"/>
        </a:lnSpc>
        <a:spcBef>
          <a:spcPct val="0"/>
        </a:spcBef>
        <a:spcAft>
          <a:spcPct val="5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107251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420813"/>
            <a:ext cx="1072515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 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89663" y="6170613"/>
            <a:ext cx="755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5DDDAFC-3B50-4456-9BA5-106C3B7850DB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170613"/>
            <a:ext cx="56149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170613"/>
            <a:ext cx="107251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3" y="71438"/>
            <a:ext cx="1878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170613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867D0AB1-774E-4050-AD97-BE2849CE9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7" name="Picture 23" descr="WortMArke_1200dpi_0,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813" y="6272213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80" r:id="rId1"/>
    <p:sldLayoutId id="2147486181" r:id="rId2"/>
    <p:sldLayoutId id="2147486135" r:id="rId3"/>
    <p:sldLayoutId id="2147486182" r:id="rId4"/>
    <p:sldLayoutId id="2147486183" r:id="rId5"/>
    <p:sldLayoutId id="2147486184" r:id="rId6"/>
    <p:sldLayoutId id="2147486185" r:id="rId7"/>
    <p:sldLayoutId id="2147486186" r:id="rId8"/>
    <p:sldLayoutId id="2147486136" r:id="rId9"/>
    <p:sldLayoutId id="2147486187" r:id="rId10"/>
    <p:sldLayoutId id="214748618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9969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6pPr>
      <a:lvl7pPr marL="14541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7pPr>
      <a:lvl8pPr marL="19113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8pPr>
      <a:lvl9pPr marL="23685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107251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420813"/>
            <a:ext cx="1072515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 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89663" y="6170613"/>
            <a:ext cx="755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B24292DC-A290-48B9-AAC7-45F21D07CAC3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170613"/>
            <a:ext cx="56149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170613"/>
            <a:ext cx="107251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170613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B0785A0-37A5-4481-93C1-C2297DC56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80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71438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23" descr="WortMArke_1200dpi_0,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813" y="6272213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extBox 9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89" r:id="rId1"/>
    <p:sldLayoutId id="2147486137" r:id="rId2"/>
    <p:sldLayoutId id="2147486138" r:id="rId3"/>
    <p:sldLayoutId id="2147486139" r:id="rId4"/>
    <p:sldLayoutId id="2147486140" r:id="rId5"/>
    <p:sldLayoutId id="2147486141" r:id="rId6"/>
    <p:sldLayoutId id="2147486142" r:id="rId7"/>
    <p:sldLayoutId id="2147486143" r:id="rId8"/>
    <p:sldLayoutId id="2147486144" r:id="rId9"/>
    <p:sldLayoutId id="2147486145" r:id="rId10"/>
    <p:sldLayoutId id="21474861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9969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6pPr>
      <a:lvl7pPr marL="14541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7pPr>
      <a:lvl8pPr marL="19113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8pPr>
      <a:lvl9pPr marL="23685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107251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420813"/>
            <a:ext cx="1072515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 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89663" y="6170613"/>
            <a:ext cx="755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126362F4-E203-49C7-943F-78FA424F5FD9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170613"/>
            <a:ext cx="56149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170613"/>
            <a:ext cx="107251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170613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08DF2EAC-E059-4EA0-AA4D-477888EB5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4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25" y="71438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24" descr="WortMArke_1200dpi_0,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813" y="6272213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Box 9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90" r:id="rId1"/>
    <p:sldLayoutId id="2147486147" r:id="rId2"/>
    <p:sldLayoutId id="2147486148" r:id="rId3"/>
    <p:sldLayoutId id="2147486149" r:id="rId4"/>
    <p:sldLayoutId id="2147486150" r:id="rId5"/>
    <p:sldLayoutId id="2147486151" r:id="rId6"/>
    <p:sldLayoutId id="2147486152" r:id="rId7"/>
    <p:sldLayoutId id="2147486153" r:id="rId8"/>
    <p:sldLayoutId id="2147486154" r:id="rId9"/>
    <p:sldLayoutId id="2147486155" r:id="rId10"/>
    <p:sldLayoutId id="214748615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9969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6pPr>
      <a:lvl7pPr marL="14541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7pPr>
      <a:lvl8pPr marL="19113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8pPr>
      <a:lvl9pPr marL="23685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107251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420813"/>
            <a:ext cx="1072515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 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89663" y="6170613"/>
            <a:ext cx="755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791D6DB4-C03E-4F3D-801A-6EDB85039BF9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170613"/>
            <a:ext cx="56149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170613"/>
            <a:ext cx="107251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71438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170613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57698419-61FD-4A67-B9D1-09102A022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129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71438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25" descr="WortMArke_1200dpi_0,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813" y="6272213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TextBox 10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91" r:id="rId1"/>
    <p:sldLayoutId id="2147486157" r:id="rId2"/>
    <p:sldLayoutId id="2147486158" r:id="rId3"/>
    <p:sldLayoutId id="2147486159" r:id="rId4"/>
    <p:sldLayoutId id="2147486160" r:id="rId5"/>
    <p:sldLayoutId id="2147486161" r:id="rId6"/>
    <p:sldLayoutId id="2147486162" r:id="rId7"/>
    <p:sldLayoutId id="2147486163" r:id="rId8"/>
    <p:sldLayoutId id="2147486164" r:id="rId9"/>
    <p:sldLayoutId id="2147486165" r:id="rId10"/>
    <p:sldLayoutId id="214748616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9969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6pPr>
      <a:lvl7pPr marL="14541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7pPr>
      <a:lvl8pPr marL="19113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8pPr>
      <a:lvl9pPr marL="23685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66713"/>
            <a:ext cx="107251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420813"/>
            <a:ext cx="1072515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 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89663" y="6170613"/>
            <a:ext cx="755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D49B03A4-E8E8-402C-B615-81504470D2F0}" type="datetime1">
              <a:rPr lang="en-US"/>
              <a:pPr>
                <a:defRPr/>
              </a:pPr>
              <a:t>12/17/2021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170613"/>
            <a:ext cx="56149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Proterm Overview and Demo| Hrushikesh Srinivasachar| ITC/RDI | Bangalore | 2014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395288" y="6170613"/>
            <a:ext cx="107251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71438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170613"/>
            <a:ext cx="25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C05FDD2F-BB92-4B39-ACFE-356F7CE40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153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25" y="71438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25" descr="WortMArke_1200dpi_0,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813" y="6272213"/>
            <a:ext cx="9382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TextBox 10"/>
          <p:cNvSpPr txBox="1">
            <a:spLocks noChangeArrowheads="1"/>
          </p:cNvSpPr>
          <p:nvPr userDrawn="1"/>
        </p:nvSpPr>
        <p:spPr bwMode="auto">
          <a:xfrm>
            <a:off x="323850" y="90488"/>
            <a:ext cx="32115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latin typeface="CorpoS" pitchFamily="2" charset="0"/>
              </a:rPr>
              <a:t>Mercedes-Benz Research and Development India</a:t>
            </a:r>
            <a:endParaRPr lang="en-US" smtClean="0">
              <a:latin typeface="CorpoS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92" r:id="rId1"/>
    <p:sldLayoutId id="2147486167" r:id="rId2"/>
    <p:sldLayoutId id="2147486168" r:id="rId3"/>
    <p:sldLayoutId id="2147486169" r:id="rId4"/>
    <p:sldLayoutId id="2147486170" r:id="rId5"/>
    <p:sldLayoutId id="2147486171" r:id="rId6"/>
    <p:sldLayoutId id="2147486172" r:id="rId7"/>
    <p:sldLayoutId id="2147486173" r:id="rId8"/>
    <p:sldLayoutId id="2147486174" r:id="rId9"/>
    <p:sldLayoutId id="2147486175" r:id="rId10"/>
    <p:sldLayoutId id="214748617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poA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1938" algn="l" rtl="0" eaLnBrk="0" fontAlgn="base" hangingPunct="0">
        <a:lnSpc>
          <a:spcPts val="2600"/>
        </a:lnSpc>
        <a:spcBef>
          <a:spcPct val="0"/>
        </a:spcBef>
        <a:spcAft>
          <a:spcPts val="1000"/>
        </a:spcAft>
        <a:buFont typeface="CorpoS" pitchFamily="2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538163" indent="-268288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3pPr>
      <a:lvl4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4pPr>
      <a:lvl5pPr marL="539750" indent="-269875" algn="l" rtl="0" eaLnBrk="0" fontAlgn="base" hangingPunct="0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5pPr>
      <a:lvl6pPr marL="9969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6pPr>
      <a:lvl7pPr marL="14541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7pPr>
      <a:lvl8pPr marL="19113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8pPr>
      <a:lvl9pPr marL="2368550" indent="-269875" algn="l" rtl="0" fontAlgn="base">
        <a:lnSpc>
          <a:spcPts val="2000"/>
        </a:lnSpc>
        <a:spcBef>
          <a:spcPct val="0"/>
        </a:spcBef>
        <a:spcAft>
          <a:spcPct val="50000"/>
        </a:spcAft>
        <a:buChar char="-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http://www.nimes.ru/images/material-images/metall/hermle/500/c-1200-v.jpg" TargetMode="External"/><Relationship Id="rId5" Type="http://schemas.openxmlformats.org/officeDocument/2006/relationships/slide" Target="slide3.xml"/><Relationship Id="rId15" Type="http://schemas.openxmlformats.org/officeDocument/2006/relationships/image" Target="../media/image17.png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image" Target="../media/image13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31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30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1012" y="1334406"/>
            <a:ext cx="10580688" cy="503238"/>
          </a:xfrm>
        </p:spPr>
        <p:txBody>
          <a:bodyPr/>
          <a:lstStyle/>
          <a:p>
            <a:pPr eaLnBrk="1" hangingPunct="1"/>
            <a:r>
              <a:rPr lang="en-US" altLang="en-US" sz="4400" dirty="0" err="1"/>
              <a:t>Proterm</a:t>
            </a:r>
            <a:r>
              <a:rPr lang="en-US" altLang="en-US" sz="4400" dirty="0"/>
              <a:t> Overview</a:t>
            </a:r>
            <a:endParaRPr lang="de-DE" altLang="en-US" sz="44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1012" y="4340319"/>
            <a:ext cx="10580687" cy="1105740"/>
          </a:xfrm>
        </p:spPr>
        <p:txBody>
          <a:bodyPr/>
          <a:lstStyle/>
          <a:p>
            <a:pPr marL="0" indent="0" eaLnBrk="1" hangingPunct="1"/>
            <a:r>
              <a:rPr lang="en-US" altLang="en-US" dirty="0" smtClean="0"/>
              <a:t>Bharath Kumar Janardhana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95288" y="366713"/>
            <a:ext cx="10725150" cy="568325"/>
          </a:xfrm>
        </p:spPr>
        <p:txBody>
          <a:bodyPr/>
          <a:lstStyle/>
          <a:p>
            <a:r>
              <a:rPr lang="en-US" altLang="en-US" dirty="0" err="1" smtClean="0"/>
              <a:t>Proterm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IN" altLang="en-US" dirty="0" smtClean="0"/>
          </a:p>
        </p:txBody>
      </p:sp>
      <p:sp>
        <p:nvSpPr>
          <p:cNvPr id="245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lnSpc>
                <a:spcPts val="2600"/>
              </a:lnSpc>
              <a:spcAft>
                <a:spcPts val="1000"/>
              </a:spcAft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1pPr>
            <a:lvl2pPr marL="742950" indent="-285750" eaLnBrk="0" hangingPunct="0">
              <a:lnSpc>
                <a:spcPts val="2600"/>
              </a:lnSpc>
              <a:spcAft>
                <a:spcPts val="1000"/>
              </a:spcAft>
              <a:buFont typeface="CorpoS" pitchFamily="2" charset="0"/>
              <a:buChar char="•"/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2pPr>
            <a:lvl3pPr marL="11430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3pPr>
            <a:lvl4pPr marL="16002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4pPr>
            <a:lvl5pPr marL="20574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fld id="{4574E019-F83D-4B16-80DE-B9DEB26D5D49}" type="slidenum">
              <a:rPr lang="en-US" altLang="en-US" sz="900" smtClean="0">
                <a:solidFill>
                  <a:srgbClr val="000000"/>
                </a:solidFill>
              </a:rPr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t>2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5626893" y="1161139"/>
            <a:ext cx="5176838" cy="4075989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>
                <a:alpha val="50195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114300" indent="-114300" eaLnBrk="0" hangingPunct="0">
              <a:lnSpc>
                <a:spcPts val="2600"/>
              </a:lnSpc>
              <a:spcAft>
                <a:spcPts val="1000"/>
              </a:spcAft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1pPr>
            <a:lvl2pPr marL="396875" indent="-168275" eaLnBrk="0" hangingPunct="0">
              <a:lnSpc>
                <a:spcPts val="2600"/>
              </a:lnSpc>
              <a:spcAft>
                <a:spcPts val="1000"/>
              </a:spcAft>
              <a:buFont typeface="CorpoS" pitchFamily="2" charset="0"/>
              <a:buChar char="•"/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2pPr>
            <a:lvl3pPr marL="538163" indent="-268288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3pPr>
            <a:lvl4pPr marL="539750" indent="-269875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4pPr>
            <a:lvl5pPr marL="539750" indent="-269875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5pPr>
            <a:lvl6pPr marL="996950" indent="-269875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6pPr>
            <a:lvl7pPr marL="1454150" indent="-269875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7pPr>
            <a:lvl8pPr marL="1911350" indent="-269875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8pPr>
            <a:lvl9pPr marL="2368550" indent="-269875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</a:pPr>
            <a:r>
              <a:rPr lang="en-IN" altLang="en-US" sz="1400" b="1" dirty="0" smtClean="0">
                <a:solidFill>
                  <a:srgbClr val="000000"/>
                </a:solidFill>
                <a:sym typeface="Wingdings" pitchFamily="2" charset="2"/>
              </a:rPr>
              <a:t>Brief </a:t>
            </a:r>
            <a:r>
              <a:rPr lang="en-IN" altLang="en-US" sz="1400" b="1" dirty="0">
                <a:solidFill>
                  <a:srgbClr val="000000"/>
                </a:solidFill>
                <a:sym typeface="Wingdings" pitchFamily="2" charset="2"/>
              </a:rPr>
              <a:t>Description:</a:t>
            </a:r>
            <a:r>
              <a:rPr lang="en-US" altLang="en-US" sz="1400" dirty="0">
                <a:solidFill>
                  <a:srgbClr val="000000"/>
                </a:solidFill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</a:rPr>
              <a:t>Proterm</a:t>
            </a:r>
            <a:r>
              <a:rPr lang="en-US" altLang="en-US" sz="1400" dirty="0">
                <a:solidFill>
                  <a:srgbClr val="000000"/>
                </a:solidFill>
              </a:rPr>
              <a:t> tool manages NC data from various cam sources. It generates, modifies, persists NC programs and upload them to servers, download to machines in powertrain production plants.</a:t>
            </a:r>
            <a:endParaRPr lang="en-IN" altLang="en-US" sz="1400" dirty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</a:pPr>
            <a:r>
              <a:rPr lang="en-IN" altLang="en-US" sz="1400" b="1" dirty="0">
                <a:solidFill>
                  <a:srgbClr val="000000"/>
                </a:solidFill>
                <a:sym typeface="Wingdings" pitchFamily="2" charset="2"/>
              </a:rPr>
              <a:t>Scope of work at MBRDI: </a:t>
            </a:r>
            <a:r>
              <a:rPr lang="en-IN" altLang="en-US" sz="1400" dirty="0" smtClean="0">
                <a:solidFill>
                  <a:srgbClr val="000000"/>
                </a:solidFill>
                <a:sym typeface="Wingdings" pitchFamily="2" charset="2"/>
              </a:rPr>
              <a:t>Architecture</a:t>
            </a:r>
            <a:r>
              <a:rPr lang="en-IN" altLang="en-US" sz="1400" b="1" dirty="0" smtClean="0">
                <a:solidFill>
                  <a:srgbClr val="000000"/>
                </a:solidFill>
                <a:sym typeface="Wingdings" pitchFamily="2" charset="2"/>
              </a:rPr>
              <a:t>, </a:t>
            </a:r>
            <a:r>
              <a:rPr lang="en-IN" altLang="en-US" sz="1400" dirty="0" smtClean="0">
                <a:solidFill>
                  <a:srgbClr val="000000"/>
                </a:solidFill>
                <a:sym typeface="Wingdings" pitchFamily="2" charset="2"/>
              </a:rPr>
              <a:t>Development and Testing 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smtClean="0">
                <a:solidFill>
                  <a:srgbClr val="000000"/>
                </a:solidFill>
                <a:sym typeface="Wingdings" pitchFamily="2" charset="2"/>
              </a:rPr>
              <a:t>Technologies </a:t>
            </a:r>
            <a:r>
              <a:rPr lang="en-US" altLang="en-US" sz="1400" b="1" dirty="0">
                <a:solidFill>
                  <a:srgbClr val="000000"/>
                </a:solidFill>
                <a:sym typeface="Wingdings" pitchFamily="2" charset="2"/>
              </a:rPr>
              <a:t>used: </a:t>
            </a:r>
            <a:r>
              <a:rPr lang="en-US" altLang="en-US" sz="1400" dirty="0" smtClean="0">
                <a:solidFill>
                  <a:srgbClr val="000000"/>
                </a:solidFill>
              </a:rPr>
              <a:t>Java/JEE </a:t>
            </a:r>
            <a:r>
              <a:rPr lang="en-US" altLang="en-US" sz="1400" dirty="0">
                <a:solidFill>
                  <a:srgbClr val="000000"/>
                </a:solidFill>
              </a:rPr>
              <a:t>, Eclipse </a:t>
            </a:r>
            <a:r>
              <a:rPr lang="en-US" altLang="en-US" sz="1400" dirty="0" smtClean="0">
                <a:solidFill>
                  <a:srgbClr val="000000"/>
                </a:solidFill>
              </a:rPr>
              <a:t>RCP, REST, Hibernate, OIDC with GEMS, </a:t>
            </a:r>
            <a:r>
              <a:rPr lang="en-US" altLang="en-US" sz="1400" dirty="0" err="1" smtClean="0">
                <a:solidFill>
                  <a:srgbClr val="000000"/>
                </a:solidFill>
              </a:rPr>
              <a:t>JBoss</a:t>
            </a:r>
            <a:r>
              <a:rPr lang="en-US" altLang="en-US" sz="1400" dirty="0" smtClean="0">
                <a:solidFill>
                  <a:srgbClr val="000000"/>
                </a:solidFill>
              </a:rPr>
              <a:t>, DHC.</a:t>
            </a:r>
            <a:endParaRPr lang="en-US" altLang="en-US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rgbClr val="000000"/>
                </a:solidFill>
              </a:rPr>
              <a:t>Domain</a:t>
            </a:r>
            <a:r>
              <a:rPr lang="en-US" altLang="en-US" sz="1400" b="1" dirty="0">
                <a:latin typeface="Arial" charset="0"/>
              </a:rPr>
              <a:t>: </a:t>
            </a:r>
            <a:r>
              <a:rPr lang="en-US" altLang="en-US" sz="1400" dirty="0">
                <a:solidFill>
                  <a:srgbClr val="000000"/>
                </a:solidFill>
              </a:rPr>
              <a:t>MBC powertrain production and assembly, </a:t>
            </a:r>
            <a:r>
              <a:rPr lang="en-US" altLang="en-US" sz="1400" dirty="0" err="1">
                <a:solidFill>
                  <a:srgbClr val="000000"/>
                </a:solidFill>
              </a:rPr>
              <a:t>Tubebending</a:t>
            </a:r>
            <a:r>
              <a:rPr lang="en-US" altLang="en-US" sz="1400" dirty="0">
                <a:solidFill>
                  <a:srgbClr val="000000"/>
                </a:solidFill>
              </a:rPr>
              <a:t> for Cars and Trucks.</a:t>
            </a:r>
          </a:p>
          <a:p>
            <a:pPr marL="0" indent="0" eaLnBrk="1" hangingPunct="1">
              <a:lnSpc>
                <a:spcPct val="108000"/>
              </a:lnSpc>
              <a:spcBef>
                <a:spcPts val="1200"/>
              </a:spcBef>
              <a:spcAft>
                <a:spcPct val="0"/>
              </a:spcAft>
            </a:pPr>
            <a:endParaRPr lang="en-US" altLang="en-US" sz="1400" b="1" dirty="0" smtClean="0">
              <a:solidFill>
                <a:srgbClr val="FFFFFF"/>
              </a:solidFill>
              <a:latin typeface="Arial" charset="0"/>
            </a:endParaRPr>
          </a:p>
          <a:p>
            <a:pPr marL="0" indent="0" eaLnBrk="1" hangingPunct="1">
              <a:lnSpc>
                <a:spcPct val="108000"/>
              </a:lnSpc>
              <a:spcBef>
                <a:spcPts val="1200"/>
              </a:spcBef>
              <a:spcAft>
                <a:spcPct val="0"/>
              </a:spcAft>
            </a:pPr>
            <a:endParaRPr lang="en-US" altLang="en-US" sz="1400" b="1" dirty="0">
              <a:solidFill>
                <a:srgbClr val="FFFFFF"/>
              </a:solidFill>
              <a:latin typeface="Arial" charset="0"/>
            </a:endParaRPr>
          </a:p>
          <a:p>
            <a:pPr marL="0" indent="0" eaLnBrk="1" hangingPunct="1">
              <a:lnSpc>
                <a:spcPct val="108000"/>
              </a:lnSpc>
              <a:spcBef>
                <a:spcPts val="1200"/>
              </a:spcBef>
              <a:spcAft>
                <a:spcPct val="0"/>
              </a:spcAft>
            </a:pPr>
            <a:endParaRPr lang="en-US" altLang="en-US" sz="1400" b="1" dirty="0">
              <a:solidFill>
                <a:srgbClr val="FFFFFF"/>
              </a:solidFill>
              <a:latin typeface="Arial" charset="0"/>
            </a:endParaRPr>
          </a:p>
          <a:p>
            <a:pPr eaLnBrk="1" hangingPunct="1">
              <a:lnSpc>
                <a:spcPct val="108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484938" y="1057275"/>
            <a:ext cx="544512" cy="4064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1" y="1161139"/>
            <a:ext cx="5029711" cy="430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13" name="Picture 81" descr="Räuberkop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138" y="2857577"/>
            <a:ext cx="572103" cy="504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120874" name="Rectangle 42"/>
          <p:cNvSpPr>
            <a:spLocks noGrp="1" noChangeArrowheads="1"/>
          </p:cNvSpPr>
          <p:nvPr>
            <p:ph type="title"/>
          </p:nvPr>
        </p:nvSpPr>
        <p:spPr>
          <a:xfrm>
            <a:off x="546100" y="280508"/>
            <a:ext cx="7467344" cy="6060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2000" anchor="ctr"/>
          <a:lstStyle/>
          <a:p>
            <a:r>
              <a:rPr lang="en-US" altLang="en-US" smtClean="0"/>
              <a:t>CAM Process Overview</a:t>
            </a:r>
          </a:p>
        </p:txBody>
      </p:sp>
      <p:pic>
        <p:nvPicPr>
          <p:cNvPr id="120875" name="Picture 4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0" t="11235" r="12888" b="6381"/>
          <a:stretch>
            <a:fillRect/>
          </a:stretch>
        </p:blipFill>
        <p:spPr bwMode="auto">
          <a:xfrm>
            <a:off x="620112" y="2926580"/>
            <a:ext cx="2028365" cy="131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76" name="AutoShape 44"/>
          <p:cNvSpPr>
            <a:spLocks noChangeArrowheads="1"/>
          </p:cNvSpPr>
          <p:nvPr/>
        </p:nvSpPr>
        <p:spPr bwMode="auto">
          <a:xfrm>
            <a:off x="2304415" y="1770048"/>
            <a:ext cx="7713389" cy="828022"/>
          </a:xfrm>
          <a:prstGeom prst="homePlate">
            <a:avLst>
              <a:gd name="adj" fmla="val 33763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flatTx/>
          </a:bodyPr>
          <a:lstStyle/>
          <a:p>
            <a:endParaRPr lang="en-IN"/>
          </a:p>
        </p:txBody>
      </p:sp>
      <p:sp>
        <p:nvSpPr>
          <p:cNvPr id="120877" name="AutoShape 4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31303" y="1836049"/>
            <a:ext cx="1134204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Post-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processing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&amp; DNC</a:t>
            </a:r>
          </a:p>
        </p:txBody>
      </p:sp>
      <p:sp>
        <p:nvSpPr>
          <p:cNvPr id="120878" name="AutoShape 4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993080" y="1836049"/>
            <a:ext cx="1134205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CAM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integration</a:t>
            </a:r>
          </a:p>
        </p:txBody>
      </p:sp>
      <p:sp>
        <p:nvSpPr>
          <p:cNvPr id="120879" name="AutoShape 47"/>
          <p:cNvSpPr>
            <a:spLocks noChangeArrowheads="1"/>
          </p:cNvSpPr>
          <p:nvPr/>
        </p:nvSpPr>
        <p:spPr bwMode="auto">
          <a:xfrm>
            <a:off x="3598649" y="1836049"/>
            <a:ext cx="1134204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NC-planning 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&amp;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programming</a:t>
            </a:r>
          </a:p>
        </p:txBody>
      </p:sp>
      <p:sp>
        <p:nvSpPr>
          <p:cNvPr id="120880" name="AutoShape 4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489529" y="1836049"/>
            <a:ext cx="1134205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NC 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production</a:t>
            </a:r>
          </a:p>
        </p:txBody>
      </p:sp>
      <p:sp>
        <p:nvSpPr>
          <p:cNvPr id="120881" name="AutoShape 49"/>
          <p:cNvSpPr>
            <a:spLocks noChangeArrowheads="1"/>
          </p:cNvSpPr>
          <p:nvPr/>
        </p:nvSpPr>
        <p:spPr bwMode="auto">
          <a:xfrm>
            <a:off x="4786863" y="1836049"/>
            <a:ext cx="1134204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safeguarding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(via 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simulation)</a:t>
            </a:r>
          </a:p>
        </p:txBody>
      </p:sp>
      <p:graphicFrame>
        <p:nvGraphicFramePr>
          <p:cNvPr id="120882" name="Object 50"/>
          <p:cNvGraphicFramePr>
            <a:graphicFrameLocks noChangeAspect="1"/>
          </p:cNvGraphicFramePr>
          <p:nvPr/>
        </p:nvGraphicFramePr>
        <p:xfrm>
          <a:off x="2404433" y="1069529"/>
          <a:ext cx="1130204" cy="64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0" name="Photo Editor Photo" r:id="rId6" imgW="10638095" imgH="8047619" progId="MSPhotoEd.3">
                  <p:embed/>
                </p:oleObj>
              </mc:Choice>
              <mc:Fallback>
                <p:oleObj name="Photo Editor Photo" r:id="rId6" imgW="10638095" imgH="804761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433" y="1069529"/>
                        <a:ext cx="1130204" cy="646517"/>
                      </a:xfrm>
                      <a:prstGeom prst="rect">
                        <a:avLst/>
                      </a:prstGeom>
                      <a:solidFill>
                        <a:schemeClr val="bg1">
                          <a:alpha val="39999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83" name="Picture 5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1" r="14908" b="3589"/>
          <a:stretch>
            <a:fillRect/>
          </a:stretch>
        </p:blipFill>
        <p:spPr bwMode="auto">
          <a:xfrm>
            <a:off x="4784862" y="1069529"/>
            <a:ext cx="1130204" cy="646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120884" name="Picture 52" descr="SCG-Arbeitsablauf"/>
          <p:cNvPicPr preferRelativeResize="0"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081" y="1066529"/>
            <a:ext cx="1134205" cy="65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120885" name="Picture 53" descr="http://www.nimes.ru/images/material-images/metall/hermle/500/c-1200-v.jpg"/>
          <p:cNvPicPr preferRelativeResize="0">
            <a:picLocks noChangeArrowheads="1"/>
          </p:cNvPicPr>
          <p:nvPr/>
        </p:nvPicPr>
        <p:blipFill>
          <a:blip r:embed="rId10" r:link="rId11" cstate="print">
            <a:clrChange>
              <a:clrFrom>
                <a:srgbClr val="DCEAED"/>
              </a:clrFrom>
              <a:clrTo>
                <a:srgbClr val="DCEA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03" y="1075529"/>
            <a:ext cx="1134205" cy="6405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120886" name="Object 54"/>
          <p:cNvGraphicFramePr>
            <a:graphicFrameLocks noChangeAspect="1"/>
          </p:cNvGraphicFramePr>
          <p:nvPr/>
        </p:nvGraphicFramePr>
        <p:xfrm>
          <a:off x="8487529" y="1072530"/>
          <a:ext cx="870156" cy="49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1" name="Photo Editor Photo" r:id="rId12" imgW="10638095" imgH="8047619" progId="MSPhotoEd.3">
                  <p:embed/>
                </p:oleObj>
              </mc:Choice>
              <mc:Fallback>
                <p:oleObj name="Photo Editor Photo" r:id="rId12" imgW="10638095" imgH="804761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529" y="1072530"/>
                        <a:ext cx="870156" cy="493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87" name="Picture 55" descr="SCG-Arbeitsablau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615" y="1350037"/>
            <a:ext cx="660119" cy="3675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120888" name="AutoShape 56"/>
          <p:cNvSpPr>
            <a:spLocks noChangeArrowheads="1"/>
          </p:cNvSpPr>
          <p:nvPr/>
        </p:nvSpPr>
        <p:spPr bwMode="auto">
          <a:xfrm>
            <a:off x="2400433" y="1836049"/>
            <a:ext cx="1134205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CAD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model</a:t>
            </a:r>
          </a:p>
        </p:txBody>
      </p:sp>
      <p:sp>
        <p:nvSpPr>
          <p:cNvPr id="120889" name="AutoShape 57"/>
          <p:cNvSpPr>
            <a:spLocks noChangeArrowheads="1"/>
          </p:cNvSpPr>
          <p:nvPr/>
        </p:nvSpPr>
        <p:spPr bwMode="auto">
          <a:xfrm>
            <a:off x="2300414" y="4410119"/>
            <a:ext cx="7713389" cy="828022"/>
          </a:xfrm>
          <a:prstGeom prst="homePlate">
            <a:avLst>
              <a:gd name="adj" fmla="val 33763"/>
            </a:avLst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flatTx/>
          </a:bodyPr>
          <a:lstStyle/>
          <a:p>
            <a:endParaRPr lang="en-IN"/>
          </a:p>
        </p:txBody>
      </p:sp>
      <p:sp>
        <p:nvSpPr>
          <p:cNvPr id="120890" name="Text Box 58"/>
          <p:cNvSpPr txBox="1">
            <a:spLocks noChangeArrowheads="1"/>
          </p:cNvSpPr>
          <p:nvPr/>
        </p:nvSpPr>
        <p:spPr bwMode="auto">
          <a:xfrm>
            <a:off x="1050292" y="1927553"/>
            <a:ext cx="108399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1600">
                <a:latin typeface="CorpoS" pitchFamily="2" charset="0"/>
              </a:rPr>
              <a:t>Tool&amp;die</a:t>
            </a:r>
          </a:p>
          <a:p>
            <a:pPr algn="ctr"/>
            <a:r>
              <a:rPr lang="en-US" altLang="en-US" sz="1600">
                <a:latin typeface="CorpoS" pitchFamily="2" charset="0"/>
              </a:rPr>
              <a:t>process, </a:t>
            </a:r>
          </a:p>
          <a:p>
            <a:pPr algn="ctr"/>
            <a:r>
              <a:rPr lang="en-US" altLang="en-US" sz="1600">
                <a:latin typeface="CorpoS" pitchFamily="2" charset="0"/>
              </a:rPr>
              <a:t>pilot series</a:t>
            </a:r>
          </a:p>
        </p:txBody>
      </p:sp>
      <p:sp>
        <p:nvSpPr>
          <p:cNvPr id="120891" name="Text Box 59"/>
          <p:cNvSpPr txBox="1">
            <a:spLocks noChangeArrowheads="1"/>
          </p:cNvSpPr>
          <p:nvPr/>
        </p:nvSpPr>
        <p:spPr bwMode="auto">
          <a:xfrm>
            <a:off x="1378548" y="4521122"/>
            <a:ext cx="83155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1600">
                <a:latin typeface="CorpoS" pitchFamily="2" charset="0"/>
              </a:rPr>
              <a:t>Series</a:t>
            </a:r>
          </a:p>
          <a:p>
            <a:pPr algn="ctr"/>
            <a:r>
              <a:rPr lang="en-US" altLang="en-US" sz="1600">
                <a:latin typeface="CorpoS" pitchFamily="2" charset="0"/>
              </a:rPr>
              <a:t>process</a:t>
            </a:r>
          </a:p>
        </p:txBody>
      </p:sp>
      <p:sp>
        <p:nvSpPr>
          <p:cNvPr id="120892" name="Oval 60"/>
          <p:cNvSpPr>
            <a:spLocks noChangeArrowheads="1"/>
          </p:cNvSpPr>
          <p:nvPr/>
        </p:nvSpPr>
        <p:spPr bwMode="auto">
          <a:xfrm>
            <a:off x="1020184" y="3259588"/>
            <a:ext cx="1088196" cy="696019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en-US" altLang="en-US" sz="2000">
              <a:solidFill>
                <a:srgbClr val="CC0099"/>
              </a:solidFill>
              <a:latin typeface="CorpoS" pitchFamily="2" charset="0"/>
            </a:endParaRPr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>
            <a:off x="1832331" y="3916607"/>
            <a:ext cx="596107" cy="52351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IN"/>
          </a:p>
        </p:txBody>
      </p:sp>
      <p:sp>
        <p:nvSpPr>
          <p:cNvPr id="120894" name="Oval 62"/>
          <p:cNvSpPr>
            <a:spLocks noChangeArrowheads="1"/>
          </p:cNvSpPr>
          <p:nvPr/>
        </p:nvSpPr>
        <p:spPr bwMode="auto">
          <a:xfrm>
            <a:off x="972175" y="2767575"/>
            <a:ext cx="1088196" cy="696019"/>
          </a:xfrm>
          <a:prstGeom prst="ellipse">
            <a:avLst/>
          </a:prstGeom>
          <a:noFill/>
          <a:ln w="9525">
            <a:solidFill>
              <a:srgbClr val="99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en-US" altLang="en-US" sz="2000">
              <a:solidFill>
                <a:srgbClr val="CC0099"/>
              </a:solidFill>
              <a:latin typeface="CorpoS" pitchFamily="2" charset="0"/>
            </a:endParaRPr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1832331" y="2494568"/>
            <a:ext cx="612110" cy="336009"/>
          </a:xfrm>
          <a:prstGeom prst="line">
            <a:avLst/>
          </a:prstGeom>
          <a:noFill/>
          <a:ln w="9525">
            <a:solidFill>
              <a:srgbClr val="99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IN"/>
          </a:p>
        </p:txBody>
      </p:sp>
      <p:sp>
        <p:nvSpPr>
          <p:cNvPr id="120896" name="Rectangle 64"/>
          <p:cNvSpPr>
            <a:spLocks noChangeArrowheads="1"/>
          </p:cNvSpPr>
          <p:nvPr/>
        </p:nvSpPr>
        <p:spPr bwMode="auto">
          <a:xfrm>
            <a:off x="2304416" y="2602571"/>
            <a:ext cx="7311317" cy="228006"/>
          </a:xfrm>
          <a:prstGeom prst="rect">
            <a:avLst/>
          </a:prstGeom>
          <a:solidFill>
            <a:srgbClr val="DDDDDD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en-US">
                <a:latin typeface="CorpoS" pitchFamily="2" charset="0"/>
              </a:rPr>
              <a:t>internal</a:t>
            </a:r>
          </a:p>
        </p:txBody>
      </p:sp>
      <p:sp>
        <p:nvSpPr>
          <p:cNvPr id="120897" name="Rectangle 65"/>
          <p:cNvSpPr>
            <a:spLocks noChangeArrowheads="1"/>
          </p:cNvSpPr>
          <p:nvPr/>
        </p:nvSpPr>
        <p:spPr bwMode="auto">
          <a:xfrm>
            <a:off x="2304416" y="4179113"/>
            <a:ext cx="1230222" cy="228006"/>
          </a:xfrm>
          <a:prstGeom prst="rect">
            <a:avLst/>
          </a:prstGeom>
          <a:solidFill>
            <a:srgbClr val="DDDDDD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en-US">
                <a:latin typeface="CorpoS" pitchFamily="2" charset="0"/>
              </a:rPr>
              <a:t>internal</a:t>
            </a:r>
          </a:p>
        </p:txBody>
      </p:sp>
      <p:sp>
        <p:nvSpPr>
          <p:cNvPr id="120898" name="Rectangle 66"/>
          <p:cNvSpPr>
            <a:spLocks noChangeArrowheads="1"/>
          </p:cNvSpPr>
          <p:nvPr/>
        </p:nvSpPr>
        <p:spPr bwMode="auto">
          <a:xfrm>
            <a:off x="3532636" y="4179113"/>
            <a:ext cx="4298775" cy="228006"/>
          </a:xfrm>
          <a:prstGeom prst="rect">
            <a:avLst/>
          </a:prstGeom>
          <a:solidFill>
            <a:srgbClr val="B2B2B2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en-US" sz="2000">
                <a:latin typeface="CorpoS" pitchFamily="2" charset="0"/>
              </a:rPr>
              <a:t>external</a:t>
            </a:r>
          </a:p>
        </p:txBody>
      </p:sp>
      <p:sp>
        <p:nvSpPr>
          <p:cNvPr id="120899" name="Rectangle 67"/>
          <p:cNvSpPr>
            <a:spLocks noChangeArrowheads="1"/>
          </p:cNvSpPr>
          <p:nvPr/>
        </p:nvSpPr>
        <p:spPr bwMode="auto">
          <a:xfrm>
            <a:off x="7833411" y="4179113"/>
            <a:ext cx="1790323" cy="228006"/>
          </a:xfrm>
          <a:prstGeom prst="rect">
            <a:avLst/>
          </a:prstGeom>
          <a:solidFill>
            <a:srgbClr val="DDDDDD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en-US">
                <a:latin typeface="CorpoS" pitchFamily="2" charset="0"/>
              </a:rPr>
              <a:t>internal</a:t>
            </a:r>
          </a:p>
        </p:txBody>
      </p:sp>
      <p:pic>
        <p:nvPicPr>
          <p:cNvPr id="120900" name="Picture 68"/>
          <p:cNvPicPr preferRelativeResize="0"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8" y="1069529"/>
            <a:ext cx="1128203" cy="646517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0901" name="Line 69"/>
          <p:cNvSpPr>
            <a:spLocks noChangeShapeType="1"/>
          </p:cNvSpPr>
          <p:nvPr/>
        </p:nvSpPr>
        <p:spPr bwMode="auto">
          <a:xfrm>
            <a:off x="7831411" y="2797576"/>
            <a:ext cx="0" cy="17010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IN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>
            <a:off x="3534637" y="2797576"/>
            <a:ext cx="0" cy="17010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IN"/>
          </a:p>
        </p:txBody>
      </p:sp>
      <p:sp>
        <p:nvSpPr>
          <p:cNvPr id="120903" name="AutoShape 71"/>
          <p:cNvSpPr>
            <a:spLocks noChangeArrowheads="1"/>
          </p:cNvSpPr>
          <p:nvPr/>
        </p:nvSpPr>
        <p:spPr bwMode="auto">
          <a:xfrm>
            <a:off x="7709389" y="3967608"/>
            <a:ext cx="246045" cy="207006"/>
          </a:xfrm>
          <a:prstGeom prst="flowChartExtra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904" name="Text Box 72"/>
          <p:cNvSpPr txBox="1">
            <a:spLocks noChangeArrowheads="1"/>
          </p:cNvSpPr>
          <p:nvPr/>
        </p:nvSpPr>
        <p:spPr bwMode="auto">
          <a:xfrm>
            <a:off x="7343324" y="3663100"/>
            <a:ext cx="101818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000" b="1" dirty="0">
                <a:solidFill>
                  <a:srgbClr val="000000"/>
                </a:solidFill>
              </a:rPr>
              <a:t>approval</a:t>
            </a:r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1954353" y="2566570"/>
            <a:ext cx="746134" cy="790521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IN"/>
          </a:p>
        </p:txBody>
      </p:sp>
      <p:sp>
        <p:nvSpPr>
          <p:cNvPr id="120906" name="AutoShape 7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31303" y="4476121"/>
            <a:ext cx="1134204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Post-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processing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&amp; DNC</a:t>
            </a:r>
          </a:p>
        </p:txBody>
      </p:sp>
      <p:sp>
        <p:nvSpPr>
          <p:cNvPr id="120907" name="AutoShape 7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993080" y="4476121"/>
            <a:ext cx="1134205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CAM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integration</a:t>
            </a:r>
          </a:p>
        </p:txBody>
      </p:sp>
      <p:sp>
        <p:nvSpPr>
          <p:cNvPr id="120908" name="AutoShape 76"/>
          <p:cNvSpPr>
            <a:spLocks noChangeArrowheads="1"/>
          </p:cNvSpPr>
          <p:nvPr/>
        </p:nvSpPr>
        <p:spPr bwMode="auto">
          <a:xfrm>
            <a:off x="3598649" y="4476121"/>
            <a:ext cx="1134204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NC-planning 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&amp;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programming</a:t>
            </a:r>
          </a:p>
        </p:txBody>
      </p:sp>
      <p:sp>
        <p:nvSpPr>
          <p:cNvPr id="120909" name="AutoShape 77"/>
          <p:cNvSpPr>
            <a:spLocks noChangeArrowheads="1"/>
          </p:cNvSpPr>
          <p:nvPr/>
        </p:nvSpPr>
        <p:spPr bwMode="auto">
          <a:xfrm>
            <a:off x="4786863" y="4476121"/>
            <a:ext cx="1134204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safeguarding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(via 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simulation)</a:t>
            </a:r>
          </a:p>
        </p:txBody>
      </p:sp>
      <p:sp>
        <p:nvSpPr>
          <p:cNvPr id="120910" name="AutoShape 78"/>
          <p:cNvSpPr>
            <a:spLocks noChangeArrowheads="1"/>
          </p:cNvSpPr>
          <p:nvPr/>
        </p:nvSpPr>
        <p:spPr bwMode="auto">
          <a:xfrm>
            <a:off x="2400433" y="4476121"/>
            <a:ext cx="1134205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CAD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model</a:t>
            </a:r>
          </a:p>
        </p:txBody>
      </p:sp>
      <p:sp>
        <p:nvSpPr>
          <p:cNvPr id="120911" name="AutoShape 7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489529" y="4476121"/>
            <a:ext cx="1134205" cy="679519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 b="1">
                <a:latin typeface="CorpoS" pitchFamily="2" charset="0"/>
              </a:rPr>
              <a:t>NC </a:t>
            </a:r>
          </a:p>
          <a:p>
            <a:pPr algn="ctr" eaLnBrk="0" hangingPunct="0"/>
            <a:r>
              <a:rPr lang="en-US" altLang="en-US" sz="1200" b="1">
                <a:latin typeface="CorpoS" pitchFamily="2" charset="0"/>
              </a:rPr>
              <a:t>production</a:t>
            </a:r>
          </a:p>
        </p:txBody>
      </p:sp>
      <p:pic>
        <p:nvPicPr>
          <p:cNvPr id="120912" name="Picture 80" descr="CATIA-V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648" y="2871077"/>
            <a:ext cx="1136205" cy="504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120914" name="Picture 82" descr="PT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539" y="2830577"/>
            <a:ext cx="1138204" cy="50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120915" name="Picture 83" descr="CATIA-V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62" y="2871077"/>
            <a:ext cx="1136205" cy="504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120916" name="Picture 84" descr="Räuberkop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285" y="2926580"/>
            <a:ext cx="476086" cy="420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120917" name="Picture 85" descr="PT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17" y="3073584"/>
            <a:ext cx="666119" cy="2730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47" name="Oval 60"/>
          <p:cNvSpPr>
            <a:spLocks noChangeArrowheads="1"/>
          </p:cNvSpPr>
          <p:nvPr/>
        </p:nvSpPr>
        <p:spPr bwMode="auto">
          <a:xfrm>
            <a:off x="6037319" y="2598070"/>
            <a:ext cx="3954712" cy="98402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en-US" altLang="en-US" sz="2000">
              <a:solidFill>
                <a:srgbClr val="CC0099"/>
              </a:solidFill>
              <a:latin typeface="CorpoS" pitchFamily="2" charset="0"/>
            </a:endParaRP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10431647" y="2964701"/>
            <a:ext cx="10181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 b="1" dirty="0" err="1" smtClean="0">
                <a:solidFill>
                  <a:srgbClr val="000000"/>
                </a:solidFill>
              </a:rPr>
              <a:t>Proterm</a:t>
            </a:r>
            <a:endParaRPr lang="en-US" altLang="en-US" sz="1400" b="1" dirty="0">
              <a:solidFill>
                <a:srgbClr val="000000"/>
              </a:solidFill>
            </a:endParaRPr>
          </a:p>
        </p:txBody>
      </p:sp>
      <p:sp>
        <p:nvSpPr>
          <p:cNvPr id="49" name="Line 73"/>
          <p:cNvSpPr>
            <a:spLocks noChangeShapeType="1"/>
          </p:cNvSpPr>
          <p:nvPr/>
        </p:nvSpPr>
        <p:spPr bwMode="auto">
          <a:xfrm>
            <a:off x="10017804" y="3115584"/>
            <a:ext cx="588014" cy="75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1490422" y="4458120"/>
            <a:ext cx="4626125" cy="0"/>
          </a:xfrm>
          <a:prstGeom prst="line">
            <a:avLst/>
          </a:prstGeom>
          <a:noFill/>
          <a:ln w="9525">
            <a:solidFill>
              <a:srgbClr val="AFBFD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1490422" y="2757074"/>
            <a:ext cx="4354617" cy="0"/>
          </a:xfrm>
          <a:prstGeom prst="line">
            <a:avLst/>
          </a:prstGeom>
          <a:noFill/>
          <a:ln w="9525">
            <a:solidFill>
              <a:srgbClr val="AFBFD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862" name="Group 6"/>
          <p:cNvGrpSpPr>
            <a:grpSpLocks/>
          </p:cNvGrpSpPr>
          <p:nvPr/>
        </p:nvGrpSpPr>
        <p:grpSpPr bwMode="auto">
          <a:xfrm>
            <a:off x="1829431" y="1411538"/>
            <a:ext cx="7756709" cy="4339617"/>
            <a:chOff x="294" y="1263"/>
            <a:chExt cx="5171" cy="2893"/>
          </a:xfrm>
        </p:grpSpPr>
        <p:sp>
          <p:nvSpPr>
            <p:cNvPr id="121863" name="AutoShape 7"/>
            <p:cNvSpPr>
              <a:spLocks noChangeArrowheads="1"/>
            </p:cNvSpPr>
            <p:nvPr/>
          </p:nvSpPr>
          <p:spPr bwMode="auto">
            <a:xfrm>
              <a:off x="294" y="1797"/>
              <a:ext cx="5171" cy="907"/>
            </a:xfrm>
            <a:custGeom>
              <a:avLst/>
              <a:gdLst>
                <a:gd name="G0" fmla="+- 8517 0 0"/>
                <a:gd name="G1" fmla="+- 21600 0 8517"/>
                <a:gd name="G2" fmla="*/ 8517 1 2"/>
                <a:gd name="G3" fmla="+- 21600 0 G2"/>
                <a:gd name="G4" fmla="+/ 8517 21600 2"/>
                <a:gd name="G5" fmla="+/ G1 0 2"/>
                <a:gd name="G6" fmla="*/ 21600 21600 8517"/>
                <a:gd name="G7" fmla="*/ G6 1 2"/>
                <a:gd name="G8" fmla="+- 21600 0 G7"/>
                <a:gd name="G9" fmla="*/ 21600 1 2"/>
                <a:gd name="G10" fmla="+- 8517 0 G9"/>
                <a:gd name="G11" fmla="?: G10 G8 0"/>
                <a:gd name="G12" fmla="?: G10 G7 21600"/>
                <a:gd name="T0" fmla="*/ 17341 w 21600"/>
                <a:gd name="T1" fmla="*/ 10800 h 21600"/>
                <a:gd name="T2" fmla="*/ 10800 w 21600"/>
                <a:gd name="T3" fmla="*/ 21600 h 21600"/>
                <a:gd name="T4" fmla="*/ 4259 w 21600"/>
                <a:gd name="T5" fmla="*/ 10800 h 21600"/>
                <a:gd name="T6" fmla="*/ 10800 w 21600"/>
                <a:gd name="T7" fmla="*/ 0 h 21600"/>
                <a:gd name="T8" fmla="*/ 6059 w 21600"/>
                <a:gd name="T9" fmla="*/ 6059 h 21600"/>
                <a:gd name="T10" fmla="*/ 15541 w 21600"/>
                <a:gd name="T11" fmla="*/ 155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8517" y="21600"/>
                  </a:lnTo>
                  <a:lnTo>
                    <a:pt x="1308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2288" y="2387"/>
              <a:ext cx="1182" cy="17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295" y="1263"/>
              <a:ext cx="5170" cy="5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866" name="Rectangle 10"/>
          <p:cNvSpPr>
            <a:spLocks noChangeArrowheads="1"/>
          </p:cNvSpPr>
          <p:nvPr/>
        </p:nvSpPr>
        <p:spPr bwMode="auto">
          <a:xfrm>
            <a:off x="2102439" y="1687546"/>
            <a:ext cx="1021527" cy="475512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90" b="1">
                <a:solidFill>
                  <a:srgbClr val="333333"/>
                </a:solidFill>
                <a:latin typeface="CorpoS" pitchFamily="2" charset="0"/>
              </a:rPr>
              <a:t>NC-IPS</a:t>
            </a:r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4415502" y="1668045"/>
            <a:ext cx="1021527" cy="475513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90" b="1">
                <a:solidFill>
                  <a:srgbClr val="333333"/>
                </a:solidFill>
                <a:latin typeface="CorpoS" pitchFamily="2" charset="0"/>
              </a:rPr>
              <a:t>WorkNC</a:t>
            </a:r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5912541" y="1668045"/>
            <a:ext cx="1156531" cy="475513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90" b="1">
                <a:solidFill>
                  <a:srgbClr val="333333"/>
                </a:solidFill>
                <a:latin typeface="CorpoS" pitchFamily="2" charset="0"/>
              </a:rPr>
              <a:t>hyperForm</a:t>
            </a:r>
          </a:p>
        </p:txBody>
      </p: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7717090" y="1710046"/>
            <a:ext cx="1021528" cy="475513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90" b="1">
                <a:solidFill>
                  <a:srgbClr val="333333"/>
                </a:solidFill>
                <a:latin typeface="CorpoS" pitchFamily="2" charset="0"/>
              </a:rPr>
              <a:t>CATIA V5</a:t>
            </a:r>
          </a:p>
        </p:txBody>
      </p:sp>
      <p:sp>
        <p:nvSpPr>
          <p:cNvPr id="121870" name="AutoShape 14"/>
          <p:cNvSpPr>
            <a:spLocks noChangeArrowheads="1"/>
          </p:cNvSpPr>
          <p:nvPr/>
        </p:nvSpPr>
        <p:spPr bwMode="auto">
          <a:xfrm>
            <a:off x="3123966" y="2211060"/>
            <a:ext cx="340510" cy="477013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1" name="AutoShape 15"/>
          <p:cNvSpPr>
            <a:spLocks noChangeArrowheads="1"/>
          </p:cNvSpPr>
          <p:nvPr/>
        </p:nvSpPr>
        <p:spPr bwMode="auto">
          <a:xfrm>
            <a:off x="5027518" y="2211060"/>
            <a:ext cx="340509" cy="477013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2" name="AutoShape 16"/>
          <p:cNvSpPr>
            <a:spLocks noChangeArrowheads="1"/>
          </p:cNvSpPr>
          <p:nvPr/>
        </p:nvSpPr>
        <p:spPr bwMode="auto">
          <a:xfrm>
            <a:off x="6049045" y="2211060"/>
            <a:ext cx="340510" cy="477013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3" name="AutoShape 17"/>
          <p:cNvSpPr>
            <a:spLocks noChangeArrowheads="1"/>
          </p:cNvSpPr>
          <p:nvPr/>
        </p:nvSpPr>
        <p:spPr bwMode="auto">
          <a:xfrm>
            <a:off x="8089100" y="2211060"/>
            <a:ext cx="340510" cy="477013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5096519" y="3369091"/>
            <a:ext cx="1156531" cy="4755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90" b="1" dirty="0" err="1" smtClean="0">
                <a:latin typeface="CorpoS" pitchFamily="2" charset="0"/>
              </a:rPr>
              <a:t>Proterm</a:t>
            </a:r>
            <a:endParaRPr lang="en-US" altLang="en-US" sz="1890" b="1" dirty="0">
              <a:latin typeface="CorpoS" pitchFamily="2" charset="0"/>
            </a:endParaRPr>
          </a:p>
          <a:p>
            <a:pPr algn="ctr" eaLnBrk="0" hangingPunct="0"/>
            <a:r>
              <a:rPr lang="en-US" altLang="en-US" sz="1400" b="1" dirty="0" smtClean="0">
                <a:latin typeface="CorpoS" pitchFamily="2" charset="0"/>
              </a:rPr>
              <a:t>CAM</a:t>
            </a:r>
            <a:endParaRPr lang="en-US" altLang="en-US" sz="1400" b="1" dirty="0">
              <a:latin typeface="CorpoS" pitchFamily="2" charset="0"/>
            </a:endParaRP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5096519" y="5070137"/>
            <a:ext cx="1293036" cy="47551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90" b="1" dirty="0" err="1" smtClean="0">
                <a:latin typeface="CorpoS" pitchFamily="2" charset="0"/>
              </a:rPr>
              <a:t>Proterm</a:t>
            </a:r>
            <a:r>
              <a:rPr lang="en-US" altLang="en-US" sz="1890" b="1" dirty="0" smtClean="0">
                <a:latin typeface="CorpoS" pitchFamily="2" charset="0"/>
              </a:rPr>
              <a:t> </a:t>
            </a:r>
          </a:p>
          <a:p>
            <a:pPr algn="ctr" eaLnBrk="0" hangingPunct="0"/>
            <a:r>
              <a:rPr lang="en-US" altLang="en-US" sz="1890" b="1" baseline="30000" dirty="0" smtClean="0">
                <a:latin typeface="CorpoS" pitchFamily="2" charset="0"/>
              </a:rPr>
              <a:t>Tool &amp; </a:t>
            </a:r>
            <a:r>
              <a:rPr lang="en-US" altLang="en-US" sz="1890" b="1" baseline="30000" dirty="0" err="1" smtClean="0">
                <a:latin typeface="CorpoS" pitchFamily="2" charset="0"/>
              </a:rPr>
              <a:t>Die,Backup</a:t>
            </a:r>
            <a:endParaRPr lang="en-US" altLang="en-US" sz="1890" b="1" baseline="30000" dirty="0">
              <a:latin typeface="CorpoS" pitchFamily="2" charset="0"/>
            </a:endParaRPr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3462975" y="2620571"/>
            <a:ext cx="1564543" cy="681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>
            <a:off x="5164021" y="2757075"/>
            <a:ext cx="136504" cy="5445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 flipH="1">
            <a:off x="6049045" y="2757075"/>
            <a:ext cx="136504" cy="5445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 flipH="1">
            <a:off x="6320553" y="2689572"/>
            <a:ext cx="1633544" cy="6120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6728564" y="3550596"/>
            <a:ext cx="3300089" cy="1779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512">
                <a:latin typeface="CorpoS" pitchFamily="2" charset="0"/>
              </a:rPr>
              <a:t>Integrate different CAM-Systems and generate identic worker information:</a:t>
            </a:r>
          </a:p>
          <a:p>
            <a:pPr>
              <a:buFontTx/>
              <a:buChar char="•"/>
            </a:pPr>
            <a:r>
              <a:rPr lang="en-US" altLang="en-US" sz="1134">
                <a:latin typeface="CorpoS" pitchFamily="2" charset="0"/>
              </a:rPr>
              <a:t>list of manufacturing tools</a:t>
            </a:r>
          </a:p>
          <a:p>
            <a:pPr>
              <a:buFontTx/>
              <a:buChar char="•"/>
            </a:pPr>
            <a:r>
              <a:rPr lang="en-US" altLang="en-US" sz="1134">
                <a:latin typeface="CorpoS" pitchFamily="2" charset="0"/>
              </a:rPr>
              <a:t>fixture documentation</a:t>
            </a:r>
          </a:p>
          <a:p>
            <a:pPr>
              <a:buFontTx/>
              <a:buChar char="•"/>
            </a:pPr>
            <a:r>
              <a:rPr lang="en-US" altLang="en-US" sz="1134">
                <a:latin typeface="CorpoS" pitchFamily="2" charset="0"/>
              </a:rPr>
              <a:t>operating sequence</a:t>
            </a:r>
          </a:p>
          <a:p>
            <a:pPr>
              <a:buFontTx/>
              <a:buChar char="•"/>
            </a:pPr>
            <a:r>
              <a:rPr lang="en-US" altLang="en-US" sz="1134">
                <a:latin typeface="CorpoS" pitchFamily="2" charset="0"/>
              </a:rPr>
              <a:t>status of NC program</a:t>
            </a:r>
          </a:p>
          <a:p>
            <a:pPr>
              <a:buFontTx/>
              <a:buChar char="•"/>
            </a:pPr>
            <a:r>
              <a:rPr lang="en-US" altLang="en-US" sz="1134">
                <a:latin typeface="CorpoS" pitchFamily="2" charset="0"/>
              </a:rPr>
              <a:t>Optimization list</a:t>
            </a:r>
          </a:p>
          <a:p>
            <a:pPr>
              <a:buFontTx/>
              <a:buChar char="•"/>
            </a:pPr>
            <a:r>
              <a:rPr lang="en-US" altLang="en-US" sz="1134">
                <a:latin typeface="CorpoS" pitchFamily="2" charset="0"/>
              </a:rPr>
              <a:t>NC code</a:t>
            </a:r>
          </a:p>
          <a:p>
            <a:pPr>
              <a:buFontTx/>
              <a:buChar char="•"/>
            </a:pPr>
            <a:r>
              <a:rPr lang="en-US" altLang="en-US" sz="1134">
                <a:latin typeface="CorpoS" pitchFamily="2" charset="0"/>
              </a:rPr>
              <a:t>NC plot of manufacturing tools</a:t>
            </a:r>
          </a:p>
        </p:txBody>
      </p:sp>
      <p:sp>
        <p:nvSpPr>
          <p:cNvPr id="121881" name="AutoShape 25"/>
          <p:cNvSpPr>
            <a:spLocks noChangeArrowheads="1"/>
          </p:cNvSpPr>
          <p:nvPr/>
        </p:nvSpPr>
        <p:spPr bwMode="auto">
          <a:xfrm>
            <a:off x="6116547" y="4525623"/>
            <a:ext cx="340509" cy="477013"/>
          </a:xfrm>
          <a:prstGeom prst="flowChartMultidocument">
            <a:avLst/>
          </a:prstGeom>
          <a:solidFill>
            <a:schemeClr val="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82" name="Line 26"/>
          <p:cNvSpPr>
            <a:spLocks noChangeShapeType="1"/>
          </p:cNvSpPr>
          <p:nvPr/>
        </p:nvSpPr>
        <p:spPr bwMode="auto">
          <a:xfrm flipH="1">
            <a:off x="5708536" y="3846103"/>
            <a:ext cx="0" cy="204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 flipH="1">
            <a:off x="5708536" y="4729628"/>
            <a:ext cx="0" cy="273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 flipV="1">
            <a:off x="6320553" y="3709601"/>
            <a:ext cx="477013" cy="885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1782930" y="1153531"/>
            <a:ext cx="1516541" cy="340509"/>
          </a:xfrm>
          <a:prstGeom prst="rect">
            <a:avLst/>
          </a:prstGeom>
          <a:solidFill>
            <a:srgbClr val="99FF66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134" b="1">
                <a:latin typeface="CorpoS" pitchFamily="2" charset="0"/>
              </a:rPr>
              <a:t>NC-programming</a:t>
            </a:r>
          </a:p>
        </p:txBody>
      </p:sp>
      <p:sp>
        <p:nvSpPr>
          <p:cNvPr id="121886" name="Text Box 30"/>
          <p:cNvSpPr txBox="1">
            <a:spLocks noChangeArrowheads="1"/>
          </p:cNvSpPr>
          <p:nvPr/>
        </p:nvSpPr>
        <p:spPr bwMode="auto">
          <a:xfrm>
            <a:off x="1781430" y="3466593"/>
            <a:ext cx="1518041" cy="340509"/>
          </a:xfrm>
          <a:prstGeom prst="rect">
            <a:avLst/>
          </a:prstGeom>
          <a:solidFill>
            <a:srgbClr val="99FF66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134" b="1">
                <a:latin typeface="CorpoS" pitchFamily="2" charset="0"/>
              </a:rPr>
              <a:t>NC- data management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1782930" y="4966634"/>
            <a:ext cx="1516541" cy="340509"/>
          </a:xfrm>
          <a:prstGeom prst="rect">
            <a:avLst/>
          </a:prstGeom>
          <a:solidFill>
            <a:srgbClr val="99FF66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134" b="1">
                <a:latin typeface="CorpoS" pitchFamily="2" charset="0"/>
              </a:rPr>
              <a:t>NC-production</a:t>
            </a:r>
          </a:p>
        </p:txBody>
      </p:sp>
      <p:grpSp>
        <p:nvGrpSpPr>
          <p:cNvPr id="121888" name="Group 32"/>
          <p:cNvGrpSpPr>
            <a:grpSpLocks/>
          </p:cNvGrpSpPr>
          <p:nvPr/>
        </p:nvGrpSpPr>
        <p:grpSpPr bwMode="auto">
          <a:xfrm>
            <a:off x="4892514" y="4270615"/>
            <a:ext cx="408011" cy="324009"/>
            <a:chOff x="1882" y="2795"/>
            <a:chExt cx="317" cy="252"/>
          </a:xfrm>
        </p:grpSpPr>
        <p:sp>
          <p:nvSpPr>
            <p:cNvPr id="121889" name="File"/>
            <p:cNvSpPr>
              <a:spLocks noEditPoints="1" noChangeArrowheads="1"/>
            </p:cNvSpPr>
            <p:nvPr/>
          </p:nvSpPr>
          <p:spPr bwMode="auto">
            <a:xfrm>
              <a:off x="1882" y="2795"/>
              <a:ext cx="272" cy="207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90" name="File"/>
            <p:cNvSpPr>
              <a:spLocks noEditPoints="1" noChangeArrowheads="1"/>
            </p:cNvSpPr>
            <p:nvPr/>
          </p:nvSpPr>
          <p:spPr bwMode="auto">
            <a:xfrm>
              <a:off x="1927" y="2840"/>
              <a:ext cx="272" cy="207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891" name="Rectangle 35"/>
          <p:cNvSpPr>
            <a:spLocks noChangeArrowheads="1"/>
          </p:cNvSpPr>
          <p:nvPr/>
        </p:nvSpPr>
        <p:spPr bwMode="auto">
          <a:xfrm>
            <a:off x="5776038" y="3769602"/>
            <a:ext cx="748521" cy="204006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850">
                <a:latin typeface="CorpoS" pitchFamily="2" charset="0"/>
              </a:rPr>
              <a:t>Postprocessing</a:t>
            </a:r>
          </a:p>
        </p:txBody>
      </p:sp>
      <p:sp>
        <p:nvSpPr>
          <p:cNvPr id="121902" name="Rectangle 46"/>
          <p:cNvSpPr>
            <a:spLocks noChangeArrowheads="1"/>
          </p:cNvSpPr>
          <p:nvPr/>
        </p:nvSpPr>
        <p:spPr bwMode="auto">
          <a:xfrm>
            <a:off x="7001572" y="2350564"/>
            <a:ext cx="681018" cy="33900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512">
                <a:solidFill>
                  <a:schemeClr val="bg1"/>
                </a:solidFill>
                <a:latin typeface="CorpoS" pitchFamily="2" charset="0"/>
              </a:rPr>
              <a:t>Toplas</a:t>
            </a:r>
          </a:p>
        </p:txBody>
      </p:sp>
      <p:sp>
        <p:nvSpPr>
          <p:cNvPr id="121903" name="AutoShape 47"/>
          <p:cNvSpPr>
            <a:spLocks noChangeArrowheads="1"/>
          </p:cNvSpPr>
          <p:nvPr/>
        </p:nvSpPr>
        <p:spPr bwMode="auto">
          <a:xfrm>
            <a:off x="6797566" y="2689573"/>
            <a:ext cx="195005" cy="273007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04" name="Line 48"/>
          <p:cNvSpPr>
            <a:spLocks noChangeShapeType="1"/>
          </p:cNvSpPr>
          <p:nvPr/>
        </p:nvSpPr>
        <p:spPr bwMode="auto">
          <a:xfrm flipH="1">
            <a:off x="6185549" y="2893578"/>
            <a:ext cx="543015" cy="408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05" name="Rectangle 49"/>
          <p:cNvSpPr>
            <a:spLocks noChangeArrowheads="1"/>
          </p:cNvSpPr>
          <p:nvPr/>
        </p:nvSpPr>
        <p:spPr bwMode="auto">
          <a:xfrm>
            <a:off x="3891987" y="2418065"/>
            <a:ext cx="748521" cy="33900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512">
                <a:solidFill>
                  <a:schemeClr val="bg1"/>
                </a:solidFill>
                <a:latin typeface="CorpoS" pitchFamily="2" charset="0"/>
              </a:rPr>
              <a:t>Mecanic</a:t>
            </a:r>
          </a:p>
        </p:txBody>
      </p:sp>
      <p:sp>
        <p:nvSpPr>
          <p:cNvPr id="121906" name="AutoShape 50"/>
          <p:cNvSpPr>
            <a:spLocks noChangeArrowheads="1"/>
          </p:cNvSpPr>
          <p:nvPr/>
        </p:nvSpPr>
        <p:spPr bwMode="auto">
          <a:xfrm>
            <a:off x="4484504" y="2689573"/>
            <a:ext cx="195005" cy="273007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07" name="Line 51"/>
          <p:cNvSpPr>
            <a:spLocks noChangeShapeType="1"/>
          </p:cNvSpPr>
          <p:nvPr/>
        </p:nvSpPr>
        <p:spPr bwMode="auto">
          <a:xfrm>
            <a:off x="4688509" y="2961080"/>
            <a:ext cx="475512" cy="3405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08" name="Text Box 52"/>
          <p:cNvSpPr txBox="1">
            <a:spLocks noChangeArrowheads="1"/>
          </p:cNvSpPr>
          <p:nvPr/>
        </p:nvSpPr>
        <p:spPr bwMode="auto">
          <a:xfrm>
            <a:off x="7205576" y="2248561"/>
            <a:ext cx="1156531" cy="237757"/>
          </a:xfrm>
          <a:prstGeom prst="rect">
            <a:avLst/>
          </a:prstGeom>
          <a:solidFill>
            <a:srgbClr val="FFFBA5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945">
                <a:solidFill>
                  <a:schemeClr val="tx2"/>
                </a:solidFill>
                <a:latin typeface="CorpoS" pitchFamily="2" charset="0"/>
              </a:rPr>
              <a:t> Roboterschweißen</a:t>
            </a:r>
          </a:p>
        </p:txBody>
      </p:sp>
      <p:sp>
        <p:nvSpPr>
          <p:cNvPr id="121909" name="Text Box 53"/>
          <p:cNvSpPr txBox="1">
            <a:spLocks noChangeArrowheads="1"/>
          </p:cNvSpPr>
          <p:nvPr/>
        </p:nvSpPr>
        <p:spPr bwMode="auto">
          <a:xfrm>
            <a:off x="4095992" y="2317563"/>
            <a:ext cx="1068029" cy="237757"/>
          </a:xfrm>
          <a:prstGeom prst="rect">
            <a:avLst/>
          </a:prstGeom>
          <a:solidFill>
            <a:srgbClr val="FFFBA5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945">
                <a:solidFill>
                  <a:schemeClr val="tx2"/>
                </a:solidFill>
                <a:latin typeface="CorpoS" pitchFamily="2" charset="0"/>
              </a:rPr>
              <a:t> Drahterodieren</a:t>
            </a:r>
          </a:p>
        </p:txBody>
      </p:sp>
      <p:sp>
        <p:nvSpPr>
          <p:cNvPr id="121910" name="Rectangle 54"/>
          <p:cNvSpPr>
            <a:spLocks noGrp="1" noChangeArrowheads="1"/>
          </p:cNvSpPr>
          <p:nvPr>
            <p:ph type="title"/>
          </p:nvPr>
        </p:nvSpPr>
        <p:spPr>
          <a:xfrm>
            <a:off x="1772430" y="432011"/>
            <a:ext cx="7152193" cy="6480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033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Proterm (CAM-NT &amp; ProtermSoft)</a:t>
            </a:r>
          </a:p>
        </p:txBody>
      </p:sp>
      <p:pic>
        <p:nvPicPr>
          <p:cNvPr id="121911" name="Picture 55" descr="topsolidc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77" y="1485040"/>
            <a:ext cx="681018" cy="2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12" name="Picture 56" descr="openm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44" y="1488040"/>
            <a:ext cx="1024528" cy="2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13" name="Picture 57" descr="CATIA-V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615" y="1428038"/>
            <a:ext cx="679518" cy="4020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1914" name="Picture 58" descr="logo_wn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07" y="1468540"/>
            <a:ext cx="570015" cy="300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15" name="Picture 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34" y="1543541"/>
            <a:ext cx="301508" cy="37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21916" name="Rectangle 60"/>
          <p:cNvSpPr>
            <a:spLocks noChangeArrowheads="1"/>
          </p:cNvSpPr>
          <p:nvPr/>
        </p:nvSpPr>
        <p:spPr bwMode="auto">
          <a:xfrm>
            <a:off x="3285970" y="1687546"/>
            <a:ext cx="1021528" cy="475512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90" b="1">
                <a:solidFill>
                  <a:srgbClr val="333333"/>
                </a:solidFill>
                <a:latin typeface="CorpoS" pitchFamily="2" charset="0"/>
              </a:rPr>
              <a:t>TEBIS</a:t>
            </a:r>
          </a:p>
        </p:txBody>
      </p:sp>
      <p:pic>
        <p:nvPicPr>
          <p:cNvPr id="121917" name="Picture 61" descr="teb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476" y="1485040"/>
            <a:ext cx="678018" cy="279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918" name="Group 62"/>
          <p:cNvGrpSpPr>
            <a:grpSpLocks/>
          </p:cNvGrpSpPr>
          <p:nvPr/>
        </p:nvGrpSpPr>
        <p:grpSpPr bwMode="auto">
          <a:xfrm>
            <a:off x="5309526" y="4081609"/>
            <a:ext cx="811521" cy="588016"/>
            <a:chOff x="1399" y="2750"/>
            <a:chExt cx="541" cy="392"/>
          </a:xfrm>
        </p:grpSpPr>
        <p:sp>
          <p:nvSpPr>
            <p:cNvPr id="121919" name="AutoShape 63"/>
            <p:cNvSpPr>
              <a:spLocks noChangeArrowheads="1"/>
            </p:cNvSpPr>
            <p:nvPr/>
          </p:nvSpPr>
          <p:spPr bwMode="auto">
            <a:xfrm>
              <a:off x="1429" y="2750"/>
              <a:ext cx="468" cy="38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472">
                <a:latin typeface="CorpoS" pitchFamily="2" charset="0"/>
              </a:endParaRPr>
            </a:p>
          </p:txBody>
        </p:sp>
        <p:sp>
          <p:nvSpPr>
            <p:cNvPr id="121920" name="Line 64"/>
            <p:cNvSpPr>
              <a:spLocks noChangeShapeType="1"/>
            </p:cNvSpPr>
            <p:nvPr/>
          </p:nvSpPr>
          <p:spPr bwMode="auto">
            <a:xfrm>
              <a:off x="1657" y="2750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21" name="Line 65"/>
            <p:cNvSpPr>
              <a:spLocks noChangeShapeType="1"/>
            </p:cNvSpPr>
            <p:nvPr/>
          </p:nvSpPr>
          <p:spPr bwMode="auto">
            <a:xfrm flipV="1">
              <a:off x="1449" y="2949"/>
              <a:ext cx="208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22" name="Line 66"/>
            <p:cNvSpPr>
              <a:spLocks noChangeShapeType="1"/>
            </p:cNvSpPr>
            <p:nvPr/>
          </p:nvSpPr>
          <p:spPr bwMode="auto">
            <a:xfrm flipH="1" flipV="1">
              <a:off x="1656" y="2949"/>
              <a:ext cx="208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23" name="Text Box 67"/>
            <p:cNvSpPr txBox="1">
              <a:spLocks noChangeArrowheads="1"/>
            </p:cNvSpPr>
            <p:nvPr/>
          </p:nvSpPr>
          <p:spPr bwMode="auto">
            <a:xfrm>
              <a:off x="1399" y="2872"/>
              <a:ext cx="272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472" b="1">
                  <a:latin typeface="CorpoS" pitchFamily="2" charset="0"/>
                </a:rPr>
                <a:t>Smaragd</a:t>
              </a:r>
            </a:p>
          </p:txBody>
        </p:sp>
        <p:sp>
          <p:nvSpPr>
            <p:cNvPr id="121924" name="Text Box 68"/>
            <p:cNvSpPr txBox="1">
              <a:spLocks noChangeArrowheads="1"/>
            </p:cNvSpPr>
            <p:nvPr/>
          </p:nvSpPr>
          <p:spPr bwMode="auto">
            <a:xfrm>
              <a:off x="1630" y="2872"/>
              <a:ext cx="310" cy="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472" b="1">
                  <a:latin typeface="CorpoS" pitchFamily="2" charset="0"/>
                </a:rPr>
                <a:t>ABIS2000</a:t>
              </a:r>
              <a:endParaRPr lang="en-US" altLang="en-US" sz="472">
                <a:latin typeface="CorpoS" pitchFamily="2" charset="0"/>
              </a:endParaRPr>
            </a:p>
          </p:txBody>
        </p:sp>
        <p:sp>
          <p:nvSpPr>
            <p:cNvPr id="121925" name="Oval 69"/>
            <p:cNvSpPr>
              <a:spLocks noChangeArrowheads="1"/>
            </p:cNvSpPr>
            <p:nvPr/>
          </p:nvSpPr>
          <p:spPr bwMode="auto">
            <a:xfrm>
              <a:off x="1442" y="3037"/>
              <a:ext cx="438" cy="9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26" name="AutoShape 70"/>
            <p:cNvSpPr>
              <a:spLocks noChangeArrowheads="1"/>
            </p:cNvSpPr>
            <p:nvPr/>
          </p:nvSpPr>
          <p:spPr bwMode="auto">
            <a:xfrm>
              <a:off x="1425" y="2954"/>
              <a:ext cx="468" cy="132"/>
            </a:xfrm>
            <a:prstGeom prst="triangle">
              <a:avLst>
                <a:gd name="adj" fmla="val 49338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27" name="Text Box 71"/>
            <p:cNvSpPr txBox="1">
              <a:spLocks noChangeArrowheads="1"/>
            </p:cNvSpPr>
            <p:nvPr/>
          </p:nvSpPr>
          <p:spPr bwMode="auto">
            <a:xfrm>
              <a:off x="1522" y="2984"/>
              <a:ext cx="267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472" b="1">
                  <a:latin typeface="CorpoS" pitchFamily="2" charset="0"/>
                </a:rPr>
                <a:t>NC-IVS/</a:t>
              </a:r>
              <a:br>
                <a:rPr lang="en-US" altLang="en-US" sz="472" b="1">
                  <a:latin typeface="CorpoS" pitchFamily="2" charset="0"/>
                </a:rPr>
              </a:br>
              <a:r>
                <a:rPr lang="en-US" altLang="en-US" sz="472" b="1">
                  <a:latin typeface="CorpoS" pitchFamily="2" charset="0"/>
                </a:rPr>
                <a:t>DNC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8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1" name="Fußzeilenplatzhalter 3"/>
          <p:cNvSpPr txBox="1">
            <a:spLocks noGrp="1"/>
          </p:cNvSpPr>
          <p:nvPr/>
        </p:nvSpPr>
        <p:spPr bwMode="auto">
          <a:xfrm>
            <a:off x="1824931" y="6094665"/>
            <a:ext cx="3945107" cy="14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de-DE" altLang="en-US" sz="850">
                <a:latin typeface="CorpoS" pitchFamily="2" charset="0"/>
              </a:rPr>
              <a:t>  </a:t>
            </a:r>
          </a:p>
        </p:txBody>
      </p:sp>
      <p:sp>
        <p:nvSpPr>
          <p:cNvPr id="122942" name="Rectangle 2"/>
          <p:cNvSpPr>
            <a:spLocks noChangeArrowheads="1"/>
          </p:cNvSpPr>
          <p:nvPr/>
        </p:nvSpPr>
        <p:spPr bwMode="auto">
          <a:xfrm>
            <a:off x="1713928" y="322509"/>
            <a:ext cx="7506203" cy="84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40801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CorpoA" pitchFamily="2" charset="0"/>
                <a:cs typeface="Arial" panose="020B0604020202020204" pitchFamily="34" charset="0"/>
              </a:defRPr>
            </a:lvl1pPr>
            <a:lvl2pPr eaLnBrk="0" hangingPunct="0">
              <a:defRPr sz="3000">
                <a:solidFill>
                  <a:schemeClr val="tx1"/>
                </a:solidFill>
                <a:latin typeface="CorpoA" pitchFamily="2" charset="0"/>
                <a:cs typeface="Arial" panose="020B0604020202020204" pitchFamily="34" charset="0"/>
              </a:defRPr>
            </a:lvl2pPr>
            <a:lvl3pPr eaLnBrk="0" hangingPunct="0">
              <a:defRPr sz="3000">
                <a:solidFill>
                  <a:schemeClr val="tx1"/>
                </a:solidFill>
                <a:latin typeface="CorpoA" pitchFamily="2" charset="0"/>
                <a:cs typeface="Arial" panose="020B0604020202020204" pitchFamily="34" charset="0"/>
              </a:defRPr>
            </a:lvl3pPr>
            <a:lvl4pPr eaLnBrk="0" hangingPunct="0">
              <a:defRPr sz="3000">
                <a:solidFill>
                  <a:schemeClr val="tx1"/>
                </a:solidFill>
                <a:latin typeface="CorpoA" pitchFamily="2" charset="0"/>
                <a:cs typeface="Arial" panose="020B0604020202020204" pitchFamily="34" charset="0"/>
              </a:defRPr>
            </a:lvl4pPr>
            <a:lvl5pPr eaLnBrk="0" hangingPunct="0">
              <a:defRPr sz="3000">
                <a:solidFill>
                  <a:schemeClr val="tx1"/>
                </a:solidFill>
                <a:latin typeface="Corpo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po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po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po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poA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35"/>
              <a:t>Complete CAM Process Overview</a:t>
            </a:r>
            <a:endParaRPr lang="de-DE" altLang="en-US" sz="2835"/>
          </a:p>
        </p:txBody>
      </p:sp>
      <p:grpSp>
        <p:nvGrpSpPr>
          <p:cNvPr id="122943" name="Group 63"/>
          <p:cNvGrpSpPr>
            <a:grpSpLocks/>
          </p:cNvGrpSpPr>
          <p:nvPr/>
        </p:nvGrpSpPr>
        <p:grpSpPr bwMode="auto">
          <a:xfrm>
            <a:off x="4534004" y="3789102"/>
            <a:ext cx="2614571" cy="2103057"/>
            <a:chOff x="674" y="2822"/>
            <a:chExt cx="1743" cy="1402"/>
          </a:xfrm>
        </p:grpSpPr>
        <p:sp>
          <p:nvSpPr>
            <p:cNvPr id="122944" name="AutoShape 64"/>
            <p:cNvSpPr>
              <a:spLocks noChangeArrowheads="1"/>
            </p:cNvSpPr>
            <p:nvPr/>
          </p:nvSpPr>
          <p:spPr bwMode="auto">
            <a:xfrm>
              <a:off x="674" y="2822"/>
              <a:ext cx="1728" cy="1402"/>
            </a:xfrm>
            <a:prstGeom prst="can">
              <a:avLst>
                <a:gd name="adj" fmla="val 1932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323">
                <a:latin typeface="CorpoS" pitchFamily="2" charset="0"/>
              </a:endParaRPr>
            </a:p>
          </p:txBody>
        </p:sp>
        <p:sp>
          <p:nvSpPr>
            <p:cNvPr id="122945" name="AutoShape 65"/>
            <p:cNvSpPr>
              <a:spLocks noChangeArrowheads="1"/>
            </p:cNvSpPr>
            <p:nvPr/>
          </p:nvSpPr>
          <p:spPr bwMode="auto">
            <a:xfrm>
              <a:off x="842" y="3143"/>
              <a:ext cx="432" cy="432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de-DE" altLang="en-US" sz="1323" b="1">
                  <a:latin typeface="CorpoS" pitchFamily="2" charset="0"/>
                </a:rPr>
                <a:t>NC-DB</a:t>
              </a:r>
              <a:endParaRPr lang="de-DE" altLang="en-US" sz="1323">
                <a:latin typeface="CorpoS" pitchFamily="2" charset="0"/>
              </a:endParaRPr>
            </a:p>
          </p:txBody>
        </p:sp>
        <p:sp>
          <p:nvSpPr>
            <p:cNvPr id="122946" name="Text Box 66"/>
            <p:cNvSpPr txBox="1">
              <a:spLocks noChangeArrowheads="1"/>
            </p:cNvSpPr>
            <p:nvPr/>
          </p:nvSpPr>
          <p:spPr bwMode="auto">
            <a:xfrm>
              <a:off x="674" y="3580"/>
              <a:ext cx="835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01600" indent="-10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en-US" sz="945" u="sng">
                  <a:latin typeface="CorpoS" pitchFamily="2" charset="0"/>
                </a:rPr>
                <a:t>Database-Structure:</a:t>
              </a:r>
              <a:endParaRPr lang="de-DE" altLang="en-US" sz="945">
                <a:latin typeface="CorpoS" pitchFamily="2" charset="0"/>
              </a:endParaRP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partnumber</a:t>
              </a: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production plan</a:t>
              </a: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operating sequence</a:t>
              </a: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....</a:t>
              </a:r>
              <a:endParaRPr lang="de-DE" altLang="en-US" sz="1323">
                <a:latin typeface="CorpoS" pitchFamily="2" charset="0"/>
              </a:endParaRPr>
            </a:p>
          </p:txBody>
        </p:sp>
        <p:sp>
          <p:nvSpPr>
            <p:cNvPr id="122947" name="Text Box 67"/>
            <p:cNvSpPr txBox="1">
              <a:spLocks noChangeArrowheads="1"/>
            </p:cNvSpPr>
            <p:nvPr/>
          </p:nvSpPr>
          <p:spPr bwMode="auto">
            <a:xfrm>
              <a:off x="1574" y="3359"/>
              <a:ext cx="843" cy="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01600" indent="-10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en-US" sz="945" u="sng">
                  <a:latin typeface="CorpoS" pitchFamily="2" charset="0"/>
                </a:rPr>
                <a:t>shopfloor-Documents:</a:t>
              </a:r>
              <a:endParaRPr lang="de-DE" altLang="en-US" sz="945">
                <a:latin typeface="CorpoS" pitchFamily="2" charset="0"/>
              </a:endParaRP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NC-Program</a:t>
              </a: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Setup plan</a:t>
              </a: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Work flow</a:t>
              </a: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Tooling plan</a:t>
              </a: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Blueprints</a:t>
              </a: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Simulation data</a:t>
              </a:r>
              <a:endParaRPr lang="de-DE" altLang="en-US" sz="1323">
                <a:latin typeface="CorpoS" pitchFamily="2" charset="0"/>
              </a:endParaRPr>
            </a:p>
          </p:txBody>
        </p:sp>
      </p:grp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2778956" y="1066529"/>
            <a:ext cx="2347564" cy="484512"/>
            <a:chOff x="885" y="872"/>
            <a:chExt cx="1565" cy="323"/>
          </a:xfrm>
        </p:grpSpPr>
        <p:cxnSp>
          <p:nvCxnSpPr>
            <p:cNvPr id="122949" name="AutoShape 69"/>
            <p:cNvCxnSpPr>
              <a:cxnSpLocks noChangeShapeType="1"/>
              <a:stCxn id="122950" idx="1"/>
              <a:endCxn id="122954" idx="0"/>
            </p:cNvCxnSpPr>
            <p:nvPr/>
          </p:nvCxnSpPr>
          <p:spPr bwMode="auto">
            <a:xfrm rot="10800000" flipV="1">
              <a:off x="885" y="1034"/>
              <a:ext cx="877" cy="7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50" name="Text Box 70"/>
            <p:cNvSpPr txBox="1">
              <a:spLocks noChangeArrowheads="1"/>
            </p:cNvSpPr>
            <p:nvPr/>
          </p:nvSpPr>
          <p:spPr bwMode="auto">
            <a:xfrm>
              <a:off x="1762" y="872"/>
              <a:ext cx="384" cy="32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de-DE" altLang="en-US" sz="945" b="1">
                  <a:latin typeface="CorpoS" pitchFamily="2" charset="0"/>
                </a:rPr>
                <a:t>CAM-Init</a:t>
              </a:r>
              <a:r>
                <a:rPr lang="de-DE" altLang="en-US" sz="661" b="1">
                  <a:latin typeface="CorpoS" pitchFamily="2" charset="0"/>
                </a:rPr>
                <a:t> </a:t>
              </a:r>
              <a:r>
                <a:rPr lang="de-DE" altLang="en-US" sz="661">
                  <a:latin typeface="CorpoS" pitchFamily="2" charset="0"/>
                </a:rPr>
                <a:t>Makro</a:t>
              </a:r>
            </a:p>
          </p:txBody>
        </p:sp>
        <p:cxnSp>
          <p:nvCxnSpPr>
            <p:cNvPr id="122951" name="AutoShape 71"/>
            <p:cNvCxnSpPr>
              <a:cxnSpLocks noChangeShapeType="1"/>
              <a:stCxn id="122995" idx="1"/>
              <a:endCxn id="122950" idx="3"/>
            </p:cNvCxnSpPr>
            <p:nvPr/>
          </p:nvCxnSpPr>
          <p:spPr bwMode="auto">
            <a:xfrm rot="10800000">
              <a:off x="2146" y="1034"/>
              <a:ext cx="30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952" name="Group 72"/>
          <p:cNvGrpSpPr>
            <a:grpSpLocks/>
          </p:cNvGrpSpPr>
          <p:nvPr/>
        </p:nvGrpSpPr>
        <p:grpSpPr bwMode="auto">
          <a:xfrm>
            <a:off x="1824931" y="1066529"/>
            <a:ext cx="1800049" cy="1315535"/>
            <a:chOff x="249" y="872"/>
            <a:chExt cx="1200" cy="877"/>
          </a:xfrm>
        </p:grpSpPr>
        <p:pic>
          <p:nvPicPr>
            <p:cNvPr id="122953" name="Picture 73" descr="einsatz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872"/>
              <a:ext cx="1200" cy="87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22954" name="Text Box 74"/>
            <p:cNvSpPr txBox="1">
              <a:spLocks noChangeArrowheads="1"/>
            </p:cNvSpPr>
            <p:nvPr/>
          </p:nvSpPr>
          <p:spPr bwMode="auto">
            <a:xfrm>
              <a:off x="471" y="1111"/>
              <a:ext cx="838" cy="54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01600" indent="-10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en-US" sz="945">
                  <a:latin typeface="CorpoS" pitchFamily="2" charset="0"/>
                </a:rPr>
                <a:t>CAM-Systems </a:t>
              </a:r>
              <a:r>
                <a:rPr lang="de-DE" altLang="en-US" sz="945" u="sng">
                  <a:latin typeface="CorpoS" pitchFamily="2" charset="0"/>
                </a:rPr>
                <a:t>:</a:t>
              </a:r>
              <a:endParaRPr lang="de-DE" altLang="en-US" sz="945">
                <a:latin typeface="CorpoS" pitchFamily="2" charset="0"/>
              </a:endParaRPr>
            </a:p>
            <a:p>
              <a:pPr eaLnBrk="1" hangingPunct="1">
                <a:buFontTx/>
                <a:buChar char="•"/>
              </a:pPr>
              <a:r>
                <a:rPr lang="de-DE" altLang="en-US" sz="945" b="1">
                  <a:latin typeface="CorpoS" pitchFamily="2" charset="0"/>
                </a:rPr>
                <a:t>CATIA </a:t>
              </a:r>
              <a:r>
                <a:rPr lang="de-DE" altLang="en-US" sz="945">
                  <a:latin typeface="CorpoS" pitchFamily="2" charset="0"/>
                </a:rPr>
                <a:t>AMG &amp; LMG </a:t>
              </a:r>
            </a:p>
            <a:p>
              <a:pPr eaLnBrk="1" hangingPunct="1"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WorkNC</a:t>
              </a: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tebis</a:t>
              </a:r>
            </a:p>
            <a:p>
              <a:pPr>
                <a:buFontTx/>
                <a:buChar char="•"/>
              </a:pPr>
              <a:r>
                <a:rPr lang="de-DE" altLang="en-US" sz="945">
                  <a:latin typeface="CorpoS" pitchFamily="2" charset="0"/>
                </a:rPr>
                <a:t>NX …</a:t>
              </a:r>
            </a:p>
          </p:txBody>
        </p:sp>
      </p:grpSp>
      <p:grpSp>
        <p:nvGrpSpPr>
          <p:cNvPr id="122955" name="Group 75"/>
          <p:cNvGrpSpPr>
            <a:grpSpLocks/>
          </p:cNvGrpSpPr>
          <p:nvPr/>
        </p:nvGrpSpPr>
        <p:grpSpPr bwMode="auto">
          <a:xfrm>
            <a:off x="3398474" y="1716046"/>
            <a:ext cx="1575043" cy="928526"/>
            <a:chOff x="1298" y="1305"/>
            <a:chExt cx="1050" cy="619"/>
          </a:xfrm>
        </p:grpSpPr>
        <p:cxnSp>
          <p:nvCxnSpPr>
            <p:cNvPr id="122956" name="AutoShape 76"/>
            <p:cNvCxnSpPr>
              <a:cxnSpLocks noChangeShapeType="1"/>
              <a:stCxn id="122954" idx="3"/>
              <a:endCxn id="122957" idx="1"/>
            </p:cNvCxnSpPr>
            <p:nvPr/>
          </p:nvCxnSpPr>
          <p:spPr bwMode="auto">
            <a:xfrm>
              <a:off x="1298" y="1383"/>
              <a:ext cx="464" cy="232"/>
            </a:xfrm>
            <a:prstGeom prst="bentConnector3">
              <a:avLst>
                <a:gd name="adj1" fmla="val 49782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57" name="AutoShape 77"/>
            <p:cNvSpPr>
              <a:spLocks noChangeArrowheads="1"/>
            </p:cNvSpPr>
            <p:nvPr/>
          </p:nvSpPr>
          <p:spPr bwMode="auto">
            <a:xfrm>
              <a:off x="1762" y="1305"/>
              <a:ext cx="586" cy="619"/>
            </a:xfrm>
            <a:prstGeom prst="flowChartMulti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5042" tIns="44222" rIns="85042" bIns="44222" anchor="ctr"/>
            <a:lstStyle/>
            <a:p>
              <a:r>
                <a:rPr lang="de-DE" altLang="en-US" sz="945">
                  <a:latin typeface="CorpoS" pitchFamily="2" charset="0"/>
                </a:rPr>
                <a:t>CAM-specific documents</a:t>
              </a:r>
            </a:p>
          </p:txBody>
        </p:sp>
      </p:grpSp>
      <p:grpSp>
        <p:nvGrpSpPr>
          <p:cNvPr id="122958" name="Group 78"/>
          <p:cNvGrpSpPr>
            <a:grpSpLocks/>
          </p:cNvGrpSpPr>
          <p:nvPr/>
        </p:nvGrpSpPr>
        <p:grpSpPr bwMode="auto">
          <a:xfrm>
            <a:off x="7295579" y="672019"/>
            <a:ext cx="2301062" cy="1506040"/>
            <a:chOff x="3896" y="609"/>
            <a:chExt cx="1534" cy="1004"/>
          </a:xfrm>
        </p:grpSpPr>
        <p:grpSp>
          <p:nvGrpSpPr>
            <p:cNvPr id="122959" name="Group 79"/>
            <p:cNvGrpSpPr>
              <a:grpSpLocks/>
            </p:cNvGrpSpPr>
            <p:nvPr/>
          </p:nvGrpSpPr>
          <p:grpSpPr bwMode="auto">
            <a:xfrm>
              <a:off x="3896" y="609"/>
              <a:ext cx="512" cy="918"/>
              <a:chOff x="3853" y="3040"/>
              <a:chExt cx="512" cy="918"/>
            </a:xfrm>
          </p:grpSpPr>
          <p:pic>
            <p:nvPicPr>
              <p:cNvPr id="122960" name="Picture 80" descr="voreinstellgerä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3" y="3199"/>
                <a:ext cx="512" cy="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961" name="Rectangle 81"/>
              <p:cNvSpPr>
                <a:spLocks noChangeArrowheads="1"/>
              </p:cNvSpPr>
              <p:nvPr/>
            </p:nvSpPr>
            <p:spPr bwMode="auto">
              <a:xfrm>
                <a:off x="3854" y="3040"/>
                <a:ext cx="429" cy="15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5042" tIns="44222" rIns="85042" bIns="44222" anchor="ctr">
                <a:spAutoFit/>
              </a:bodyPr>
              <a:lstStyle/>
              <a:p>
                <a:pPr algn="ctr"/>
                <a:r>
                  <a:rPr lang="de-DE" altLang="en-US" sz="945">
                    <a:latin typeface="CorpoS" pitchFamily="2" charset="0"/>
                  </a:rPr>
                  <a:t>Tool shop</a:t>
                </a:r>
              </a:p>
            </p:txBody>
          </p:sp>
        </p:grpSp>
        <p:grpSp>
          <p:nvGrpSpPr>
            <p:cNvPr id="122962" name="Group 82"/>
            <p:cNvGrpSpPr>
              <a:grpSpLocks/>
            </p:cNvGrpSpPr>
            <p:nvPr/>
          </p:nvGrpSpPr>
          <p:grpSpPr bwMode="auto">
            <a:xfrm>
              <a:off x="4553" y="609"/>
              <a:ext cx="877" cy="1004"/>
              <a:chOff x="4742" y="1948"/>
              <a:chExt cx="877" cy="1004"/>
            </a:xfrm>
          </p:grpSpPr>
          <p:pic>
            <p:nvPicPr>
              <p:cNvPr id="122963" name="Picture 83" descr="depo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2" y="2107"/>
                <a:ext cx="877" cy="8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2964" name="Rectangle 84"/>
              <p:cNvSpPr>
                <a:spLocks noChangeArrowheads="1"/>
              </p:cNvSpPr>
              <p:nvPr/>
            </p:nvSpPr>
            <p:spPr bwMode="auto">
              <a:xfrm>
                <a:off x="4742" y="1948"/>
                <a:ext cx="514" cy="15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5042" tIns="44222" rIns="85042" bIns="44222" anchor="ctr">
                <a:spAutoFit/>
              </a:bodyPr>
              <a:lstStyle/>
              <a:p>
                <a:pPr algn="ctr"/>
                <a:r>
                  <a:rPr lang="de-DE" altLang="en-US" sz="945">
                    <a:latin typeface="CorpoS" pitchFamily="2" charset="0"/>
                  </a:rPr>
                  <a:t>NC-machine</a:t>
                </a:r>
              </a:p>
            </p:txBody>
          </p:sp>
        </p:grpSp>
      </p:grpSp>
      <p:grpSp>
        <p:nvGrpSpPr>
          <p:cNvPr id="122965" name="Group 85"/>
          <p:cNvGrpSpPr>
            <a:grpSpLocks/>
          </p:cNvGrpSpPr>
          <p:nvPr/>
        </p:nvGrpSpPr>
        <p:grpSpPr bwMode="auto">
          <a:xfrm>
            <a:off x="3140467" y="2571069"/>
            <a:ext cx="3364590" cy="3264088"/>
            <a:chOff x="1126" y="1875"/>
            <a:chExt cx="2243" cy="2176"/>
          </a:xfrm>
        </p:grpSpPr>
        <p:cxnSp>
          <p:nvCxnSpPr>
            <p:cNvPr id="122966" name="AutoShape 86"/>
            <p:cNvCxnSpPr>
              <a:cxnSpLocks noChangeShapeType="1"/>
              <a:stCxn id="122969" idx="2"/>
              <a:endCxn id="122947" idx="2"/>
            </p:cNvCxnSpPr>
            <p:nvPr/>
          </p:nvCxnSpPr>
          <p:spPr bwMode="auto">
            <a:xfrm rot="16200000" flipH="1">
              <a:off x="1750" y="2334"/>
              <a:ext cx="1402" cy="1837"/>
            </a:xfrm>
            <a:prstGeom prst="bentConnector3">
              <a:avLst>
                <a:gd name="adj1" fmla="val 11027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67" name="AutoShape 87"/>
            <p:cNvCxnSpPr>
              <a:cxnSpLocks noChangeShapeType="1"/>
              <a:stCxn id="122957" idx="2"/>
              <a:endCxn id="122970" idx="0"/>
            </p:cNvCxnSpPr>
            <p:nvPr/>
          </p:nvCxnSpPr>
          <p:spPr bwMode="auto">
            <a:xfrm rot="5400000">
              <a:off x="1675" y="1732"/>
              <a:ext cx="238" cy="523"/>
            </a:xfrm>
            <a:prstGeom prst="bentConnector3">
              <a:avLst>
                <a:gd name="adj1" fmla="val 6008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68" name="Text Box 88"/>
            <p:cNvSpPr txBox="1">
              <a:spLocks noChangeArrowheads="1"/>
            </p:cNvSpPr>
            <p:nvPr/>
          </p:nvSpPr>
          <p:spPr bwMode="auto">
            <a:xfrm>
              <a:off x="1126" y="3602"/>
              <a:ext cx="859" cy="4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01600" indent="-10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en-US" sz="945">
                  <a:latin typeface="CorpoS" pitchFamily="2" charset="0"/>
                </a:rPr>
                <a:t>Creation of</a:t>
              </a:r>
            </a:p>
            <a:p>
              <a:r>
                <a:rPr lang="de-DE" altLang="en-US" sz="945">
                  <a:latin typeface="CorpoS" pitchFamily="2" charset="0"/>
                </a:rPr>
                <a:t>Nc-program</a:t>
              </a:r>
            </a:p>
            <a:p>
              <a:r>
                <a:rPr lang="de-DE" altLang="en-US" sz="945">
                  <a:latin typeface="CorpoS" pitchFamily="2" charset="0"/>
                </a:rPr>
                <a:t>Standadised Shopfloor</a:t>
              </a:r>
              <a:br>
                <a:rPr lang="de-DE" altLang="en-US" sz="945">
                  <a:latin typeface="CorpoS" pitchFamily="2" charset="0"/>
                </a:rPr>
              </a:br>
              <a:r>
                <a:rPr lang="de-DE" altLang="en-US" sz="945">
                  <a:latin typeface="CorpoS" pitchFamily="2" charset="0"/>
                </a:rPr>
                <a:t> documents</a:t>
              </a:r>
            </a:p>
          </p:txBody>
        </p:sp>
        <p:sp>
          <p:nvSpPr>
            <p:cNvPr id="122969" name="Rectangle 89"/>
            <p:cNvSpPr>
              <a:spLocks noChangeArrowheads="1"/>
            </p:cNvSpPr>
            <p:nvPr/>
          </p:nvSpPr>
          <p:spPr bwMode="auto">
            <a:xfrm>
              <a:off x="1245" y="2408"/>
              <a:ext cx="573" cy="1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5042" tIns="44222" rIns="85042" bIns="44222" anchor="ctr"/>
            <a:lstStyle/>
            <a:p>
              <a:pPr algn="ctr"/>
              <a:r>
                <a:rPr lang="de-DE" altLang="en-US" sz="945">
                  <a:latin typeface="CorpoS" pitchFamily="2" charset="0"/>
                </a:rPr>
                <a:t>documents</a:t>
              </a:r>
            </a:p>
          </p:txBody>
        </p:sp>
        <p:sp>
          <p:nvSpPr>
            <p:cNvPr id="122970" name="Rectangle 90"/>
            <p:cNvSpPr>
              <a:spLocks noChangeArrowheads="1"/>
            </p:cNvSpPr>
            <p:nvPr/>
          </p:nvSpPr>
          <p:spPr bwMode="auto">
            <a:xfrm>
              <a:off x="1241" y="2113"/>
              <a:ext cx="582" cy="13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5042" tIns="44222" rIns="85042" bIns="44222" anchor="ctr"/>
            <a:lstStyle/>
            <a:p>
              <a:pPr algn="ctr"/>
              <a:r>
                <a:rPr lang="de-DE" altLang="en-US" sz="945">
                  <a:latin typeface="CorpoS" pitchFamily="2" charset="0"/>
                </a:rPr>
                <a:t>CAM-Inputdata</a:t>
              </a:r>
            </a:p>
          </p:txBody>
        </p:sp>
      </p:grpSp>
      <p:grpSp>
        <p:nvGrpSpPr>
          <p:cNvPr id="122971" name="Group 91"/>
          <p:cNvGrpSpPr>
            <a:grpSpLocks/>
          </p:cNvGrpSpPr>
          <p:nvPr/>
        </p:nvGrpSpPr>
        <p:grpSpPr bwMode="auto">
          <a:xfrm>
            <a:off x="2315445" y="3373592"/>
            <a:ext cx="2470566" cy="1221033"/>
            <a:chOff x="576" y="2410"/>
            <a:chExt cx="1647" cy="814"/>
          </a:xfrm>
        </p:grpSpPr>
        <p:cxnSp>
          <p:nvCxnSpPr>
            <p:cNvPr id="122972" name="AutoShape 92"/>
            <p:cNvCxnSpPr>
              <a:cxnSpLocks noChangeShapeType="1"/>
              <a:stCxn id="122973" idx="2"/>
              <a:endCxn id="122945" idx="2"/>
            </p:cNvCxnSpPr>
            <p:nvPr/>
          </p:nvCxnSpPr>
          <p:spPr bwMode="auto">
            <a:xfrm rot="16200000" flipH="1">
              <a:off x="1232" y="2232"/>
              <a:ext cx="672" cy="1311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73" name="Rectangle 93"/>
            <p:cNvSpPr>
              <a:spLocks noChangeArrowheads="1"/>
            </p:cNvSpPr>
            <p:nvPr/>
          </p:nvSpPr>
          <p:spPr bwMode="auto">
            <a:xfrm>
              <a:off x="576" y="2410"/>
              <a:ext cx="672" cy="14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5042" tIns="44222" rIns="85042" bIns="44222" anchor="ctr"/>
            <a:lstStyle/>
            <a:p>
              <a:pPr algn="ctr"/>
              <a:r>
                <a:rPr lang="de-DE" altLang="en-US" sz="945">
                  <a:latin typeface="CorpoS" pitchFamily="2" charset="0"/>
                </a:rPr>
                <a:t>NC-management</a:t>
              </a:r>
            </a:p>
          </p:txBody>
        </p:sp>
      </p:grpSp>
      <p:grpSp>
        <p:nvGrpSpPr>
          <p:cNvPr id="122974" name="Group 94"/>
          <p:cNvGrpSpPr>
            <a:grpSpLocks/>
          </p:cNvGrpSpPr>
          <p:nvPr/>
        </p:nvGrpSpPr>
        <p:grpSpPr bwMode="auto">
          <a:xfrm>
            <a:off x="1605925" y="2928079"/>
            <a:ext cx="4318617" cy="658518"/>
            <a:chOff x="103" y="2113"/>
            <a:chExt cx="2879" cy="439"/>
          </a:xfrm>
        </p:grpSpPr>
        <p:sp>
          <p:nvSpPr>
            <p:cNvPr id="122975" name="Rectangle 95"/>
            <p:cNvSpPr>
              <a:spLocks noChangeArrowheads="1"/>
            </p:cNvSpPr>
            <p:nvPr/>
          </p:nvSpPr>
          <p:spPr bwMode="auto">
            <a:xfrm>
              <a:off x="103" y="2113"/>
              <a:ext cx="2876" cy="43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5042" tIns="44222" rIns="85042" bIns="44222" anchor="ctr"/>
            <a:lstStyle/>
            <a:p>
              <a:endParaRPr lang="en-US"/>
            </a:p>
          </p:txBody>
        </p:sp>
        <p:sp>
          <p:nvSpPr>
            <p:cNvPr id="122976" name="Rectangle 96"/>
            <p:cNvSpPr>
              <a:spLocks noChangeArrowheads="1"/>
            </p:cNvSpPr>
            <p:nvPr/>
          </p:nvSpPr>
          <p:spPr bwMode="auto">
            <a:xfrm>
              <a:off x="1818" y="2408"/>
              <a:ext cx="582" cy="1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5042" tIns="44222" rIns="85042" bIns="44222" anchor="ctr"/>
            <a:lstStyle/>
            <a:p>
              <a:endParaRPr lang="en-US"/>
            </a:p>
          </p:txBody>
        </p:sp>
        <p:pic>
          <p:nvPicPr>
            <p:cNvPr id="122977" name="Picture 97" descr="Räuberkop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" y="2113"/>
              <a:ext cx="407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8" name="Rectangle 98"/>
            <p:cNvSpPr>
              <a:spLocks noChangeArrowheads="1"/>
            </p:cNvSpPr>
            <p:nvPr/>
          </p:nvSpPr>
          <p:spPr bwMode="auto">
            <a:xfrm>
              <a:off x="576" y="2246"/>
              <a:ext cx="2406" cy="16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5042" tIns="44222" rIns="85042" bIns="44222" anchor="ctr"/>
            <a:lstStyle/>
            <a:p>
              <a:pPr algn="ctr"/>
              <a:r>
                <a:rPr lang="de-DE" altLang="en-US" sz="945">
                  <a:latin typeface="CorpoS" pitchFamily="2" charset="0"/>
                </a:rPr>
                <a:t>CAM-NT</a:t>
              </a:r>
            </a:p>
          </p:txBody>
        </p:sp>
      </p:grpSp>
      <p:grpSp>
        <p:nvGrpSpPr>
          <p:cNvPr id="122979" name="Group 99"/>
          <p:cNvGrpSpPr>
            <a:grpSpLocks/>
          </p:cNvGrpSpPr>
          <p:nvPr/>
        </p:nvGrpSpPr>
        <p:grpSpPr bwMode="auto">
          <a:xfrm>
            <a:off x="5924542" y="2928079"/>
            <a:ext cx="3798103" cy="655518"/>
            <a:chOff x="2982" y="2113"/>
            <a:chExt cx="2532" cy="437"/>
          </a:xfrm>
        </p:grpSpPr>
        <p:sp>
          <p:nvSpPr>
            <p:cNvPr id="122980" name="Rectangle 100"/>
            <p:cNvSpPr>
              <a:spLocks noChangeArrowheads="1"/>
            </p:cNvSpPr>
            <p:nvPr/>
          </p:nvSpPr>
          <p:spPr bwMode="auto">
            <a:xfrm>
              <a:off x="2982" y="2113"/>
              <a:ext cx="2532" cy="4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5042" tIns="44222" rIns="85042" bIns="44222" anchor="ctr"/>
            <a:lstStyle/>
            <a:p>
              <a:endParaRPr lang="en-US"/>
            </a:p>
          </p:txBody>
        </p:sp>
        <p:sp>
          <p:nvSpPr>
            <p:cNvPr id="122981" name="Rectangle 101"/>
            <p:cNvSpPr>
              <a:spLocks noChangeArrowheads="1"/>
            </p:cNvSpPr>
            <p:nvPr/>
          </p:nvSpPr>
          <p:spPr bwMode="auto">
            <a:xfrm>
              <a:off x="2982" y="2246"/>
              <a:ext cx="2529" cy="162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5042" tIns="44222" rIns="85042" bIns="44222" anchor="ctr"/>
            <a:lstStyle/>
            <a:p>
              <a:r>
                <a:rPr lang="de-DE" altLang="en-US" sz="945">
                  <a:latin typeface="CorpoS" pitchFamily="2" charset="0"/>
                </a:rPr>
                <a:t>ProtermSoft</a:t>
              </a:r>
            </a:p>
          </p:txBody>
        </p:sp>
      </p:grpSp>
      <p:grpSp>
        <p:nvGrpSpPr>
          <p:cNvPr id="122982" name="Group 102"/>
          <p:cNvGrpSpPr>
            <a:grpSpLocks/>
          </p:cNvGrpSpPr>
          <p:nvPr/>
        </p:nvGrpSpPr>
        <p:grpSpPr bwMode="auto">
          <a:xfrm>
            <a:off x="7126074" y="1545042"/>
            <a:ext cx="2470567" cy="3597097"/>
            <a:chOff x="3783" y="1191"/>
            <a:chExt cx="1647" cy="2398"/>
          </a:xfrm>
        </p:grpSpPr>
        <p:cxnSp>
          <p:nvCxnSpPr>
            <p:cNvPr id="122983" name="AutoShape 103"/>
            <p:cNvCxnSpPr>
              <a:cxnSpLocks noChangeShapeType="1"/>
              <a:stCxn id="122963" idx="3"/>
              <a:endCxn id="122984" idx="0"/>
            </p:cNvCxnSpPr>
            <p:nvPr/>
          </p:nvCxnSpPr>
          <p:spPr bwMode="auto">
            <a:xfrm flipH="1">
              <a:off x="4658" y="1191"/>
              <a:ext cx="772" cy="922"/>
            </a:xfrm>
            <a:prstGeom prst="bentConnector4">
              <a:avLst>
                <a:gd name="adj1" fmla="val -18523"/>
                <a:gd name="adj2" fmla="val 8589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84" name="Rectangle 104"/>
            <p:cNvSpPr>
              <a:spLocks noChangeArrowheads="1"/>
            </p:cNvSpPr>
            <p:nvPr/>
          </p:nvSpPr>
          <p:spPr bwMode="auto">
            <a:xfrm>
              <a:off x="4323" y="2113"/>
              <a:ext cx="669" cy="4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5042" tIns="44222" rIns="85042" bIns="44222" anchor="ctr"/>
            <a:lstStyle/>
            <a:p>
              <a:pPr algn="ctr"/>
              <a:r>
                <a:rPr lang="de-DE" altLang="en-US" sz="945">
                  <a:latin typeface="CorpoS" pitchFamily="2" charset="0"/>
                </a:rPr>
                <a:t>upload</a:t>
              </a:r>
            </a:p>
          </p:txBody>
        </p:sp>
        <p:cxnSp>
          <p:nvCxnSpPr>
            <p:cNvPr id="122985" name="AutoShape 105"/>
            <p:cNvCxnSpPr>
              <a:cxnSpLocks noChangeShapeType="1"/>
              <a:stCxn id="122984" idx="2"/>
              <a:endCxn id="122947" idx="3"/>
            </p:cNvCxnSpPr>
            <p:nvPr/>
          </p:nvCxnSpPr>
          <p:spPr bwMode="auto">
            <a:xfrm rot="5400000">
              <a:off x="3701" y="2632"/>
              <a:ext cx="1039" cy="875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986" name="Group 106"/>
          <p:cNvGrpSpPr>
            <a:grpSpLocks/>
          </p:cNvGrpSpPr>
          <p:nvPr/>
        </p:nvGrpSpPr>
        <p:grpSpPr bwMode="auto">
          <a:xfrm>
            <a:off x="6505058" y="2049055"/>
            <a:ext cx="2434566" cy="2545569"/>
            <a:chOff x="3369" y="1527"/>
            <a:chExt cx="1623" cy="1697"/>
          </a:xfrm>
        </p:grpSpPr>
        <p:cxnSp>
          <p:nvCxnSpPr>
            <p:cNvPr id="122987" name="AutoShape 107"/>
            <p:cNvCxnSpPr>
              <a:cxnSpLocks noChangeShapeType="1"/>
              <a:stCxn id="122989" idx="0"/>
              <a:endCxn id="122960" idx="2"/>
            </p:cNvCxnSpPr>
            <p:nvPr/>
          </p:nvCxnSpPr>
          <p:spPr bwMode="auto">
            <a:xfrm rot="16200000">
              <a:off x="3777" y="1737"/>
              <a:ext cx="586" cy="165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988" name="AutoShape 108"/>
            <p:cNvCxnSpPr>
              <a:cxnSpLocks noChangeShapeType="1"/>
              <a:stCxn id="122989" idx="0"/>
              <a:endCxn id="122963" idx="2"/>
            </p:cNvCxnSpPr>
            <p:nvPr/>
          </p:nvCxnSpPr>
          <p:spPr bwMode="auto">
            <a:xfrm rot="16200000">
              <a:off x="4240" y="1360"/>
              <a:ext cx="500" cy="1005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89" name="Rectangle 109"/>
            <p:cNvSpPr>
              <a:spLocks noChangeArrowheads="1"/>
            </p:cNvSpPr>
            <p:nvPr/>
          </p:nvSpPr>
          <p:spPr bwMode="auto">
            <a:xfrm>
              <a:off x="3651" y="2113"/>
              <a:ext cx="672" cy="43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85042" tIns="44222" rIns="85042" bIns="44222" anchor="ctr"/>
            <a:lstStyle/>
            <a:p>
              <a:pPr algn="ctr"/>
              <a:r>
                <a:rPr lang="de-DE" altLang="en-US" sz="945">
                  <a:latin typeface="CorpoS" pitchFamily="2" charset="0"/>
                </a:rPr>
                <a:t>download</a:t>
              </a:r>
            </a:p>
          </p:txBody>
        </p:sp>
        <p:cxnSp>
          <p:nvCxnSpPr>
            <p:cNvPr id="122990" name="AutoShape 110"/>
            <p:cNvCxnSpPr>
              <a:cxnSpLocks noChangeShapeType="1"/>
              <a:stCxn id="122947" idx="0"/>
              <a:endCxn id="122989" idx="2"/>
            </p:cNvCxnSpPr>
            <p:nvPr/>
          </p:nvCxnSpPr>
          <p:spPr bwMode="auto">
            <a:xfrm rot="16200000">
              <a:off x="3339" y="2576"/>
              <a:ext cx="678" cy="61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991" name="Group 111"/>
          <p:cNvGrpSpPr>
            <a:grpSpLocks/>
          </p:cNvGrpSpPr>
          <p:nvPr/>
        </p:nvGrpSpPr>
        <p:grpSpPr bwMode="auto">
          <a:xfrm>
            <a:off x="5051518" y="901525"/>
            <a:ext cx="1876550" cy="3369091"/>
            <a:chOff x="2400" y="762"/>
            <a:chExt cx="1251" cy="2246"/>
          </a:xfrm>
        </p:grpSpPr>
        <p:sp>
          <p:nvSpPr>
            <p:cNvPr id="122992" name="Rectangle 112"/>
            <p:cNvSpPr>
              <a:spLocks noChangeArrowheads="1"/>
            </p:cNvSpPr>
            <p:nvPr/>
          </p:nvSpPr>
          <p:spPr bwMode="auto">
            <a:xfrm>
              <a:off x="2400" y="2113"/>
              <a:ext cx="582" cy="13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5042" tIns="44222" rIns="85042" bIns="44222" anchor="ctr"/>
            <a:lstStyle/>
            <a:p>
              <a:pPr algn="ctr"/>
              <a:r>
                <a:rPr lang="de-DE" altLang="en-US" sz="945">
                  <a:latin typeface="CorpoS" pitchFamily="2" charset="0"/>
                </a:rPr>
                <a:t>initialization</a:t>
              </a:r>
            </a:p>
          </p:txBody>
        </p:sp>
        <p:sp>
          <p:nvSpPr>
            <p:cNvPr id="122993" name="Rectangle 113"/>
            <p:cNvSpPr>
              <a:spLocks noChangeArrowheads="1"/>
            </p:cNvSpPr>
            <p:nvPr/>
          </p:nvSpPr>
          <p:spPr bwMode="auto">
            <a:xfrm>
              <a:off x="2400" y="2408"/>
              <a:ext cx="582" cy="1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5042" tIns="44222" rIns="85042" bIns="44222" anchor="ctr"/>
            <a:lstStyle/>
            <a:p>
              <a:pPr algn="ctr"/>
              <a:endParaRPr lang="en-US" altLang="en-US" sz="945">
                <a:latin typeface="CorpoS" pitchFamily="2" charset="0"/>
              </a:endParaRPr>
            </a:p>
          </p:txBody>
        </p:sp>
        <p:cxnSp>
          <p:nvCxnSpPr>
            <p:cNvPr id="122994" name="AutoShape 114"/>
            <p:cNvCxnSpPr>
              <a:cxnSpLocks noChangeShapeType="1"/>
              <a:stCxn id="122992" idx="0"/>
              <a:endCxn id="122995" idx="3"/>
            </p:cNvCxnSpPr>
            <p:nvPr/>
          </p:nvCxnSpPr>
          <p:spPr bwMode="auto">
            <a:xfrm rot="16200000">
              <a:off x="2307" y="1418"/>
              <a:ext cx="1079" cy="311"/>
            </a:xfrm>
            <a:prstGeom prst="bentConnector4">
              <a:avLst>
                <a:gd name="adj1" fmla="val 37440"/>
                <a:gd name="adj2" fmla="val 14630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95" name="AutoShape 115"/>
            <p:cNvSpPr>
              <a:spLocks noChangeArrowheads="1"/>
            </p:cNvSpPr>
            <p:nvPr/>
          </p:nvSpPr>
          <p:spPr bwMode="auto">
            <a:xfrm>
              <a:off x="2450" y="762"/>
              <a:ext cx="552" cy="543"/>
            </a:xfrm>
            <a:prstGeom prst="flowChartDocumen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5042" tIns="44222" rIns="85042" bIns="44222" anchor="ctr"/>
            <a:lstStyle/>
            <a:p>
              <a:r>
                <a:rPr lang="de-DE" altLang="en-US" sz="945">
                  <a:latin typeface="CorpoS" pitchFamily="2" charset="0"/>
                </a:rPr>
                <a:t>CAM-specific Initfile</a:t>
              </a:r>
            </a:p>
          </p:txBody>
        </p:sp>
        <p:sp>
          <p:nvSpPr>
            <p:cNvPr id="122996" name="Text Box 116"/>
            <p:cNvSpPr txBox="1">
              <a:spLocks noChangeArrowheads="1"/>
            </p:cNvSpPr>
            <p:nvPr/>
          </p:nvSpPr>
          <p:spPr bwMode="auto">
            <a:xfrm>
              <a:off x="2757" y="1523"/>
              <a:ext cx="894" cy="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01600" indent="-101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de-DE" altLang="en-US" sz="945">
                  <a:latin typeface="CorpoS" pitchFamily="2" charset="0"/>
                </a:rPr>
                <a:t>Creation of CAM-specific projectpath and Initialsation Data</a:t>
              </a:r>
            </a:p>
          </p:txBody>
        </p:sp>
        <p:cxnSp>
          <p:nvCxnSpPr>
            <p:cNvPr id="122997" name="AutoShape 117"/>
            <p:cNvCxnSpPr>
              <a:cxnSpLocks noChangeShapeType="1"/>
            </p:cNvCxnSpPr>
            <p:nvPr/>
          </p:nvCxnSpPr>
          <p:spPr bwMode="auto">
            <a:xfrm rot="16200000">
              <a:off x="2319" y="2672"/>
              <a:ext cx="456" cy="216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048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Proterm</a:t>
            </a:r>
            <a:r>
              <a:rPr lang="en-US" altLang="en-US" dirty="0" smtClean="0"/>
              <a:t> Projects</a:t>
            </a:r>
            <a:endParaRPr lang="en-IN" altLang="en-US" dirty="0" smtClean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lnSpc>
                <a:spcPts val="2600"/>
              </a:lnSpc>
              <a:spcAft>
                <a:spcPts val="1000"/>
              </a:spcAft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1pPr>
            <a:lvl2pPr marL="742950" indent="-285750" eaLnBrk="0" hangingPunct="0">
              <a:lnSpc>
                <a:spcPts val="2600"/>
              </a:lnSpc>
              <a:spcAft>
                <a:spcPts val="1000"/>
              </a:spcAft>
              <a:buFont typeface="CorpoS" pitchFamily="2" charset="0"/>
              <a:buChar char="•"/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2pPr>
            <a:lvl3pPr marL="11430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3pPr>
            <a:lvl4pPr marL="16002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4pPr>
            <a:lvl5pPr marL="20574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fld id="{AF00CC27-463F-4994-BF4A-4EC4181EFDCC}" type="slidenum">
              <a:rPr lang="en-US" altLang="en-US" sz="900" smtClean="0"/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t>6</a:t>
            </a:fld>
            <a:endParaRPr lang="en-US" altLang="en-US" sz="900" smtClean="0"/>
          </a:p>
        </p:txBody>
      </p:sp>
      <p:sp>
        <p:nvSpPr>
          <p:cNvPr id="27655" name="TextBox 8"/>
          <p:cNvSpPr txBox="1">
            <a:spLocks noChangeArrowheads="1"/>
          </p:cNvSpPr>
          <p:nvPr/>
        </p:nvSpPr>
        <p:spPr bwMode="auto">
          <a:xfrm>
            <a:off x="1670766" y="912662"/>
            <a:ext cx="24032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lnSpc>
                <a:spcPts val="2600"/>
              </a:lnSpc>
              <a:spcAft>
                <a:spcPts val="1000"/>
              </a:spcAft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1pPr>
            <a:lvl2pPr marL="742950" indent="-285750" eaLnBrk="0" hangingPunct="0">
              <a:lnSpc>
                <a:spcPts val="2600"/>
              </a:lnSpc>
              <a:spcAft>
                <a:spcPts val="1000"/>
              </a:spcAft>
              <a:buFont typeface="CorpoS" pitchFamily="2" charset="0"/>
              <a:buChar char="•"/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2pPr>
            <a:lvl3pPr marL="11430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3pPr>
            <a:lvl4pPr marL="16002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4pPr>
            <a:lvl5pPr marL="20574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smtClean="0">
                <a:latin typeface="Arial" charset="0"/>
              </a:rPr>
              <a:t>Tool &amp; Die Production</a:t>
            </a:r>
            <a:endParaRPr lang="en-IN" altLang="en-US" sz="1800" dirty="0">
              <a:latin typeface="Arial" charset="0"/>
            </a:endParaRPr>
          </a:p>
        </p:txBody>
      </p:sp>
      <p:sp>
        <p:nvSpPr>
          <p:cNvPr id="27656" name="TextBox 9"/>
          <p:cNvSpPr txBox="1">
            <a:spLocks noChangeArrowheads="1"/>
          </p:cNvSpPr>
          <p:nvPr/>
        </p:nvSpPr>
        <p:spPr bwMode="auto">
          <a:xfrm>
            <a:off x="7013113" y="905156"/>
            <a:ext cx="20056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lnSpc>
                <a:spcPts val="2600"/>
              </a:lnSpc>
              <a:spcAft>
                <a:spcPts val="1000"/>
              </a:spcAft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1pPr>
            <a:lvl2pPr marL="742950" indent="-285750" eaLnBrk="0" hangingPunct="0">
              <a:lnSpc>
                <a:spcPts val="2600"/>
              </a:lnSpc>
              <a:spcAft>
                <a:spcPts val="1000"/>
              </a:spcAft>
              <a:buFont typeface="CorpoS" pitchFamily="2" charset="0"/>
              <a:buChar char="•"/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2pPr>
            <a:lvl3pPr marL="11430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3pPr>
            <a:lvl4pPr marL="16002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4pPr>
            <a:lvl5pPr marL="20574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smtClean="0">
                <a:latin typeface="Arial" charset="0"/>
              </a:rPr>
              <a:t>Series Production</a:t>
            </a:r>
            <a:endParaRPr lang="en-IN" altLang="en-US" sz="18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463" y="1420814"/>
            <a:ext cx="4947894" cy="403263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Manufacturing of Tools, Dies and Pilot parts in house.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Production since 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across more than 15 manufacturing plants in Germany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MBRDI team was involved in Rollouts on the </a:t>
            </a:r>
            <a:r>
              <a:rPr lang="en-US" dirty="0" err="1" smtClean="0"/>
              <a:t>shopfloor</a:t>
            </a:r>
            <a:r>
              <a:rPr lang="en-US" dirty="0" smtClean="0"/>
              <a:t>.</a:t>
            </a:r>
          </a:p>
          <a:p>
            <a:pPr marL="0" indent="0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Also used in Tube Bending Plants for Trucks and Cars (</a:t>
            </a:r>
            <a:r>
              <a:rPr lang="en-US" dirty="0" err="1" smtClean="0"/>
              <a:t>Woerth</a:t>
            </a:r>
            <a:r>
              <a:rPr lang="en-US" dirty="0" smtClean="0"/>
              <a:t> and Sindelfingen)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5542979" y="1391979"/>
            <a:ext cx="4947894" cy="40614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ts val="100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193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ts val="1000"/>
              </a:spcAft>
              <a:buFont typeface="CorpoS" pitchFamily="2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538163" indent="-268288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539750" indent="-26987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26987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2960688" indent="-85725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5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417888" indent="-85725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5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875088" indent="-85725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5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4332288" indent="-85725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5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Manufacturing of actual Car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In Production since 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Background Jobs performing scheduled Automatic Backup of Machine Data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2021 and Future Plan</a:t>
            </a:r>
            <a:endParaRPr lang="en-IN" altLang="en-US" dirty="0" smtClean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lnSpc>
                <a:spcPts val="2600"/>
              </a:lnSpc>
              <a:spcAft>
                <a:spcPts val="1000"/>
              </a:spcAft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1pPr>
            <a:lvl2pPr marL="742950" indent="-285750" eaLnBrk="0" hangingPunct="0">
              <a:lnSpc>
                <a:spcPts val="2600"/>
              </a:lnSpc>
              <a:spcAft>
                <a:spcPts val="1000"/>
              </a:spcAft>
              <a:buFont typeface="CorpoS" pitchFamily="2" charset="0"/>
              <a:buChar char="•"/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2pPr>
            <a:lvl3pPr marL="11430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3pPr>
            <a:lvl4pPr marL="16002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4pPr>
            <a:lvl5pPr marL="20574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fld id="{AF00CC27-463F-4994-BF4A-4EC4181EFDCC}" type="slidenum">
              <a:rPr lang="en-US" altLang="en-US" sz="900" smtClean="0"/>
              <a:pPr eaLnBrk="1" hangingPunct="1">
                <a:lnSpc>
                  <a:spcPct val="100000"/>
                </a:lnSpc>
                <a:spcAft>
                  <a:spcPct val="0"/>
                </a:spcAft>
              </a:pPr>
              <a:t>7</a:t>
            </a:fld>
            <a:endParaRPr lang="en-US" altLang="en-US" sz="900" smtClean="0"/>
          </a:p>
        </p:txBody>
      </p:sp>
      <p:sp>
        <p:nvSpPr>
          <p:cNvPr id="27655" name="TextBox 8"/>
          <p:cNvSpPr txBox="1">
            <a:spLocks noChangeArrowheads="1"/>
          </p:cNvSpPr>
          <p:nvPr/>
        </p:nvSpPr>
        <p:spPr bwMode="auto">
          <a:xfrm>
            <a:off x="2523596" y="960070"/>
            <a:ext cx="6976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lnSpc>
                <a:spcPts val="2600"/>
              </a:lnSpc>
              <a:spcAft>
                <a:spcPts val="1000"/>
              </a:spcAft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1pPr>
            <a:lvl2pPr marL="742950" indent="-285750" eaLnBrk="0" hangingPunct="0">
              <a:lnSpc>
                <a:spcPts val="2600"/>
              </a:lnSpc>
              <a:spcAft>
                <a:spcPts val="1000"/>
              </a:spcAft>
              <a:buFont typeface="CorpoS" pitchFamily="2" charset="0"/>
              <a:buChar char="•"/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2pPr>
            <a:lvl3pPr marL="11430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3pPr>
            <a:lvl4pPr marL="16002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4pPr>
            <a:lvl5pPr marL="20574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smtClean="0">
                <a:latin typeface="Arial" charset="0"/>
              </a:rPr>
              <a:t>2021</a:t>
            </a:r>
            <a:endParaRPr lang="en-IN" altLang="en-US" sz="1800" dirty="0">
              <a:latin typeface="Arial" charset="0"/>
            </a:endParaRPr>
          </a:p>
        </p:txBody>
      </p:sp>
      <p:sp>
        <p:nvSpPr>
          <p:cNvPr id="27656" name="TextBox 9"/>
          <p:cNvSpPr txBox="1">
            <a:spLocks noChangeArrowheads="1"/>
          </p:cNvSpPr>
          <p:nvPr/>
        </p:nvSpPr>
        <p:spPr bwMode="auto">
          <a:xfrm>
            <a:off x="7668112" y="960070"/>
            <a:ext cx="69762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lnSpc>
                <a:spcPts val="2600"/>
              </a:lnSpc>
              <a:spcAft>
                <a:spcPts val="1000"/>
              </a:spcAft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1pPr>
            <a:lvl2pPr marL="742950" indent="-285750" eaLnBrk="0" hangingPunct="0">
              <a:lnSpc>
                <a:spcPts val="2600"/>
              </a:lnSpc>
              <a:spcAft>
                <a:spcPts val="1000"/>
              </a:spcAft>
              <a:buFont typeface="CorpoS" pitchFamily="2" charset="0"/>
              <a:buChar char="•"/>
              <a:defRPr sz="20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2pPr>
            <a:lvl3pPr marL="11430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3pPr>
            <a:lvl4pPr marL="16002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4pPr>
            <a:lvl5pPr marL="2057400" indent="-228600" eaLnBrk="0" hangingPunct="0">
              <a:lnSpc>
                <a:spcPts val="2000"/>
              </a:lnSpc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5pPr>
            <a:lvl6pPr marL="25146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6pPr>
            <a:lvl7pPr marL="29718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7pPr>
            <a:lvl8pPr marL="34290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8pPr>
            <a:lvl9pPr marL="3886200" indent="-22860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CorpoS" pitchFamily="2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1800" dirty="0" smtClean="0">
                <a:latin typeface="Arial" charset="0"/>
              </a:rPr>
              <a:t>2022</a:t>
            </a:r>
            <a:endParaRPr lang="en-IN" altLang="en-US" sz="18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8463" y="1420814"/>
            <a:ext cx="4947894" cy="466694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EDC movement to Frankfurt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Technology Upgrade from EJBs to REST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Upgrade to Hibernate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Replacement of PAI </a:t>
            </a:r>
            <a:r>
              <a:rPr lang="en-US" dirty="0" err="1" smtClean="0"/>
              <a:t>clientcontainer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Replacement of PAI </a:t>
            </a:r>
            <a:r>
              <a:rPr lang="en-US" dirty="0" smtClean="0"/>
              <a:t>RIAD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Preparation for Daimler Hybrid Cloud (DHC) migration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EU Data Protection Topics – Part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New Tube Bending Process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RUN : Production support for Tool &amp; Die and Series production </a:t>
            </a:r>
            <a:endParaRPr lang="en-US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5542979" y="1391978"/>
            <a:ext cx="4947894" cy="46957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ts val="100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193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ts val="1000"/>
              </a:spcAft>
              <a:buFont typeface="CorpoS" pitchFamily="2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538163" indent="-268288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539750" indent="-26987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269875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har char="-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2960688" indent="-85725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5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417888" indent="-85725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5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875088" indent="-85725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5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4332288" indent="-85725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5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EU Data Protection Topics – Part </a:t>
            </a:r>
            <a:r>
              <a:rPr lang="en-US" dirty="0" smtClean="0"/>
              <a:t>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Migration to Daimler Hybrid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Proterm</a:t>
            </a:r>
            <a:r>
              <a:rPr lang="en-US" dirty="0" smtClean="0"/>
              <a:t> Mobile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: Production support for Tool &amp; Die and Series production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Proterm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563696-40E4-4859-84B3-09AC1B4BE75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poS" pitchFamily="2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poS" pitchFamily="2" charset="0"/>
              <a:ea typeface="+mn-ea"/>
              <a:cs typeface="Arial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3461148"/>
              </p:ext>
            </p:extLst>
          </p:nvPr>
        </p:nvGraphicFramePr>
        <p:xfrm>
          <a:off x="395288" y="1173402"/>
          <a:ext cx="5850064" cy="4102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6090" y="1082159"/>
            <a:ext cx="92845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MBRDI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2" y="4272370"/>
            <a:ext cx="766470" cy="903869"/>
          </a:xfrm>
          <a:prstGeom prst="rect">
            <a:avLst/>
          </a:prstGeom>
        </p:spPr>
      </p:pic>
      <p:sp>
        <p:nvSpPr>
          <p:cNvPr id="11" name="AutoShape 2" descr="Primary pho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88" y="4204768"/>
            <a:ext cx="797393" cy="10252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94090" y="997880"/>
            <a:ext cx="9499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ITO/CE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49" y="4272370"/>
            <a:ext cx="642438" cy="89292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037957" y="1897992"/>
            <a:ext cx="1262205" cy="907923"/>
            <a:chOff x="2293929" y="839625"/>
            <a:chExt cx="1262205" cy="763022"/>
          </a:xfrm>
        </p:grpSpPr>
        <p:sp>
          <p:nvSpPr>
            <p:cNvPr id="17" name="Rectangle 16"/>
            <p:cNvSpPr/>
            <p:nvPr/>
          </p:nvSpPr>
          <p:spPr>
            <a:xfrm>
              <a:off x="2293929" y="839625"/>
              <a:ext cx="1262205" cy="631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2293929" y="839625"/>
              <a:ext cx="1262205" cy="7630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marR="0" lvl="0" indent="0" algn="ctr" defTabSz="533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S"/>
                  <a:ea typeface="+mn-ea"/>
                  <a:cs typeface="Arial"/>
                </a:rPr>
                <a:t>Gerold Winz</a:t>
              </a:r>
            </a:p>
            <a:p>
              <a:pPr marL="0" marR="0" lvl="0" indent="0" algn="ctr" defTabSz="533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S"/>
                  <a:ea typeface="+mn-ea"/>
                  <a:cs typeface="Arial"/>
                </a:rPr>
                <a:t>(E4)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poS"/>
                <a:ea typeface="+mn-ea"/>
                <a:cs typeface="Arial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37956" y="3440918"/>
            <a:ext cx="1262205" cy="840595"/>
            <a:chOff x="2293929" y="839625"/>
            <a:chExt cx="1262205" cy="631102"/>
          </a:xfrm>
        </p:grpSpPr>
        <p:sp>
          <p:nvSpPr>
            <p:cNvPr id="25" name="Rectangle 24"/>
            <p:cNvSpPr/>
            <p:nvPr/>
          </p:nvSpPr>
          <p:spPr>
            <a:xfrm>
              <a:off x="2293929" y="839625"/>
              <a:ext cx="1262205" cy="631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/>
            <p:cNvSpPr txBox="1"/>
            <p:nvPr/>
          </p:nvSpPr>
          <p:spPr>
            <a:xfrm>
              <a:off x="2293929" y="839625"/>
              <a:ext cx="1262205" cy="6311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marR="0" lvl="0" indent="0" algn="ctr" defTabSz="533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S"/>
                  <a:ea typeface="+mn-ea"/>
                  <a:cs typeface="Arial"/>
                </a:rPr>
                <a:t>Dieter Engelfried</a:t>
              </a:r>
            </a:p>
            <a:p>
              <a:pPr marL="0" marR="0" lvl="0" indent="0" algn="ctr" defTabSz="533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S"/>
                  <a:ea typeface="+mn-ea"/>
                  <a:cs typeface="Arial"/>
                </a:rPr>
                <a:t>(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poS"/>
                  <a:ea typeface="+mn-ea"/>
                  <a:cs typeface="Arial"/>
                </a:rPr>
                <a:t>Product Owner)</a:t>
              </a:r>
            </a:p>
          </p:txBody>
        </p:sp>
      </p:grpSp>
      <p:cxnSp>
        <p:nvCxnSpPr>
          <p:cNvPr id="28" name="Straight Connector 27"/>
          <p:cNvCxnSpPr>
            <a:endCxn id="26" idx="0"/>
          </p:cNvCxnSpPr>
          <p:nvPr/>
        </p:nvCxnSpPr>
        <p:spPr>
          <a:xfrm flipH="1">
            <a:off x="8669059" y="2648943"/>
            <a:ext cx="1" cy="7919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1" descr="Herr Gerold Winz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968" y="1933672"/>
            <a:ext cx="975491" cy="7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968" y="3440920"/>
            <a:ext cx="1034586" cy="83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23"/>
          <a:stretch/>
        </p:blipFill>
        <p:spPr>
          <a:xfrm>
            <a:off x="5203743" y="4305129"/>
            <a:ext cx="759177" cy="87389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456337" y="3404779"/>
            <a:ext cx="1262205" cy="631102"/>
            <a:chOff x="4584832" y="2183874"/>
            <a:chExt cx="1262205" cy="631102"/>
          </a:xfrm>
        </p:grpSpPr>
        <p:sp>
          <p:nvSpPr>
            <p:cNvPr id="32" name="Rectangle 31"/>
            <p:cNvSpPr/>
            <p:nvPr/>
          </p:nvSpPr>
          <p:spPr>
            <a:xfrm>
              <a:off x="4584832" y="2183874"/>
              <a:ext cx="1262205" cy="6311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4584832" y="2183874"/>
              <a:ext cx="1262205" cy="6311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/>
                <a:t>Darshan</a:t>
              </a:r>
              <a:r>
                <a:rPr lang="en-US" sz="1200" kern="1200" dirty="0" smtClean="0"/>
                <a:t> Madihalli</a:t>
              </a:r>
              <a:endParaRPr lang="en-US" sz="1200" kern="1200" dirty="0" smtClean="0"/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5583331" y="3224745"/>
            <a:ext cx="17982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369908" y="3230966"/>
            <a:ext cx="1" cy="1738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63696-40E4-4859-84B3-09AC1B4BE7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35246" y="2423160"/>
            <a:ext cx="23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0167357"/>
      </p:ext>
    </p:extLst>
  </p:cSld>
  <p:clrMapOvr>
    <a:masterClrMapping/>
  </p:clrMapOvr>
</p:sld>
</file>

<file path=ppt/theme/theme1.xml><?xml version="1.0" encoding="utf-8"?>
<a:theme xmlns:a="http://schemas.openxmlformats.org/drawingml/2006/main" name="MB_presentation_slides_EN_16_9">
  <a:themeElements>
    <a:clrScheme name="MB 2011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MB 2011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B 2011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raft">
  <a:themeElements>
    <a:clrScheme name="Draft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Draft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raft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fidential">
  <a:themeElements>
    <a:clrScheme name="Confidential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Confidential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fidential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cret">
  <a:themeElements>
    <a:clrScheme name="Secret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Secret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ret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raft + Confidential">
  <a:themeElements>
    <a:clrScheme name="Draft + Confidential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Draft + Confidential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raft + Confidential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raft + Secret">
  <a:themeElements>
    <a:clrScheme name="Draft + Secret 1">
      <a:dk1>
        <a:srgbClr val="000000"/>
      </a:dk1>
      <a:lt1>
        <a:srgbClr val="FFFFFF"/>
      </a:lt1>
      <a:dk2>
        <a:srgbClr val="B6BBC1"/>
      </a:dk2>
      <a:lt2>
        <a:srgbClr val="EAEAEA"/>
      </a:lt2>
      <a:accent1>
        <a:srgbClr val="003366"/>
      </a:accent1>
      <a:accent2>
        <a:srgbClr val="00ADEF"/>
      </a:accent2>
      <a:accent3>
        <a:srgbClr val="FFFFFF"/>
      </a:accent3>
      <a:accent4>
        <a:srgbClr val="000000"/>
      </a:accent4>
      <a:accent5>
        <a:srgbClr val="AAADB8"/>
      </a:accent5>
      <a:accent6>
        <a:srgbClr val="009CD9"/>
      </a:accent6>
      <a:hlink>
        <a:srgbClr val="0082E6"/>
      </a:hlink>
      <a:folHlink>
        <a:srgbClr val="9F0002"/>
      </a:folHlink>
    </a:clrScheme>
    <a:fontScheme name="Draft + Secret">
      <a:majorFont>
        <a:latin typeface="CorpoA"/>
        <a:ea typeface=""/>
        <a:cs typeface="Arial"/>
      </a:majorFont>
      <a:minorFont>
        <a:latin typeface="Corpo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raft + Secret 1">
        <a:dk1>
          <a:srgbClr val="000000"/>
        </a:dk1>
        <a:lt1>
          <a:srgbClr val="FFFFFF"/>
        </a:lt1>
        <a:dk2>
          <a:srgbClr val="B6BBC1"/>
        </a:dk2>
        <a:lt2>
          <a:srgbClr val="EAEAEA"/>
        </a:lt2>
        <a:accent1>
          <a:srgbClr val="003366"/>
        </a:accent1>
        <a:accent2>
          <a:srgbClr val="00ADEF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009CD9"/>
        </a:accent6>
        <a:hlink>
          <a:srgbClr val="0082E6"/>
        </a:hlink>
        <a:folHlink>
          <a:srgbClr val="9F00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MB_presentation_slides_EN_16_9</Template>
  <TotalTime>0</TotalTime>
  <Words>518</Words>
  <Application>Microsoft Office PowerPoint</Application>
  <PresentationFormat>Custom</PresentationFormat>
  <Paragraphs>173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CorpoA</vt:lpstr>
      <vt:lpstr>CorpoADem</vt:lpstr>
      <vt:lpstr>CorpoS</vt:lpstr>
      <vt:lpstr>Wingdings</vt:lpstr>
      <vt:lpstr>MB_presentation_slides_EN_16_9</vt:lpstr>
      <vt:lpstr>Draft</vt:lpstr>
      <vt:lpstr>Confidential</vt:lpstr>
      <vt:lpstr>Secret</vt:lpstr>
      <vt:lpstr>Draft + Confidential</vt:lpstr>
      <vt:lpstr>Draft + Secret</vt:lpstr>
      <vt:lpstr>Photo Editor Photo</vt:lpstr>
      <vt:lpstr>Proterm Overview</vt:lpstr>
      <vt:lpstr>Proterm </vt:lpstr>
      <vt:lpstr>CAM Process Overview</vt:lpstr>
      <vt:lpstr>Proterm (CAM-NT &amp; ProtermSoft)</vt:lpstr>
      <vt:lpstr>PowerPoint Presentation</vt:lpstr>
      <vt:lpstr>Proterm Projects</vt:lpstr>
      <vt:lpstr>2021 and Future Plan</vt:lpstr>
      <vt:lpstr>Proterm Team</vt:lpstr>
      <vt:lpstr>PowerPoint Presentation</vt:lpstr>
    </vt:vector>
  </TitlesOfParts>
  <Company>Corp 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45 pt on two lines</dc:title>
  <dc:creator>George,Shiny,623</dc:creator>
  <cp:lastModifiedBy>Janardhana, Bharath (623)</cp:lastModifiedBy>
  <cp:revision>227</cp:revision>
  <dcterms:created xsi:type="dcterms:W3CDTF">2012-03-12T04:26:51Z</dcterms:created>
  <dcterms:modified xsi:type="dcterms:W3CDTF">2021-12-17T05:38:46Z</dcterms:modified>
</cp:coreProperties>
</file>