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59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CA445-FBC2-499F-8DA8-EB15884B83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391FE-DBFB-4902-A998-89387331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56AA-C5E2-4215-82AD-A1074E35A0A0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C71E-B88A-44E7-A812-17FAA7DF2581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FE73-DE1A-4476-B08F-29B560128070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0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66D7-ACCC-49D3-AAEF-17D9765A6274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AE05-1569-448C-AB75-DA12FC3BCE7E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C0AC-80EE-4EC0-88F7-3AB98576FB70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398F-8642-4A28-9CD3-5DE8B3F852D9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0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E101-2257-4150-975A-E80634318C2C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0CE-7479-4E30-B9E0-E024D4BA1F70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5A45-0217-4590-824D-F4A13628252C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4741-CF18-4955-9A01-6DB710F62536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3B83-D974-4EBB-B534-6126371450E8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Mercedes Benz Tech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72C2-6BB4-4976-A0CD-CD64DBB990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758215280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663105" cy="2523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orpoS" pitchFamily="2" charset="0"/>
              </a:rPr>
              <a:t>Internal</a:t>
            </a:r>
            <a:endParaRPr lang="en-US" sz="1000">
              <a:solidFill>
                <a:srgbClr val="000000"/>
              </a:solidFill>
              <a:latin typeface="Corp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 txBox="1">
            <a:spLocks/>
          </p:cNvSpPr>
          <p:nvPr/>
        </p:nvSpPr>
        <p:spPr>
          <a:xfrm>
            <a:off x="1210212" y="2514600"/>
            <a:ext cx="9144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  <a:latin typeface="Daimler CACPro" panose="00000500000000000000" pitchFamily="50" charset="0"/>
              </a:rPr>
              <a:t/>
            </a:r>
            <a:br>
              <a:rPr lang="de-DE" dirty="0">
                <a:solidFill>
                  <a:schemeClr val="bg1"/>
                </a:solidFill>
                <a:latin typeface="Daimler CACPro" panose="00000500000000000000" pitchFamily="50" charset="0"/>
              </a:rPr>
            </a:br>
            <a:endParaRPr lang="en-IN" dirty="0">
              <a:solidFill>
                <a:schemeClr val="bg1"/>
              </a:solidFill>
              <a:latin typeface="Daimler CACPro" panose="00000500000000000000" pitchFamily="50" charset="0"/>
            </a:endParaRP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413631" y="3744604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IoT</a:t>
            </a:r>
            <a:r>
              <a:rPr lang="en-US" sz="5400" dirty="0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 MO - </a:t>
            </a:r>
            <a:r>
              <a:rPr lang="en-US" sz="5400" dirty="0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Manufacturing Service Bus (MSB)</a:t>
            </a:r>
            <a:endParaRPr lang="en-US" sz="5400" dirty="0">
              <a:solidFill>
                <a:schemeClr val="bg1"/>
              </a:solidFill>
              <a:latin typeface="MB Corpo A Screen1 Cond" panose="020B08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308691" y="220438"/>
            <a:ext cx="4462932" cy="1048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>
                <a:solidFill>
                  <a:schemeClr val="bg2"/>
                </a:solidFill>
                <a:latin typeface="Daimler CACPro" panose="00000500000000000000" pitchFamily="50" charset="0"/>
              </a:rPr>
              <a:t>Agenda</a:t>
            </a:r>
            <a:endParaRPr lang="en-IN" dirty="0">
              <a:solidFill>
                <a:schemeClr val="bg1"/>
              </a:solidFill>
              <a:latin typeface="Daimler CACPro" panose="00000500000000000000" pitchFamily="50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Project Overview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MB Corpo A Screen1 Cond" panose="020B0804000000000000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Use Case of MSB Project</a:t>
            </a:r>
          </a:p>
          <a:p>
            <a:endParaRPr lang="en-US" dirty="0">
              <a:solidFill>
                <a:schemeClr val="bg1"/>
              </a:solidFill>
              <a:latin typeface="MB Corpo A Screen1 Cond" panose="020B0804000000000000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B Corpo A Screen1 Cond" panose="020B0804000000000000" pitchFamily="34" charset="0"/>
              </a:rPr>
              <a:t>Project Footprint</a:t>
            </a:r>
          </a:p>
          <a:p>
            <a:endParaRPr lang="en-US" dirty="0" smtClean="0">
              <a:solidFill>
                <a:schemeClr val="bg1"/>
              </a:solidFill>
              <a:latin typeface="MB Corpo A Screen1 Cond" panose="020B0804000000000000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Project Overview</a:t>
            </a:r>
            <a:endParaRPr lang="en-US" b="1" dirty="0">
              <a:solidFill>
                <a:schemeClr val="bg1"/>
              </a:solidFill>
              <a:latin typeface="MB Corpo A Screen1 Cond" panose="020B0804000000000000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9530"/>
            <a:ext cx="7455195" cy="2351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485" y="4146281"/>
            <a:ext cx="3360909" cy="2279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8389088" y="1954980"/>
            <a:ext cx="35725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Lead Role: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Kubernetes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App </a:t>
            </a:r>
            <a:r>
              <a:rPr lang="en-US" dirty="0">
                <a:solidFill>
                  <a:schemeClr val="bg1"/>
                </a:solidFill>
              </a:rPr>
              <a:t>Connect Enterprise (ACE)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Eclipse </a:t>
            </a:r>
            <a:r>
              <a:rPr lang="en-US" dirty="0" err="1">
                <a:solidFill>
                  <a:schemeClr val="bg1"/>
                </a:solidFill>
              </a:rPr>
              <a:t>Amlen</a:t>
            </a:r>
            <a:r>
              <a:rPr lang="en-US" dirty="0">
                <a:solidFill>
                  <a:schemeClr val="bg1"/>
                </a:solidFill>
              </a:rPr>
              <a:t> (IMA)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IBM MQ/MQXR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Lightning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Logstash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fluentD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IBM Integration Bus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99721" y="45275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 Role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Grafana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Prometheus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Elastic </a:t>
            </a:r>
            <a:r>
              <a:rPr lang="en-US" dirty="0" smtClean="0">
                <a:solidFill>
                  <a:schemeClr val="bg1"/>
                </a:solidFill>
              </a:rPr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Kafka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97215"/>
            <a:ext cx="3804139" cy="23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Use Case of MSB Project</a:t>
            </a:r>
            <a:endParaRPr lang="en-US" dirty="0">
              <a:solidFill>
                <a:schemeClr val="bg1"/>
              </a:solidFill>
              <a:latin typeface="MB Corpo A Screen1 Cond" panose="020B0804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Condition</a:t>
            </a:r>
            <a:r>
              <a:rPr lang="en-US" dirty="0" smtClean="0">
                <a:latin typeface="MB Corpo A Screen1 Cond" panose="020B0804000000000000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Monitoring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Extollo</a:t>
            </a:r>
            <a:r>
              <a:rPr lang="en-US" dirty="0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Datalake</a:t>
            </a:r>
            <a:r>
              <a:rPr lang="en-US" dirty="0" smtClean="0">
                <a:solidFill>
                  <a:schemeClr val="bg1"/>
                </a:solidFill>
                <a:latin typeface="MB Corpo A Screen1 Cond" panose="020B0804000000000000" pitchFamily="34" charset="0"/>
              </a:rPr>
              <a:t> Analytics</a:t>
            </a:r>
          </a:p>
          <a:p>
            <a:endParaRPr lang="en-US" dirty="0">
              <a:latin typeface="MB Corpo A Screen1 Cond" panose="020B0804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02" y="2328529"/>
            <a:ext cx="4847077" cy="3848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824" y="2383482"/>
            <a:ext cx="4826976" cy="3738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62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 bwMode="black">
          <a:xfrm>
            <a:off x="314656" y="282195"/>
            <a:ext cx="11397600" cy="9057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271" rtl="0" eaLnBrk="1" latinLnBrk="0" hangingPunct="1">
              <a:spcBef>
                <a:spcPts val="0"/>
              </a:spcBef>
              <a:buFont typeface="+mj-lt"/>
              <a:buNone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B Corpo A Title Cond Office"/>
                <a:ea typeface="+mj-ea"/>
                <a:cs typeface="+mj-cs"/>
              </a:rPr>
              <a:t>  Project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B Corpo A Title Cond Office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B Corpo A Title Cond Office"/>
                <a:ea typeface="+mj-ea"/>
                <a:cs typeface="+mj-cs"/>
              </a:rPr>
              <a:t>Footprint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B Corpo A Title Cond Office"/>
              <a:ea typeface="+mj-ea"/>
              <a:cs typeface="+mj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black">
          <a:xfrm>
            <a:off x="11387317" y="658492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spcBef>
                <a:spcPts val="0"/>
              </a:spcBef>
              <a:buFont typeface="+mj-lt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71">
              <a:defRPr/>
            </a:pPr>
            <a:fld id="{AD1D1349-391B-44DC-865F-5996B3E40F26}" type="slidenum">
              <a:rPr lang="en-US" smtClean="0">
                <a:solidFill>
                  <a:prstClr val="white"/>
                </a:solidFill>
                <a:latin typeface="MB Corpo S Text Office Light"/>
              </a:rPr>
              <a:pPr defTabSz="914271">
                <a:defRPr/>
              </a:pPr>
              <a:t>5</a:t>
            </a:fld>
            <a:endParaRPr lang="en-US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black">
          <a:xfrm>
            <a:off x="561214" y="282195"/>
            <a:ext cx="10930594" cy="9472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271" rtl="0" eaLnBrk="1" latinLnBrk="0" hangingPunct="1">
              <a:spcBef>
                <a:spcPts val="0"/>
              </a:spcBef>
              <a:buFont typeface="+mj-lt"/>
              <a:buNone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altLang="de-DE" dirty="0" smtClean="0">
              <a:solidFill>
                <a:prstClr val="white"/>
              </a:solidFill>
              <a:latin typeface="MB Corpo A Title Cond Office"/>
            </a:endParaRPr>
          </a:p>
        </p:txBody>
      </p:sp>
      <p:sp>
        <p:nvSpPr>
          <p:cNvPr id="7" name="Rechteck 1"/>
          <p:cNvSpPr/>
          <p:nvPr/>
        </p:nvSpPr>
        <p:spPr>
          <a:xfrm>
            <a:off x="278985" y="4937236"/>
            <a:ext cx="2798739" cy="1399913"/>
          </a:xfrm>
          <a:prstGeom prst="rect">
            <a:avLst/>
          </a:prstGeom>
          <a:solidFill>
            <a:srgbClr val="70707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B Corpo S Text Office Light"/>
              <a:ea typeface="+mn-ea"/>
              <a:cs typeface="+mn-cs"/>
            </a:endParaRPr>
          </a:p>
        </p:txBody>
      </p:sp>
      <p:sp>
        <p:nvSpPr>
          <p:cNvPr id="8" name="Textfeld 2"/>
          <p:cNvSpPr txBox="1"/>
          <p:nvPr/>
        </p:nvSpPr>
        <p:spPr bwMode="auto">
          <a:xfrm>
            <a:off x="9244338" y="262393"/>
            <a:ext cx="2576931" cy="1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99" dirty="0" smtClean="0">
                <a:solidFill>
                  <a:prstClr val="white"/>
                </a:solidFill>
                <a:latin typeface="MB Corpo S Text Office Light"/>
                <a:cs typeface="Daimler CS"/>
              </a:rPr>
              <a:t> </a:t>
            </a:r>
            <a:endParaRPr lang="de-DE" sz="1199" dirty="0">
              <a:solidFill>
                <a:prstClr val="white"/>
              </a:solidFill>
              <a:latin typeface="MB Corpo S Text Office Light"/>
              <a:cs typeface="Daimler CS"/>
            </a:endParaRPr>
          </a:p>
        </p:txBody>
      </p:sp>
      <p:grpSp>
        <p:nvGrpSpPr>
          <p:cNvPr id="9" name="Gruppieren 342"/>
          <p:cNvGrpSpPr/>
          <p:nvPr/>
        </p:nvGrpSpPr>
        <p:grpSpPr>
          <a:xfrm>
            <a:off x="1439362" y="1721626"/>
            <a:ext cx="8833824" cy="4886455"/>
            <a:chOff x="1477187" y="1438971"/>
            <a:chExt cx="8838425" cy="4889000"/>
          </a:xfrm>
        </p:grpSpPr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6007137" y="3129097"/>
              <a:ext cx="231775" cy="98075"/>
            </a:xfrm>
            <a:prstGeom prst="rect">
              <a:avLst/>
            </a:prstGeom>
            <a:solidFill>
              <a:srgbClr val="5097AB">
                <a:alpha val="50000"/>
              </a:srgbClr>
            </a:solidFill>
            <a:ln w="12700">
              <a:solidFill>
                <a:sysClr val="window" lastClr="FFFFFF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1" name="Freeform 32"/>
            <p:cNvSpPr>
              <a:spLocks/>
            </p:cNvSpPr>
            <p:nvPr/>
          </p:nvSpPr>
          <p:spPr bwMode="auto">
            <a:xfrm>
              <a:off x="3740962" y="4073576"/>
              <a:ext cx="34925" cy="17466"/>
            </a:xfrm>
            <a:custGeom>
              <a:avLst/>
              <a:gdLst>
                <a:gd name="T0" fmla="*/ 0 w 52"/>
                <a:gd name="T1" fmla="*/ 0 h 17"/>
                <a:gd name="T2" fmla="*/ 4 w 52"/>
                <a:gd name="T3" fmla="*/ 17 h 17"/>
                <a:gd name="T4" fmla="*/ 52 w 52"/>
                <a:gd name="T5" fmla="*/ 10 h 17"/>
                <a:gd name="T6" fmla="*/ 0 w 52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7">
                  <a:moveTo>
                    <a:pt x="0" y="0"/>
                  </a:moveTo>
                  <a:lnTo>
                    <a:pt x="4" y="17"/>
                  </a:lnTo>
                  <a:lnTo>
                    <a:pt x="52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>
              <a:off x="7240625" y="3493186"/>
              <a:ext cx="336550" cy="283479"/>
            </a:xfrm>
            <a:custGeom>
              <a:avLst/>
              <a:gdLst>
                <a:gd name="T0" fmla="*/ 0 w 488"/>
                <a:gd name="T1" fmla="*/ 168 h 352"/>
                <a:gd name="T2" fmla="*/ 4 w 488"/>
                <a:gd name="T3" fmla="*/ 261 h 352"/>
                <a:gd name="T4" fmla="*/ 38 w 488"/>
                <a:gd name="T5" fmla="*/ 287 h 352"/>
                <a:gd name="T6" fmla="*/ 10 w 488"/>
                <a:gd name="T7" fmla="*/ 333 h 352"/>
                <a:gd name="T8" fmla="*/ 64 w 488"/>
                <a:gd name="T9" fmla="*/ 352 h 352"/>
                <a:gd name="T10" fmla="*/ 191 w 488"/>
                <a:gd name="T11" fmla="*/ 333 h 352"/>
                <a:gd name="T12" fmla="*/ 216 w 488"/>
                <a:gd name="T13" fmla="*/ 280 h 352"/>
                <a:gd name="T14" fmla="*/ 302 w 488"/>
                <a:gd name="T15" fmla="*/ 255 h 352"/>
                <a:gd name="T16" fmla="*/ 309 w 488"/>
                <a:gd name="T17" fmla="*/ 210 h 352"/>
                <a:gd name="T18" fmla="*/ 339 w 488"/>
                <a:gd name="T19" fmla="*/ 200 h 352"/>
                <a:gd name="T20" fmla="*/ 324 w 488"/>
                <a:gd name="T21" fmla="*/ 178 h 352"/>
                <a:gd name="T22" fmla="*/ 357 w 488"/>
                <a:gd name="T23" fmla="*/ 176 h 352"/>
                <a:gd name="T24" fmla="*/ 379 w 488"/>
                <a:gd name="T25" fmla="*/ 131 h 352"/>
                <a:gd name="T26" fmla="*/ 369 w 488"/>
                <a:gd name="T27" fmla="*/ 89 h 352"/>
                <a:gd name="T28" fmla="*/ 483 w 488"/>
                <a:gd name="T29" fmla="*/ 57 h 352"/>
                <a:gd name="T30" fmla="*/ 488 w 488"/>
                <a:gd name="T31" fmla="*/ 48 h 352"/>
                <a:gd name="T32" fmla="*/ 445 w 488"/>
                <a:gd name="T33" fmla="*/ 41 h 352"/>
                <a:gd name="T34" fmla="*/ 383 w 488"/>
                <a:gd name="T35" fmla="*/ 69 h 352"/>
                <a:gd name="T36" fmla="*/ 355 w 488"/>
                <a:gd name="T37" fmla="*/ 0 h 352"/>
                <a:gd name="T38" fmla="*/ 302 w 488"/>
                <a:gd name="T39" fmla="*/ 53 h 352"/>
                <a:gd name="T40" fmla="*/ 151 w 488"/>
                <a:gd name="T41" fmla="*/ 48 h 352"/>
                <a:gd name="T42" fmla="*/ 74 w 488"/>
                <a:gd name="T43" fmla="*/ 130 h 352"/>
                <a:gd name="T44" fmla="*/ 22 w 488"/>
                <a:gd name="T45" fmla="*/ 103 h 352"/>
                <a:gd name="T46" fmla="*/ 0 w 488"/>
                <a:gd name="T47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8" h="352">
                  <a:moveTo>
                    <a:pt x="0" y="168"/>
                  </a:moveTo>
                  <a:lnTo>
                    <a:pt x="4" y="261"/>
                  </a:lnTo>
                  <a:lnTo>
                    <a:pt x="38" y="287"/>
                  </a:lnTo>
                  <a:lnTo>
                    <a:pt x="10" y="333"/>
                  </a:lnTo>
                  <a:lnTo>
                    <a:pt x="64" y="352"/>
                  </a:lnTo>
                  <a:lnTo>
                    <a:pt x="191" y="333"/>
                  </a:lnTo>
                  <a:lnTo>
                    <a:pt x="216" y="280"/>
                  </a:lnTo>
                  <a:lnTo>
                    <a:pt x="302" y="255"/>
                  </a:lnTo>
                  <a:lnTo>
                    <a:pt x="309" y="210"/>
                  </a:lnTo>
                  <a:lnTo>
                    <a:pt x="339" y="200"/>
                  </a:lnTo>
                  <a:lnTo>
                    <a:pt x="324" y="178"/>
                  </a:lnTo>
                  <a:lnTo>
                    <a:pt x="357" y="176"/>
                  </a:lnTo>
                  <a:lnTo>
                    <a:pt x="379" y="131"/>
                  </a:lnTo>
                  <a:lnTo>
                    <a:pt x="369" y="89"/>
                  </a:lnTo>
                  <a:lnTo>
                    <a:pt x="483" y="57"/>
                  </a:lnTo>
                  <a:lnTo>
                    <a:pt x="488" y="48"/>
                  </a:lnTo>
                  <a:lnTo>
                    <a:pt x="445" y="41"/>
                  </a:lnTo>
                  <a:lnTo>
                    <a:pt x="383" y="69"/>
                  </a:lnTo>
                  <a:lnTo>
                    <a:pt x="355" y="0"/>
                  </a:lnTo>
                  <a:lnTo>
                    <a:pt x="302" y="53"/>
                  </a:lnTo>
                  <a:lnTo>
                    <a:pt x="151" y="48"/>
                  </a:lnTo>
                  <a:lnTo>
                    <a:pt x="74" y="130"/>
                  </a:lnTo>
                  <a:lnTo>
                    <a:pt x="22" y="103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auto">
            <a:xfrm>
              <a:off x="6259550" y="3357493"/>
              <a:ext cx="46037" cy="95388"/>
            </a:xfrm>
            <a:custGeom>
              <a:avLst/>
              <a:gdLst>
                <a:gd name="T0" fmla="*/ 0 w 66"/>
                <a:gd name="T1" fmla="*/ 87 h 116"/>
                <a:gd name="T2" fmla="*/ 4 w 66"/>
                <a:gd name="T3" fmla="*/ 26 h 116"/>
                <a:gd name="T4" fmla="*/ 32 w 66"/>
                <a:gd name="T5" fmla="*/ 0 h 116"/>
                <a:gd name="T6" fmla="*/ 66 w 66"/>
                <a:gd name="T7" fmla="*/ 69 h 116"/>
                <a:gd name="T8" fmla="*/ 35 w 66"/>
                <a:gd name="T9" fmla="*/ 116 h 116"/>
                <a:gd name="T10" fmla="*/ 0 w 66"/>
                <a:gd name="T11" fmla="*/ 8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16">
                  <a:moveTo>
                    <a:pt x="0" y="87"/>
                  </a:moveTo>
                  <a:lnTo>
                    <a:pt x="4" y="26"/>
                  </a:lnTo>
                  <a:lnTo>
                    <a:pt x="32" y="0"/>
                  </a:lnTo>
                  <a:lnTo>
                    <a:pt x="66" y="69"/>
                  </a:lnTo>
                  <a:lnTo>
                    <a:pt x="35" y="11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5600737" y="3537522"/>
              <a:ext cx="481013" cy="545461"/>
            </a:xfrm>
            <a:custGeom>
              <a:avLst/>
              <a:gdLst>
                <a:gd name="T0" fmla="*/ 0 w 702"/>
                <a:gd name="T1" fmla="*/ 360 h 671"/>
                <a:gd name="T2" fmla="*/ 5 w 702"/>
                <a:gd name="T3" fmla="*/ 372 h 671"/>
                <a:gd name="T4" fmla="*/ 131 w 702"/>
                <a:gd name="T5" fmla="*/ 457 h 671"/>
                <a:gd name="T6" fmla="*/ 410 w 702"/>
                <a:gd name="T7" fmla="*/ 641 h 671"/>
                <a:gd name="T8" fmla="*/ 412 w 702"/>
                <a:gd name="T9" fmla="*/ 671 h 671"/>
                <a:gd name="T10" fmla="*/ 440 w 702"/>
                <a:gd name="T11" fmla="*/ 666 h 671"/>
                <a:gd name="T12" fmla="*/ 492 w 702"/>
                <a:gd name="T13" fmla="*/ 655 h 671"/>
                <a:gd name="T14" fmla="*/ 702 w 702"/>
                <a:gd name="T15" fmla="*/ 509 h 671"/>
                <a:gd name="T16" fmla="*/ 622 w 702"/>
                <a:gd name="T17" fmla="*/ 415 h 671"/>
                <a:gd name="T18" fmla="*/ 623 w 702"/>
                <a:gd name="T19" fmla="*/ 259 h 671"/>
                <a:gd name="T20" fmla="*/ 613 w 702"/>
                <a:gd name="T21" fmla="*/ 190 h 671"/>
                <a:gd name="T22" fmla="*/ 554 w 702"/>
                <a:gd name="T23" fmla="*/ 120 h 671"/>
                <a:gd name="T24" fmla="*/ 585 w 702"/>
                <a:gd name="T25" fmla="*/ 96 h 671"/>
                <a:gd name="T26" fmla="*/ 598 w 702"/>
                <a:gd name="T27" fmla="*/ 0 h 671"/>
                <a:gd name="T28" fmla="*/ 352 w 702"/>
                <a:gd name="T29" fmla="*/ 17 h 671"/>
                <a:gd name="T30" fmla="*/ 222 w 702"/>
                <a:gd name="T31" fmla="*/ 73 h 671"/>
                <a:gd name="T32" fmla="*/ 255 w 702"/>
                <a:gd name="T33" fmla="*/ 187 h 671"/>
                <a:gd name="T34" fmla="*/ 200 w 702"/>
                <a:gd name="T35" fmla="*/ 190 h 671"/>
                <a:gd name="T36" fmla="*/ 169 w 702"/>
                <a:gd name="T37" fmla="*/ 203 h 671"/>
                <a:gd name="T38" fmla="*/ 176 w 702"/>
                <a:gd name="T39" fmla="*/ 233 h 671"/>
                <a:gd name="T40" fmla="*/ 19 w 702"/>
                <a:gd name="T41" fmla="*/ 301 h 671"/>
                <a:gd name="T42" fmla="*/ 0 w 702"/>
                <a:gd name="T43" fmla="*/ 36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2" h="671">
                  <a:moveTo>
                    <a:pt x="0" y="360"/>
                  </a:moveTo>
                  <a:lnTo>
                    <a:pt x="5" y="372"/>
                  </a:lnTo>
                  <a:lnTo>
                    <a:pt x="131" y="457"/>
                  </a:lnTo>
                  <a:lnTo>
                    <a:pt x="410" y="641"/>
                  </a:lnTo>
                  <a:lnTo>
                    <a:pt x="412" y="671"/>
                  </a:lnTo>
                  <a:lnTo>
                    <a:pt x="440" y="666"/>
                  </a:lnTo>
                  <a:lnTo>
                    <a:pt x="492" y="655"/>
                  </a:lnTo>
                  <a:lnTo>
                    <a:pt x="702" y="509"/>
                  </a:lnTo>
                  <a:lnTo>
                    <a:pt x="622" y="415"/>
                  </a:lnTo>
                  <a:lnTo>
                    <a:pt x="623" y="259"/>
                  </a:lnTo>
                  <a:lnTo>
                    <a:pt x="613" y="190"/>
                  </a:lnTo>
                  <a:lnTo>
                    <a:pt x="554" y="120"/>
                  </a:lnTo>
                  <a:lnTo>
                    <a:pt x="585" y="96"/>
                  </a:lnTo>
                  <a:lnTo>
                    <a:pt x="598" y="0"/>
                  </a:lnTo>
                  <a:lnTo>
                    <a:pt x="352" y="17"/>
                  </a:lnTo>
                  <a:lnTo>
                    <a:pt x="222" y="73"/>
                  </a:lnTo>
                  <a:lnTo>
                    <a:pt x="255" y="187"/>
                  </a:lnTo>
                  <a:lnTo>
                    <a:pt x="200" y="190"/>
                  </a:lnTo>
                  <a:lnTo>
                    <a:pt x="169" y="203"/>
                  </a:lnTo>
                  <a:lnTo>
                    <a:pt x="176" y="233"/>
                  </a:lnTo>
                  <a:lnTo>
                    <a:pt x="19" y="301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5097AB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3598087" y="5214209"/>
              <a:ext cx="465138" cy="983443"/>
            </a:xfrm>
            <a:custGeom>
              <a:avLst/>
              <a:gdLst>
                <a:gd name="T0" fmla="*/ 0 w 682"/>
                <a:gd name="T1" fmla="*/ 1127 h 1219"/>
                <a:gd name="T2" fmla="*/ 6 w 682"/>
                <a:gd name="T3" fmla="*/ 1154 h 1219"/>
                <a:gd name="T4" fmla="*/ 37 w 682"/>
                <a:gd name="T5" fmla="*/ 1146 h 1219"/>
                <a:gd name="T6" fmla="*/ 47 w 682"/>
                <a:gd name="T7" fmla="*/ 1206 h 1219"/>
                <a:gd name="T8" fmla="*/ 172 w 682"/>
                <a:gd name="T9" fmla="*/ 1219 h 1219"/>
                <a:gd name="T10" fmla="*/ 137 w 682"/>
                <a:gd name="T11" fmla="*/ 1188 h 1219"/>
                <a:gd name="T12" fmla="*/ 163 w 682"/>
                <a:gd name="T13" fmla="*/ 1105 h 1219"/>
                <a:gd name="T14" fmla="*/ 187 w 682"/>
                <a:gd name="T15" fmla="*/ 1122 h 1219"/>
                <a:gd name="T16" fmla="*/ 266 w 682"/>
                <a:gd name="T17" fmla="*/ 1005 h 1219"/>
                <a:gd name="T18" fmla="*/ 206 w 682"/>
                <a:gd name="T19" fmla="*/ 940 h 1219"/>
                <a:gd name="T20" fmla="*/ 274 w 682"/>
                <a:gd name="T21" fmla="*/ 901 h 1219"/>
                <a:gd name="T22" fmla="*/ 283 w 682"/>
                <a:gd name="T23" fmla="*/ 839 h 1219"/>
                <a:gd name="T24" fmla="*/ 315 w 682"/>
                <a:gd name="T25" fmla="*/ 813 h 1219"/>
                <a:gd name="T26" fmla="*/ 287 w 682"/>
                <a:gd name="T27" fmla="*/ 803 h 1219"/>
                <a:gd name="T28" fmla="*/ 339 w 682"/>
                <a:gd name="T29" fmla="*/ 803 h 1219"/>
                <a:gd name="T30" fmla="*/ 332 w 682"/>
                <a:gd name="T31" fmla="*/ 773 h 1219"/>
                <a:gd name="T32" fmla="*/ 311 w 682"/>
                <a:gd name="T33" fmla="*/ 793 h 1219"/>
                <a:gd name="T34" fmla="*/ 287 w 682"/>
                <a:gd name="T35" fmla="*/ 770 h 1219"/>
                <a:gd name="T36" fmla="*/ 284 w 682"/>
                <a:gd name="T37" fmla="*/ 728 h 1219"/>
                <a:gd name="T38" fmla="*/ 377 w 682"/>
                <a:gd name="T39" fmla="*/ 732 h 1219"/>
                <a:gd name="T40" fmla="*/ 385 w 682"/>
                <a:gd name="T41" fmla="*/ 641 h 1219"/>
                <a:gd name="T42" fmla="*/ 533 w 682"/>
                <a:gd name="T43" fmla="*/ 627 h 1219"/>
                <a:gd name="T44" fmla="*/ 575 w 682"/>
                <a:gd name="T45" fmla="*/ 565 h 1219"/>
                <a:gd name="T46" fmla="*/ 516 w 682"/>
                <a:gd name="T47" fmla="*/ 454 h 1219"/>
                <a:gd name="T48" fmla="*/ 547 w 682"/>
                <a:gd name="T49" fmla="*/ 311 h 1219"/>
                <a:gd name="T50" fmla="*/ 682 w 682"/>
                <a:gd name="T51" fmla="*/ 194 h 1219"/>
                <a:gd name="T52" fmla="*/ 676 w 682"/>
                <a:gd name="T53" fmla="*/ 141 h 1219"/>
                <a:gd name="T54" fmla="*/ 650 w 682"/>
                <a:gd name="T55" fmla="*/ 139 h 1219"/>
                <a:gd name="T56" fmla="*/ 613 w 682"/>
                <a:gd name="T57" fmla="*/ 201 h 1219"/>
                <a:gd name="T58" fmla="*/ 520 w 682"/>
                <a:gd name="T59" fmla="*/ 197 h 1219"/>
                <a:gd name="T60" fmla="*/ 540 w 682"/>
                <a:gd name="T61" fmla="*/ 127 h 1219"/>
                <a:gd name="T62" fmla="*/ 373 w 682"/>
                <a:gd name="T63" fmla="*/ 18 h 1219"/>
                <a:gd name="T64" fmla="*/ 318 w 682"/>
                <a:gd name="T65" fmla="*/ 10 h 1219"/>
                <a:gd name="T66" fmla="*/ 313 w 682"/>
                <a:gd name="T67" fmla="*/ 32 h 1219"/>
                <a:gd name="T68" fmla="*/ 250 w 682"/>
                <a:gd name="T69" fmla="*/ 0 h 1219"/>
                <a:gd name="T70" fmla="*/ 211 w 682"/>
                <a:gd name="T71" fmla="*/ 38 h 1219"/>
                <a:gd name="T72" fmla="*/ 208 w 682"/>
                <a:gd name="T73" fmla="*/ 83 h 1219"/>
                <a:gd name="T74" fmla="*/ 172 w 682"/>
                <a:gd name="T75" fmla="*/ 101 h 1219"/>
                <a:gd name="T76" fmla="*/ 172 w 682"/>
                <a:gd name="T77" fmla="*/ 183 h 1219"/>
                <a:gd name="T78" fmla="*/ 131 w 682"/>
                <a:gd name="T79" fmla="*/ 232 h 1219"/>
                <a:gd name="T80" fmla="*/ 99 w 682"/>
                <a:gd name="T81" fmla="*/ 351 h 1219"/>
                <a:gd name="T82" fmla="*/ 123 w 682"/>
                <a:gd name="T83" fmla="*/ 464 h 1219"/>
                <a:gd name="T84" fmla="*/ 79 w 682"/>
                <a:gd name="T85" fmla="*/ 558 h 1219"/>
                <a:gd name="T86" fmla="*/ 47 w 682"/>
                <a:gd name="T87" fmla="*/ 797 h 1219"/>
                <a:gd name="T88" fmla="*/ 71 w 682"/>
                <a:gd name="T89" fmla="*/ 883 h 1219"/>
                <a:gd name="T90" fmla="*/ 48 w 682"/>
                <a:gd name="T91" fmla="*/ 891 h 1219"/>
                <a:gd name="T92" fmla="*/ 61 w 682"/>
                <a:gd name="T93" fmla="*/ 968 h 1219"/>
                <a:gd name="T94" fmla="*/ 0 w 682"/>
                <a:gd name="T95" fmla="*/ 112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2" h="1219">
                  <a:moveTo>
                    <a:pt x="0" y="1127"/>
                  </a:moveTo>
                  <a:lnTo>
                    <a:pt x="6" y="1154"/>
                  </a:lnTo>
                  <a:lnTo>
                    <a:pt x="37" y="1146"/>
                  </a:lnTo>
                  <a:lnTo>
                    <a:pt x="47" y="1206"/>
                  </a:lnTo>
                  <a:lnTo>
                    <a:pt x="172" y="1219"/>
                  </a:lnTo>
                  <a:lnTo>
                    <a:pt x="137" y="1188"/>
                  </a:lnTo>
                  <a:lnTo>
                    <a:pt x="163" y="1105"/>
                  </a:lnTo>
                  <a:lnTo>
                    <a:pt x="187" y="1122"/>
                  </a:lnTo>
                  <a:lnTo>
                    <a:pt x="266" y="1005"/>
                  </a:lnTo>
                  <a:lnTo>
                    <a:pt x="206" y="940"/>
                  </a:lnTo>
                  <a:lnTo>
                    <a:pt x="274" y="901"/>
                  </a:lnTo>
                  <a:lnTo>
                    <a:pt x="283" y="839"/>
                  </a:lnTo>
                  <a:lnTo>
                    <a:pt x="315" y="813"/>
                  </a:lnTo>
                  <a:lnTo>
                    <a:pt x="287" y="803"/>
                  </a:lnTo>
                  <a:lnTo>
                    <a:pt x="339" y="803"/>
                  </a:lnTo>
                  <a:lnTo>
                    <a:pt x="332" y="773"/>
                  </a:lnTo>
                  <a:lnTo>
                    <a:pt x="311" y="793"/>
                  </a:lnTo>
                  <a:lnTo>
                    <a:pt x="287" y="770"/>
                  </a:lnTo>
                  <a:lnTo>
                    <a:pt x="284" y="728"/>
                  </a:lnTo>
                  <a:lnTo>
                    <a:pt x="377" y="732"/>
                  </a:lnTo>
                  <a:lnTo>
                    <a:pt x="385" y="641"/>
                  </a:lnTo>
                  <a:lnTo>
                    <a:pt x="533" y="627"/>
                  </a:lnTo>
                  <a:lnTo>
                    <a:pt x="575" y="565"/>
                  </a:lnTo>
                  <a:lnTo>
                    <a:pt x="516" y="454"/>
                  </a:lnTo>
                  <a:lnTo>
                    <a:pt x="547" y="311"/>
                  </a:lnTo>
                  <a:lnTo>
                    <a:pt x="682" y="194"/>
                  </a:lnTo>
                  <a:lnTo>
                    <a:pt x="676" y="141"/>
                  </a:lnTo>
                  <a:lnTo>
                    <a:pt x="650" y="139"/>
                  </a:lnTo>
                  <a:lnTo>
                    <a:pt x="613" y="201"/>
                  </a:lnTo>
                  <a:lnTo>
                    <a:pt x="520" y="197"/>
                  </a:lnTo>
                  <a:lnTo>
                    <a:pt x="540" y="127"/>
                  </a:lnTo>
                  <a:lnTo>
                    <a:pt x="373" y="18"/>
                  </a:lnTo>
                  <a:lnTo>
                    <a:pt x="318" y="10"/>
                  </a:lnTo>
                  <a:lnTo>
                    <a:pt x="313" y="32"/>
                  </a:lnTo>
                  <a:lnTo>
                    <a:pt x="250" y="0"/>
                  </a:lnTo>
                  <a:lnTo>
                    <a:pt x="211" y="38"/>
                  </a:lnTo>
                  <a:lnTo>
                    <a:pt x="208" y="83"/>
                  </a:lnTo>
                  <a:lnTo>
                    <a:pt x="172" y="101"/>
                  </a:lnTo>
                  <a:lnTo>
                    <a:pt x="172" y="183"/>
                  </a:lnTo>
                  <a:lnTo>
                    <a:pt x="131" y="232"/>
                  </a:lnTo>
                  <a:lnTo>
                    <a:pt x="99" y="351"/>
                  </a:lnTo>
                  <a:lnTo>
                    <a:pt x="123" y="464"/>
                  </a:lnTo>
                  <a:lnTo>
                    <a:pt x="79" y="558"/>
                  </a:lnTo>
                  <a:lnTo>
                    <a:pt x="47" y="797"/>
                  </a:lnTo>
                  <a:lnTo>
                    <a:pt x="71" y="883"/>
                  </a:lnTo>
                  <a:lnTo>
                    <a:pt x="48" y="891"/>
                  </a:lnTo>
                  <a:lnTo>
                    <a:pt x="61" y="968"/>
                  </a:lnTo>
                  <a:lnTo>
                    <a:pt x="0" y="1127"/>
                  </a:lnTo>
                  <a:close/>
                </a:path>
              </a:pathLst>
            </a:custGeom>
            <a:solidFill>
              <a:srgbClr val="EAEAEA">
                <a:lumMod val="90000"/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6" name="Freeform 37"/>
            <p:cNvSpPr>
              <a:spLocks/>
            </p:cNvSpPr>
            <p:nvPr/>
          </p:nvSpPr>
          <p:spPr bwMode="auto">
            <a:xfrm>
              <a:off x="3707625" y="6213774"/>
              <a:ext cx="80962" cy="85984"/>
            </a:xfrm>
            <a:custGeom>
              <a:avLst/>
              <a:gdLst>
                <a:gd name="T0" fmla="*/ 0 w 121"/>
                <a:gd name="T1" fmla="*/ 0 h 106"/>
                <a:gd name="T2" fmla="*/ 5 w 121"/>
                <a:gd name="T3" fmla="*/ 106 h 106"/>
                <a:gd name="T4" fmla="*/ 121 w 121"/>
                <a:gd name="T5" fmla="*/ 96 h 106"/>
                <a:gd name="T6" fmla="*/ 29 w 121"/>
                <a:gd name="T7" fmla="*/ 51 h 106"/>
                <a:gd name="T8" fmla="*/ 0 w 121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06">
                  <a:moveTo>
                    <a:pt x="0" y="0"/>
                  </a:moveTo>
                  <a:lnTo>
                    <a:pt x="5" y="106"/>
                  </a:lnTo>
                  <a:lnTo>
                    <a:pt x="121" y="96"/>
                  </a:lnTo>
                  <a:lnTo>
                    <a:pt x="29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>
              <a:off x="8486812" y="4915954"/>
              <a:ext cx="957263" cy="849093"/>
            </a:xfrm>
            <a:custGeom>
              <a:avLst/>
              <a:gdLst>
                <a:gd name="T0" fmla="*/ 25 w 1399"/>
                <a:gd name="T1" fmla="*/ 563 h 1050"/>
                <a:gd name="T2" fmla="*/ 36 w 1399"/>
                <a:gd name="T3" fmla="*/ 549 h 1050"/>
                <a:gd name="T4" fmla="*/ 25 w 1399"/>
                <a:gd name="T5" fmla="*/ 396 h 1050"/>
                <a:gd name="T6" fmla="*/ 122 w 1399"/>
                <a:gd name="T7" fmla="*/ 347 h 1050"/>
                <a:gd name="T8" fmla="*/ 316 w 1399"/>
                <a:gd name="T9" fmla="*/ 259 h 1050"/>
                <a:gd name="T10" fmla="*/ 337 w 1399"/>
                <a:gd name="T11" fmla="*/ 201 h 1050"/>
                <a:gd name="T12" fmla="*/ 358 w 1399"/>
                <a:gd name="T13" fmla="*/ 195 h 1050"/>
                <a:gd name="T14" fmla="*/ 390 w 1399"/>
                <a:gd name="T15" fmla="*/ 170 h 1050"/>
                <a:gd name="T16" fmla="*/ 500 w 1399"/>
                <a:gd name="T17" fmla="*/ 124 h 1050"/>
                <a:gd name="T18" fmla="*/ 534 w 1399"/>
                <a:gd name="T19" fmla="*/ 143 h 1050"/>
                <a:gd name="T20" fmla="*/ 558 w 1399"/>
                <a:gd name="T21" fmla="*/ 128 h 1050"/>
                <a:gd name="T22" fmla="*/ 674 w 1399"/>
                <a:gd name="T23" fmla="*/ 51 h 1050"/>
                <a:gd name="T24" fmla="*/ 810 w 1399"/>
                <a:gd name="T25" fmla="*/ 59 h 1050"/>
                <a:gd name="T26" fmla="*/ 936 w 1399"/>
                <a:gd name="T27" fmla="*/ 249 h 1050"/>
                <a:gd name="T28" fmla="*/ 989 w 1399"/>
                <a:gd name="T29" fmla="*/ 51 h 1050"/>
                <a:gd name="T30" fmla="*/ 1061 w 1399"/>
                <a:gd name="T31" fmla="*/ 125 h 1050"/>
                <a:gd name="T32" fmla="*/ 1151 w 1399"/>
                <a:gd name="T33" fmla="*/ 295 h 1050"/>
                <a:gd name="T34" fmla="*/ 1266 w 1399"/>
                <a:gd name="T35" fmla="*/ 420 h 1050"/>
                <a:gd name="T36" fmla="*/ 1307 w 1399"/>
                <a:gd name="T37" fmla="*/ 457 h 1050"/>
                <a:gd name="T38" fmla="*/ 1399 w 1399"/>
                <a:gd name="T39" fmla="*/ 630 h 1050"/>
                <a:gd name="T40" fmla="*/ 1321 w 1399"/>
                <a:gd name="T41" fmla="*/ 829 h 1050"/>
                <a:gd name="T42" fmla="*/ 1197 w 1399"/>
                <a:gd name="T43" fmla="*/ 1003 h 1050"/>
                <a:gd name="T44" fmla="*/ 1153 w 1399"/>
                <a:gd name="T45" fmla="*/ 1050 h 1050"/>
                <a:gd name="T46" fmla="*/ 1048 w 1399"/>
                <a:gd name="T47" fmla="*/ 1036 h 1050"/>
                <a:gd name="T48" fmla="*/ 931 w 1399"/>
                <a:gd name="T49" fmla="*/ 981 h 1050"/>
                <a:gd name="T50" fmla="*/ 867 w 1399"/>
                <a:gd name="T51" fmla="*/ 911 h 1050"/>
                <a:gd name="T52" fmla="*/ 853 w 1399"/>
                <a:gd name="T53" fmla="*/ 892 h 1050"/>
                <a:gd name="T54" fmla="*/ 853 w 1399"/>
                <a:gd name="T55" fmla="*/ 790 h 1050"/>
                <a:gd name="T56" fmla="*/ 764 w 1399"/>
                <a:gd name="T57" fmla="*/ 867 h 1050"/>
                <a:gd name="T58" fmla="*/ 629 w 1399"/>
                <a:gd name="T59" fmla="*/ 749 h 1050"/>
                <a:gd name="T60" fmla="*/ 366 w 1399"/>
                <a:gd name="T61" fmla="*/ 838 h 1050"/>
                <a:gd name="T62" fmla="*/ 167 w 1399"/>
                <a:gd name="T63" fmla="*/ 890 h 1050"/>
                <a:gd name="T64" fmla="*/ 90 w 1399"/>
                <a:gd name="T65" fmla="*/ 755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9" h="1050">
                  <a:moveTo>
                    <a:pt x="0" y="555"/>
                  </a:moveTo>
                  <a:lnTo>
                    <a:pt x="25" y="563"/>
                  </a:lnTo>
                  <a:lnTo>
                    <a:pt x="9" y="531"/>
                  </a:lnTo>
                  <a:lnTo>
                    <a:pt x="36" y="549"/>
                  </a:lnTo>
                  <a:lnTo>
                    <a:pt x="9" y="489"/>
                  </a:lnTo>
                  <a:lnTo>
                    <a:pt x="25" y="396"/>
                  </a:lnTo>
                  <a:lnTo>
                    <a:pt x="36" y="420"/>
                  </a:lnTo>
                  <a:lnTo>
                    <a:pt x="122" y="347"/>
                  </a:lnTo>
                  <a:lnTo>
                    <a:pt x="268" y="313"/>
                  </a:lnTo>
                  <a:lnTo>
                    <a:pt x="316" y="259"/>
                  </a:lnTo>
                  <a:lnTo>
                    <a:pt x="316" y="225"/>
                  </a:lnTo>
                  <a:lnTo>
                    <a:pt x="337" y="201"/>
                  </a:lnTo>
                  <a:lnTo>
                    <a:pt x="358" y="240"/>
                  </a:lnTo>
                  <a:lnTo>
                    <a:pt x="358" y="195"/>
                  </a:lnTo>
                  <a:lnTo>
                    <a:pt x="389" y="204"/>
                  </a:lnTo>
                  <a:lnTo>
                    <a:pt x="390" y="170"/>
                  </a:lnTo>
                  <a:lnTo>
                    <a:pt x="445" y="119"/>
                  </a:lnTo>
                  <a:lnTo>
                    <a:pt x="500" y="124"/>
                  </a:lnTo>
                  <a:lnTo>
                    <a:pt x="511" y="174"/>
                  </a:lnTo>
                  <a:lnTo>
                    <a:pt x="534" y="143"/>
                  </a:lnTo>
                  <a:lnTo>
                    <a:pt x="574" y="160"/>
                  </a:lnTo>
                  <a:lnTo>
                    <a:pt x="558" y="128"/>
                  </a:lnTo>
                  <a:lnTo>
                    <a:pt x="593" y="71"/>
                  </a:lnTo>
                  <a:lnTo>
                    <a:pt x="674" y="51"/>
                  </a:lnTo>
                  <a:lnTo>
                    <a:pt x="653" y="14"/>
                  </a:lnTo>
                  <a:lnTo>
                    <a:pt x="810" y="59"/>
                  </a:lnTo>
                  <a:lnTo>
                    <a:pt x="777" y="152"/>
                  </a:lnTo>
                  <a:lnTo>
                    <a:pt x="936" y="249"/>
                  </a:lnTo>
                  <a:lnTo>
                    <a:pt x="974" y="211"/>
                  </a:lnTo>
                  <a:lnTo>
                    <a:pt x="989" y="51"/>
                  </a:lnTo>
                  <a:lnTo>
                    <a:pt x="1030" y="0"/>
                  </a:lnTo>
                  <a:lnTo>
                    <a:pt x="1061" y="125"/>
                  </a:lnTo>
                  <a:lnTo>
                    <a:pt x="1117" y="152"/>
                  </a:lnTo>
                  <a:lnTo>
                    <a:pt x="1151" y="295"/>
                  </a:lnTo>
                  <a:lnTo>
                    <a:pt x="1238" y="341"/>
                  </a:lnTo>
                  <a:lnTo>
                    <a:pt x="1266" y="420"/>
                  </a:lnTo>
                  <a:lnTo>
                    <a:pt x="1301" y="414"/>
                  </a:lnTo>
                  <a:lnTo>
                    <a:pt x="1307" y="457"/>
                  </a:lnTo>
                  <a:lnTo>
                    <a:pt x="1377" y="519"/>
                  </a:lnTo>
                  <a:lnTo>
                    <a:pt x="1399" y="630"/>
                  </a:lnTo>
                  <a:lnTo>
                    <a:pt x="1384" y="736"/>
                  </a:lnTo>
                  <a:lnTo>
                    <a:pt x="1321" y="829"/>
                  </a:lnTo>
                  <a:lnTo>
                    <a:pt x="1276" y="987"/>
                  </a:lnTo>
                  <a:lnTo>
                    <a:pt x="1197" y="1003"/>
                  </a:lnTo>
                  <a:lnTo>
                    <a:pt x="1149" y="1031"/>
                  </a:lnTo>
                  <a:lnTo>
                    <a:pt x="1153" y="1050"/>
                  </a:lnTo>
                  <a:lnTo>
                    <a:pt x="1103" y="998"/>
                  </a:lnTo>
                  <a:lnTo>
                    <a:pt x="1048" y="1036"/>
                  </a:lnTo>
                  <a:lnTo>
                    <a:pt x="982" y="1017"/>
                  </a:lnTo>
                  <a:lnTo>
                    <a:pt x="931" y="981"/>
                  </a:lnTo>
                  <a:lnTo>
                    <a:pt x="905" y="901"/>
                  </a:lnTo>
                  <a:lnTo>
                    <a:pt x="867" y="911"/>
                  </a:lnTo>
                  <a:lnTo>
                    <a:pt x="865" y="857"/>
                  </a:lnTo>
                  <a:lnTo>
                    <a:pt x="853" y="892"/>
                  </a:lnTo>
                  <a:lnTo>
                    <a:pt x="825" y="892"/>
                  </a:lnTo>
                  <a:lnTo>
                    <a:pt x="853" y="790"/>
                  </a:lnTo>
                  <a:lnTo>
                    <a:pt x="792" y="888"/>
                  </a:lnTo>
                  <a:lnTo>
                    <a:pt x="764" y="867"/>
                  </a:lnTo>
                  <a:lnTo>
                    <a:pt x="733" y="791"/>
                  </a:lnTo>
                  <a:lnTo>
                    <a:pt x="629" y="749"/>
                  </a:lnTo>
                  <a:lnTo>
                    <a:pt x="444" y="783"/>
                  </a:lnTo>
                  <a:lnTo>
                    <a:pt x="366" y="838"/>
                  </a:lnTo>
                  <a:lnTo>
                    <a:pt x="240" y="842"/>
                  </a:lnTo>
                  <a:lnTo>
                    <a:pt x="167" y="890"/>
                  </a:lnTo>
                  <a:lnTo>
                    <a:pt x="68" y="856"/>
                  </a:lnTo>
                  <a:lnTo>
                    <a:pt x="90" y="755"/>
                  </a:lnTo>
                  <a:lnTo>
                    <a:pt x="0" y="55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9237700" y="5814756"/>
              <a:ext cx="82550" cy="98076"/>
            </a:xfrm>
            <a:custGeom>
              <a:avLst/>
              <a:gdLst>
                <a:gd name="T0" fmla="*/ 0 w 121"/>
                <a:gd name="T1" fmla="*/ 21 h 118"/>
                <a:gd name="T2" fmla="*/ 2 w 121"/>
                <a:gd name="T3" fmla="*/ 0 h 118"/>
                <a:gd name="T4" fmla="*/ 62 w 121"/>
                <a:gd name="T5" fmla="*/ 16 h 118"/>
                <a:gd name="T6" fmla="*/ 109 w 121"/>
                <a:gd name="T7" fmla="*/ 2 h 118"/>
                <a:gd name="T8" fmla="*/ 121 w 121"/>
                <a:gd name="T9" fmla="*/ 30 h 118"/>
                <a:gd name="T10" fmla="*/ 121 w 121"/>
                <a:gd name="T11" fmla="*/ 67 h 118"/>
                <a:gd name="T12" fmla="*/ 76 w 121"/>
                <a:gd name="T13" fmla="*/ 118 h 118"/>
                <a:gd name="T14" fmla="*/ 44 w 121"/>
                <a:gd name="T15" fmla="*/ 115 h 118"/>
                <a:gd name="T16" fmla="*/ 0 w 121"/>
                <a:gd name="T17" fmla="*/ 2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18">
                  <a:moveTo>
                    <a:pt x="0" y="21"/>
                  </a:moveTo>
                  <a:lnTo>
                    <a:pt x="2" y="0"/>
                  </a:lnTo>
                  <a:lnTo>
                    <a:pt x="62" y="16"/>
                  </a:lnTo>
                  <a:lnTo>
                    <a:pt x="109" y="2"/>
                  </a:lnTo>
                  <a:lnTo>
                    <a:pt x="121" y="30"/>
                  </a:lnTo>
                  <a:lnTo>
                    <a:pt x="121" y="67"/>
                  </a:lnTo>
                  <a:lnTo>
                    <a:pt x="76" y="118"/>
                  </a:lnTo>
                  <a:lnTo>
                    <a:pt x="44" y="11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9" name="Freeform 40"/>
            <p:cNvSpPr>
              <a:spLocks/>
            </p:cNvSpPr>
            <p:nvPr/>
          </p:nvSpPr>
          <p:spPr bwMode="auto">
            <a:xfrm>
              <a:off x="7885150" y="3861305"/>
              <a:ext cx="114300" cy="165251"/>
            </a:xfrm>
            <a:custGeom>
              <a:avLst/>
              <a:gdLst>
                <a:gd name="T0" fmla="*/ 0 w 165"/>
                <a:gd name="T1" fmla="*/ 60 h 203"/>
                <a:gd name="T2" fmla="*/ 25 w 165"/>
                <a:gd name="T3" fmla="*/ 81 h 203"/>
                <a:gd name="T4" fmla="*/ 36 w 165"/>
                <a:gd name="T5" fmla="*/ 177 h 203"/>
                <a:gd name="T6" fmla="*/ 78 w 165"/>
                <a:gd name="T7" fmla="*/ 171 h 203"/>
                <a:gd name="T8" fmla="*/ 101 w 165"/>
                <a:gd name="T9" fmla="*/ 129 h 203"/>
                <a:gd name="T10" fmla="*/ 130 w 165"/>
                <a:gd name="T11" fmla="*/ 139 h 203"/>
                <a:gd name="T12" fmla="*/ 151 w 165"/>
                <a:gd name="T13" fmla="*/ 203 h 203"/>
                <a:gd name="T14" fmla="*/ 165 w 165"/>
                <a:gd name="T15" fmla="*/ 167 h 203"/>
                <a:gd name="T16" fmla="*/ 147 w 165"/>
                <a:gd name="T17" fmla="*/ 101 h 203"/>
                <a:gd name="T18" fmla="*/ 130 w 165"/>
                <a:gd name="T19" fmla="*/ 125 h 203"/>
                <a:gd name="T20" fmla="*/ 109 w 165"/>
                <a:gd name="T21" fmla="*/ 92 h 203"/>
                <a:gd name="T22" fmla="*/ 151 w 165"/>
                <a:gd name="T23" fmla="*/ 52 h 203"/>
                <a:gd name="T24" fmla="*/ 73 w 165"/>
                <a:gd name="T25" fmla="*/ 46 h 203"/>
                <a:gd name="T26" fmla="*/ 22 w 165"/>
                <a:gd name="T27" fmla="*/ 0 h 203"/>
                <a:gd name="T28" fmla="*/ 6 w 165"/>
                <a:gd name="T29" fmla="*/ 25 h 203"/>
                <a:gd name="T30" fmla="*/ 25 w 165"/>
                <a:gd name="T31" fmla="*/ 46 h 203"/>
                <a:gd name="T32" fmla="*/ 0 w 165"/>
                <a:gd name="T33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5" h="203">
                  <a:moveTo>
                    <a:pt x="0" y="60"/>
                  </a:moveTo>
                  <a:lnTo>
                    <a:pt x="25" y="81"/>
                  </a:lnTo>
                  <a:lnTo>
                    <a:pt x="36" y="177"/>
                  </a:lnTo>
                  <a:lnTo>
                    <a:pt x="78" y="171"/>
                  </a:lnTo>
                  <a:lnTo>
                    <a:pt x="101" y="129"/>
                  </a:lnTo>
                  <a:lnTo>
                    <a:pt x="130" y="139"/>
                  </a:lnTo>
                  <a:lnTo>
                    <a:pt x="151" y="203"/>
                  </a:lnTo>
                  <a:lnTo>
                    <a:pt x="165" y="167"/>
                  </a:lnTo>
                  <a:lnTo>
                    <a:pt x="147" y="101"/>
                  </a:lnTo>
                  <a:lnTo>
                    <a:pt x="130" y="125"/>
                  </a:lnTo>
                  <a:lnTo>
                    <a:pt x="109" y="92"/>
                  </a:lnTo>
                  <a:lnTo>
                    <a:pt x="151" y="52"/>
                  </a:lnTo>
                  <a:lnTo>
                    <a:pt x="73" y="46"/>
                  </a:lnTo>
                  <a:lnTo>
                    <a:pt x="22" y="0"/>
                  </a:lnTo>
                  <a:lnTo>
                    <a:pt x="6" y="25"/>
                  </a:lnTo>
                  <a:lnTo>
                    <a:pt x="25" y="46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5870612" y="3047143"/>
              <a:ext cx="77788" cy="63145"/>
            </a:xfrm>
            <a:custGeom>
              <a:avLst/>
              <a:gdLst>
                <a:gd name="T0" fmla="*/ 0 w 113"/>
                <a:gd name="T1" fmla="*/ 16 h 81"/>
                <a:gd name="T2" fmla="*/ 26 w 113"/>
                <a:gd name="T3" fmla="*/ 4 h 81"/>
                <a:gd name="T4" fmla="*/ 77 w 113"/>
                <a:gd name="T5" fmla="*/ 0 h 81"/>
                <a:gd name="T6" fmla="*/ 111 w 113"/>
                <a:gd name="T7" fmla="*/ 30 h 81"/>
                <a:gd name="T8" fmla="*/ 113 w 113"/>
                <a:gd name="T9" fmla="*/ 56 h 81"/>
                <a:gd name="T10" fmla="*/ 101 w 113"/>
                <a:gd name="T11" fmla="*/ 81 h 81"/>
                <a:gd name="T12" fmla="*/ 0 w 113"/>
                <a:gd name="T13" fmla="*/ 1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81">
                  <a:moveTo>
                    <a:pt x="0" y="16"/>
                  </a:moveTo>
                  <a:lnTo>
                    <a:pt x="26" y="4"/>
                  </a:lnTo>
                  <a:lnTo>
                    <a:pt x="77" y="0"/>
                  </a:lnTo>
                  <a:lnTo>
                    <a:pt x="111" y="30"/>
                  </a:lnTo>
                  <a:lnTo>
                    <a:pt x="113" y="56"/>
                  </a:lnTo>
                  <a:lnTo>
                    <a:pt x="101" y="8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7913725" y="3808909"/>
              <a:ext cx="69850" cy="49709"/>
            </a:xfrm>
            <a:custGeom>
              <a:avLst/>
              <a:gdLst>
                <a:gd name="T0" fmla="*/ 0 w 105"/>
                <a:gd name="T1" fmla="*/ 34 h 58"/>
                <a:gd name="T2" fmla="*/ 14 w 105"/>
                <a:gd name="T3" fmla="*/ 58 h 58"/>
                <a:gd name="T4" fmla="*/ 105 w 105"/>
                <a:gd name="T5" fmla="*/ 48 h 58"/>
                <a:gd name="T6" fmla="*/ 100 w 105"/>
                <a:gd name="T7" fmla="*/ 18 h 58"/>
                <a:gd name="T8" fmla="*/ 35 w 105"/>
                <a:gd name="T9" fmla="*/ 0 h 58"/>
                <a:gd name="T10" fmla="*/ 0 w 105"/>
                <a:gd name="T1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58">
                  <a:moveTo>
                    <a:pt x="0" y="34"/>
                  </a:moveTo>
                  <a:lnTo>
                    <a:pt x="14" y="58"/>
                  </a:lnTo>
                  <a:lnTo>
                    <a:pt x="105" y="48"/>
                  </a:lnTo>
                  <a:lnTo>
                    <a:pt x="100" y="18"/>
                  </a:lnTo>
                  <a:lnTo>
                    <a:pt x="35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3685400" y="4860868"/>
              <a:ext cx="284162" cy="380211"/>
            </a:xfrm>
            <a:custGeom>
              <a:avLst/>
              <a:gdLst>
                <a:gd name="T0" fmla="*/ 0 w 413"/>
                <a:gd name="T1" fmla="*/ 46 h 468"/>
                <a:gd name="T2" fmla="*/ 29 w 413"/>
                <a:gd name="T3" fmla="*/ 97 h 468"/>
                <a:gd name="T4" fmla="*/ 7 w 413"/>
                <a:gd name="T5" fmla="*/ 204 h 468"/>
                <a:gd name="T6" fmla="*/ 29 w 413"/>
                <a:gd name="T7" fmla="*/ 216 h 468"/>
                <a:gd name="T8" fmla="*/ 19 w 413"/>
                <a:gd name="T9" fmla="*/ 232 h 468"/>
                <a:gd name="T10" fmla="*/ 1 w 413"/>
                <a:gd name="T11" fmla="*/ 277 h 468"/>
                <a:gd name="T12" fmla="*/ 38 w 413"/>
                <a:gd name="T13" fmla="*/ 339 h 468"/>
                <a:gd name="T14" fmla="*/ 57 w 413"/>
                <a:gd name="T15" fmla="*/ 466 h 468"/>
                <a:gd name="T16" fmla="*/ 81 w 413"/>
                <a:gd name="T17" fmla="*/ 468 h 468"/>
                <a:gd name="T18" fmla="*/ 120 w 413"/>
                <a:gd name="T19" fmla="*/ 430 h 468"/>
                <a:gd name="T20" fmla="*/ 183 w 413"/>
                <a:gd name="T21" fmla="*/ 462 h 468"/>
                <a:gd name="T22" fmla="*/ 188 w 413"/>
                <a:gd name="T23" fmla="*/ 440 h 468"/>
                <a:gd name="T24" fmla="*/ 243 w 413"/>
                <a:gd name="T25" fmla="*/ 448 h 468"/>
                <a:gd name="T26" fmla="*/ 265 w 413"/>
                <a:gd name="T27" fmla="*/ 355 h 468"/>
                <a:gd name="T28" fmla="*/ 366 w 413"/>
                <a:gd name="T29" fmla="*/ 339 h 468"/>
                <a:gd name="T30" fmla="*/ 400 w 413"/>
                <a:gd name="T31" fmla="*/ 369 h 468"/>
                <a:gd name="T32" fmla="*/ 413 w 413"/>
                <a:gd name="T33" fmla="*/ 299 h 468"/>
                <a:gd name="T34" fmla="*/ 390 w 413"/>
                <a:gd name="T35" fmla="*/ 239 h 468"/>
                <a:gd name="T36" fmla="*/ 333 w 413"/>
                <a:gd name="T37" fmla="*/ 233 h 468"/>
                <a:gd name="T38" fmla="*/ 308 w 413"/>
                <a:gd name="T39" fmla="*/ 142 h 468"/>
                <a:gd name="T40" fmla="*/ 153 w 413"/>
                <a:gd name="T41" fmla="*/ 79 h 468"/>
                <a:gd name="T42" fmla="*/ 146 w 413"/>
                <a:gd name="T43" fmla="*/ 0 h 468"/>
                <a:gd name="T44" fmla="*/ 42 w 413"/>
                <a:gd name="T45" fmla="*/ 51 h 468"/>
                <a:gd name="T46" fmla="*/ 0 w 413"/>
                <a:gd name="T47" fmla="*/ 4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3" h="468">
                  <a:moveTo>
                    <a:pt x="0" y="46"/>
                  </a:moveTo>
                  <a:lnTo>
                    <a:pt x="29" y="97"/>
                  </a:lnTo>
                  <a:lnTo>
                    <a:pt x="7" y="204"/>
                  </a:lnTo>
                  <a:lnTo>
                    <a:pt x="29" y="216"/>
                  </a:lnTo>
                  <a:lnTo>
                    <a:pt x="19" y="232"/>
                  </a:lnTo>
                  <a:lnTo>
                    <a:pt x="1" y="277"/>
                  </a:lnTo>
                  <a:lnTo>
                    <a:pt x="38" y="339"/>
                  </a:lnTo>
                  <a:lnTo>
                    <a:pt x="57" y="466"/>
                  </a:lnTo>
                  <a:lnTo>
                    <a:pt x="81" y="468"/>
                  </a:lnTo>
                  <a:lnTo>
                    <a:pt x="120" y="430"/>
                  </a:lnTo>
                  <a:lnTo>
                    <a:pt x="183" y="462"/>
                  </a:lnTo>
                  <a:lnTo>
                    <a:pt x="188" y="440"/>
                  </a:lnTo>
                  <a:lnTo>
                    <a:pt x="243" y="448"/>
                  </a:lnTo>
                  <a:lnTo>
                    <a:pt x="265" y="355"/>
                  </a:lnTo>
                  <a:lnTo>
                    <a:pt x="366" y="339"/>
                  </a:lnTo>
                  <a:lnTo>
                    <a:pt x="400" y="369"/>
                  </a:lnTo>
                  <a:lnTo>
                    <a:pt x="413" y="299"/>
                  </a:lnTo>
                  <a:lnTo>
                    <a:pt x="390" y="239"/>
                  </a:lnTo>
                  <a:lnTo>
                    <a:pt x="333" y="233"/>
                  </a:lnTo>
                  <a:lnTo>
                    <a:pt x="308" y="142"/>
                  </a:lnTo>
                  <a:lnTo>
                    <a:pt x="153" y="79"/>
                  </a:lnTo>
                  <a:lnTo>
                    <a:pt x="146" y="0"/>
                  </a:lnTo>
                  <a:lnTo>
                    <a:pt x="42" y="51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3" name="Freeform 44"/>
            <p:cNvSpPr>
              <a:spLocks/>
            </p:cNvSpPr>
            <p:nvPr/>
          </p:nvSpPr>
          <p:spPr bwMode="auto">
            <a:xfrm>
              <a:off x="3221850" y="4073576"/>
              <a:ext cx="15875" cy="77923"/>
            </a:xfrm>
            <a:custGeom>
              <a:avLst/>
              <a:gdLst>
                <a:gd name="T0" fmla="*/ 0 w 25"/>
                <a:gd name="T1" fmla="*/ 21 h 92"/>
                <a:gd name="T2" fmla="*/ 11 w 25"/>
                <a:gd name="T3" fmla="*/ 92 h 92"/>
                <a:gd name="T4" fmla="*/ 25 w 25"/>
                <a:gd name="T5" fmla="*/ 0 h 92"/>
                <a:gd name="T6" fmla="*/ 0 w 25"/>
                <a:gd name="T7" fmla="*/ 2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92">
                  <a:moveTo>
                    <a:pt x="0" y="21"/>
                  </a:moveTo>
                  <a:lnTo>
                    <a:pt x="11" y="92"/>
                  </a:lnTo>
                  <a:lnTo>
                    <a:pt x="25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4" name="Freeform 45"/>
            <p:cNvSpPr>
              <a:spLocks/>
            </p:cNvSpPr>
            <p:nvPr/>
          </p:nvSpPr>
          <p:spPr bwMode="auto">
            <a:xfrm>
              <a:off x="8505862" y="4473941"/>
              <a:ext cx="31750" cy="33588"/>
            </a:xfrm>
            <a:custGeom>
              <a:avLst/>
              <a:gdLst>
                <a:gd name="T0" fmla="*/ 0 w 42"/>
                <a:gd name="T1" fmla="*/ 17 h 37"/>
                <a:gd name="T2" fmla="*/ 21 w 42"/>
                <a:gd name="T3" fmla="*/ 37 h 37"/>
                <a:gd name="T4" fmla="*/ 42 w 42"/>
                <a:gd name="T5" fmla="*/ 0 h 37"/>
                <a:gd name="T6" fmla="*/ 0 w 42"/>
                <a:gd name="T7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7">
                  <a:moveTo>
                    <a:pt x="0" y="17"/>
                  </a:moveTo>
                  <a:lnTo>
                    <a:pt x="21" y="37"/>
                  </a:lnTo>
                  <a:lnTo>
                    <a:pt x="42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5" name="Freeform 46"/>
            <p:cNvSpPr>
              <a:spLocks/>
            </p:cNvSpPr>
            <p:nvPr/>
          </p:nvSpPr>
          <p:spPr bwMode="auto">
            <a:xfrm>
              <a:off x="6335750" y="3303752"/>
              <a:ext cx="146050" cy="91358"/>
            </a:xfrm>
            <a:custGeom>
              <a:avLst/>
              <a:gdLst>
                <a:gd name="T0" fmla="*/ 0 w 216"/>
                <a:gd name="T1" fmla="*/ 81 h 119"/>
                <a:gd name="T2" fmla="*/ 13 w 216"/>
                <a:gd name="T3" fmla="*/ 0 h 119"/>
                <a:gd name="T4" fmla="*/ 216 w 216"/>
                <a:gd name="T5" fmla="*/ 17 h 119"/>
                <a:gd name="T6" fmla="*/ 178 w 216"/>
                <a:gd name="T7" fmla="*/ 69 h 119"/>
                <a:gd name="T8" fmla="*/ 194 w 216"/>
                <a:gd name="T9" fmla="*/ 95 h 119"/>
                <a:gd name="T10" fmla="*/ 139 w 216"/>
                <a:gd name="T11" fmla="*/ 99 h 119"/>
                <a:gd name="T12" fmla="*/ 108 w 216"/>
                <a:gd name="T13" fmla="*/ 119 h 119"/>
                <a:gd name="T14" fmla="*/ 22 w 216"/>
                <a:gd name="T15" fmla="*/ 119 h 119"/>
                <a:gd name="T16" fmla="*/ 0 w 216"/>
                <a:gd name="T17" fmla="*/ 8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19">
                  <a:moveTo>
                    <a:pt x="0" y="81"/>
                  </a:moveTo>
                  <a:lnTo>
                    <a:pt x="13" y="0"/>
                  </a:lnTo>
                  <a:lnTo>
                    <a:pt x="216" y="17"/>
                  </a:lnTo>
                  <a:lnTo>
                    <a:pt x="178" y="69"/>
                  </a:lnTo>
                  <a:lnTo>
                    <a:pt x="194" y="95"/>
                  </a:lnTo>
                  <a:lnTo>
                    <a:pt x="139" y="99"/>
                  </a:lnTo>
                  <a:lnTo>
                    <a:pt x="108" y="119"/>
                  </a:lnTo>
                  <a:lnTo>
                    <a:pt x="22" y="119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7991512" y="3812939"/>
              <a:ext cx="212725" cy="523965"/>
            </a:xfrm>
            <a:custGeom>
              <a:avLst/>
              <a:gdLst>
                <a:gd name="T0" fmla="*/ 0 w 311"/>
                <a:gd name="T1" fmla="*/ 262 h 642"/>
                <a:gd name="T2" fmla="*/ 14 w 311"/>
                <a:gd name="T3" fmla="*/ 226 h 642"/>
                <a:gd name="T4" fmla="*/ 103 w 311"/>
                <a:gd name="T5" fmla="*/ 59 h 642"/>
                <a:gd name="T6" fmla="*/ 166 w 311"/>
                <a:gd name="T7" fmla="*/ 36 h 642"/>
                <a:gd name="T8" fmla="*/ 180 w 311"/>
                <a:gd name="T9" fmla="*/ 0 h 642"/>
                <a:gd name="T10" fmla="*/ 224 w 311"/>
                <a:gd name="T11" fmla="*/ 22 h 642"/>
                <a:gd name="T12" fmla="*/ 224 w 311"/>
                <a:gd name="T13" fmla="*/ 52 h 642"/>
                <a:gd name="T14" fmla="*/ 187 w 311"/>
                <a:gd name="T15" fmla="*/ 157 h 642"/>
                <a:gd name="T16" fmla="*/ 228 w 311"/>
                <a:gd name="T17" fmla="*/ 147 h 642"/>
                <a:gd name="T18" fmla="*/ 246 w 311"/>
                <a:gd name="T19" fmla="*/ 218 h 642"/>
                <a:gd name="T20" fmla="*/ 311 w 311"/>
                <a:gd name="T21" fmla="*/ 236 h 642"/>
                <a:gd name="T22" fmla="*/ 280 w 311"/>
                <a:gd name="T23" fmla="*/ 268 h 642"/>
                <a:gd name="T24" fmla="*/ 206 w 311"/>
                <a:gd name="T25" fmla="*/ 313 h 642"/>
                <a:gd name="T26" fmla="*/ 187 w 311"/>
                <a:gd name="T27" fmla="*/ 353 h 642"/>
                <a:gd name="T28" fmla="*/ 228 w 311"/>
                <a:gd name="T29" fmla="*/ 431 h 642"/>
                <a:gd name="T30" fmla="*/ 212 w 311"/>
                <a:gd name="T31" fmla="*/ 476 h 642"/>
                <a:gd name="T32" fmla="*/ 260 w 311"/>
                <a:gd name="T33" fmla="*/ 579 h 642"/>
                <a:gd name="T34" fmla="*/ 224 w 311"/>
                <a:gd name="T35" fmla="*/ 642 h 642"/>
                <a:gd name="T36" fmla="*/ 187 w 311"/>
                <a:gd name="T37" fmla="*/ 421 h 642"/>
                <a:gd name="T38" fmla="*/ 159 w 311"/>
                <a:gd name="T39" fmla="*/ 387 h 642"/>
                <a:gd name="T40" fmla="*/ 110 w 311"/>
                <a:gd name="T41" fmla="*/ 445 h 642"/>
                <a:gd name="T42" fmla="*/ 71 w 311"/>
                <a:gd name="T43" fmla="*/ 434 h 642"/>
                <a:gd name="T44" fmla="*/ 76 w 311"/>
                <a:gd name="T45" fmla="*/ 355 h 642"/>
                <a:gd name="T46" fmla="*/ 0 w 311"/>
                <a:gd name="T47" fmla="*/ 26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1" h="642">
                  <a:moveTo>
                    <a:pt x="0" y="262"/>
                  </a:moveTo>
                  <a:lnTo>
                    <a:pt x="14" y="226"/>
                  </a:lnTo>
                  <a:lnTo>
                    <a:pt x="103" y="59"/>
                  </a:lnTo>
                  <a:lnTo>
                    <a:pt x="166" y="36"/>
                  </a:lnTo>
                  <a:lnTo>
                    <a:pt x="180" y="0"/>
                  </a:lnTo>
                  <a:lnTo>
                    <a:pt x="224" y="22"/>
                  </a:lnTo>
                  <a:lnTo>
                    <a:pt x="224" y="52"/>
                  </a:lnTo>
                  <a:lnTo>
                    <a:pt x="187" y="157"/>
                  </a:lnTo>
                  <a:lnTo>
                    <a:pt x="228" y="147"/>
                  </a:lnTo>
                  <a:lnTo>
                    <a:pt x="246" y="218"/>
                  </a:lnTo>
                  <a:lnTo>
                    <a:pt x="311" y="236"/>
                  </a:lnTo>
                  <a:lnTo>
                    <a:pt x="280" y="268"/>
                  </a:lnTo>
                  <a:lnTo>
                    <a:pt x="206" y="313"/>
                  </a:lnTo>
                  <a:lnTo>
                    <a:pt x="187" y="353"/>
                  </a:lnTo>
                  <a:lnTo>
                    <a:pt x="228" y="431"/>
                  </a:lnTo>
                  <a:lnTo>
                    <a:pt x="212" y="476"/>
                  </a:lnTo>
                  <a:lnTo>
                    <a:pt x="260" y="579"/>
                  </a:lnTo>
                  <a:lnTo>
                    <a:pt x="224" y="642"/>
                  </a:lnTo>
                  <a:lnTo>
                    <a:pt x="187" y="421"/>
                  </a:lnTo>
                  <a:lnTo>
                    <a:pt x="159" y="387"/>
                  </a:lnTo>
                  <a:lnTo>
                    <a:pt x="110" y="445"/>
                  </a:lnTo>
                  <a:lnTo>
                    <a:pt x="71" y="434"/>
                  </a:lnTo>
                  <a:lnTo>
                    <a:pt x="76" y="355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8237575" y="4206585"/>
              <a:ext cx="114300" cy="119571"/>
            </a:xfrm>
            <a:custGeom>
              <a:avLst/>
              <a:gdLst>
                <a:gd name="T0" fmla="*/ 0 w 170"/>
                <a:gd name="T1" fmla="*/ 31 h 147"/>
                <a:gd name="T2" fmla="*/ 11 w 170"/>
                <a:gd name="T3" fmla="*/ 105 h 147"/>
                <a:gd name="T4" fmla="*/ 34 w 170"/>
                <a:gd name="T5" fmla="*/ 143 h 147"/>
                <a:gd name="T6" fmla="*/ 68 w 170"/>
                <a:gd name="T7" fmla="*/ 147 h 147"/>
                <a:gd name="T8" fmla="*/ 170 w 170"/>
                <a:gd name="T9" fmla="*/ 80 h 147"/>
                <a:gd name="T10" fmla="*/ 169 w 170"/>
                <a:gd name="T11" fmla="*/ 0 h 147"/>
                <a:gd name="T12" fmla="*/ 90 w 170"/>
                <a:gd name="T13" fmla="*/ 12 h 147"/>
                <a:gd name="T14" fmla="*/ 24 w 170"/>
                <a:gd name="T15" fmla="*/ 10 h 147"/>
                <a:gd name="T16" fmla="*/ 0 w 170"/>
                <a:gd name="T17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47">
                  <a:moveTo>
                    <a:pt x="0" y="31"/>
                  </a:moveTo>
                  <a:lnTo>
                    <a:pt x="11" y="105"/>
                  </a:lnTo>
                  <a:lnTo>
                    <a:pt x="34" y="143"/>
                  </a:lnTo>
                  <a:lnTo>
                    <a:pt x="68" y="147"/>
                  </a:lnTo>
                  <a:lnTo>
                    <a:pt x="170" y="80"/>
                  </a:lnTo>
                  <a:lnTo>
                    <a:pt x="169" y="0"/>
                  </a:lnTo>
                  <a:lnTo>
                    <a:pt x="90" y="12"/>
                  </a:lnTo>
                  <a:lnTo>
                    <a:pt x="24" y="1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8" name="Freeform 49">
              <a:hlinkHover r:id="" action="ppaction://noaction" highlightClick="1"/>
            </p:cNvPr>
            <p:cNvSpPr>
              <a:spLocks/>
            </p:cNvSpPr>
            <p:nvPr/>
          </p:nvSpPr>
          <p:spPr bwMode="auto">
            <a:xfrm>
              <a:off x="2103119" y="2128304"/>
              <a:ext cx="2022475" cy="1221242"/>
            </a:xfrm>
            <a:custGeom>
              <a:avLst/>
              <a:gdLst>
                <a:gd name="T0" fmla="*/ 222 w 2955"/>
                <a:gd name="T1" fmla="*/ 181 h 1508"/>
                <a:gd name="T2" fmla="*/ 345 w 2955"/>
                <a:gd name="T3" fmla="*/ 157 h 1508"/>
                <a:gd name="T4" fmla="*/ 527 w 2955"/>
                <a:gd name="T5" fmla="*/ 164 h 1508"/>
                <a:gd name="T6" fmla="*/ 809 w 2955"/>
                <a:gd name="T7" fmla="*/ 185 h 1508"/>
                <a:gd name="T8" fmla="*/ 912 w 2955"/>
                <a:gd name="T9" fmla="*/ 254 h 1508"/>
                <a:gd name="T10" fmla="*/ 1169 w 2955"/>
                <a:gd name="T11" fmla="*/ 295 h 1508"/>
                <a:gd name="T12" fmla="*/ 1116 w 2955"/>
                <a:gd name="T13" fmla="*/ 222 h 1508"/>
                <a:gd name="T14" fmla="*/ 1339 w 2955"/>
                <a:gd name="T15" fmla="*/ 261 h 1508"/>
                <a:gd name="T16" fmla="*/ 1517 w 2955"/>
                <a:gd name="T17" fmla="*/ 243 h 1508"/>
                <a:gd name="T18" fmla="*/ 1536 w 2955"/>
                <a:gd name="T19" fmla="*/ 240 h 1508"/>
                <a:gd name="T20" fmla="*/ 1574 w 2955"/>
                <a:gd name="T21" fmla="*/ 239 h 1508"/>
                <a:gd name="T22" fmla="*/ 1640 w 2955"/>
                <a:gd name="T23" fmla="*/ 156 h 1508"/>
                <a:gd name="T24" fmla="*/ 1588 w 2955"/>
                <a:gd name="T25" fmla="*/ 0 h 1508"/>
                <a:gd name="T26" fmla="*/ 1682 w 2955"/>
                <a:gd name="T27" fmla="*/ 111 h 1508"/>
                <a:gd name="T28" fmla="*/ 1719 w 2955"/>
                <a:gd name="T29" fmla="*/ 164 h 1508"/>
                <a:gd name="T30" fmla="*/ 1842 w 2955"/>
                <a:gd name="T31" fmla="*/ 232 h 1508"/>
                <a:gd name="T32" fmla="*/ 1917 w 2955"/>
                <a:gd name="T33" fmla="*/ 206 h 1508"/>
                <a:gd name="T34" fmla="*/ 2064 w 2955"/>
                <a:gd name="T35" fmla="*/ 178 h 1508"/>
                <a:gd name="T36" fmla="*/ 2061 w 2955"/>
                <a:gd name="T37" fmla="*/ 296 h 1508"/>
                <a:gd name="T38" fmla="*/ 1886 w 2955"/>
                <a:gd name="T39" fmla="*/ 327 h 1508"/>
                <a:gd name="T40" fmla="*/ 1801 w 2955"/>
                <a:gd name="T41" fmla="*/ 396 h 1508"/>
                <a:gd name="T42" fmla="*/ 1745 w 2955"/>
                <a:gd name="T43" fmla="*/ 500 h 1508"/>
                <a:gd name="T44" fmla="*/ 1682 w 2955"/>
                <a:gd name="T45" fmla="*/ 538 h 1508"/>
                <a:gd name="T46" fmla="*/ 1606 w 2955"/>
                <a:gd name="T47" fmla="*/ 611 h 1508"/>
                <a:gd name="T48" fmla="*/ 1672 w 2955"/>
                <a:gd name="T49" fmla="*/ 837 h 1508"/>
                <a:gd name="T50" fmla="*/ 1917 w 2955"/>
                <a:gd name="T51" fmla="*/ 939 h 1508"/>
                <a:gd name="T52" fmla="*/ 2061 w 2955"/>
                <a:gd name="T53" fmla="*/ 1059 h 1508"/>
                <a:gd name="T54" fmla="*/ 2120 w 2955"/>
                <a:gd name="T55" fmla="*/ 1116 h 1508"/>
                <a:gd name="T56" fmla="*/ 2245 w 2955"/>
                <a:gd name="T57" fmla="*/ 867 h 1508"/>
                <a:gd name="T58" fmla="*/ 2213 w 2955"/>
                <a:gd name="T59" fmla="*/ 702 h 1508"/>
                <a:gd name="T60" fmla="*/ 2203 w 2955"/>
                <a:gd name="T61" fmla="*/ 604 h 1508"/>
                <a:gd name="T62" fmla="*/ 2326 w 2955"/>
                <a:gd name="T63" fmla="*/ 553 h 1508"/>
                <a:gd name="T64" fmla="*/ 2477 w 2955"/>
                <a:gd name="T65" fmla="*/ 680 h 1508"/>
                <a:gd name="T66" fmla="*/ 2431 w 2955"/>
                <a:gd name="T67" fmla="*/ 760 h 1508"/>
                <a:gd name="T68" fmla="*/ 2532 w 2955"/>
                <a:gd name="T69" fmla="*/ 755 h 1508"/>
                <a:gd name="T70" fmla="*/ 2625 w 2955"/>
                <a:gd name="T71" fmla="*/ 708 h 1508"/>
                <a:gd name="T72" fmla="*/ 2657 w 2955"/>
                <a:gd name="T73" fmla="*/ 739 h 1508"/>
                <a:gd name="T74" fmla="*/ 2718 w 2955"/>
                <a:gd name="T75" fmla="*/ 764 h 1508"/>
                <a:gd name="T76" fmla="*/ 2726 w 2955"/>
                <a:gd name="T77" fmla="*/ 813 h 1508"/>
                <a:gd name="T78" fmla="*/ 2737 w 2955"/>
                <a:gd name="T79" fmla="*/ 874 h 1508"/>
                <a:gd name="T80" fmla="*/ 2896 w 2955"/>
                <a:gd name="T81" fmla="*/ 953 h 1508"/>
                <a:gd name="T82" fmla="*/ 2903 w 2955"/>
                <a:gd name="T83" fmla="*/ 1005 h 1508"/>
                <a:gd name="T84" fmla="*/ 2955 w 2955"/>
                <a:gd name="T85" fmla="*/ 1061 h 1508"/>
                <a:gd name="T86" fmla="*/ 2425 w 2955"/>
                <a:gd name="T87" fmla="*/ 1301 h 1508"/>
                <a:gd name="T88" fmla="*/ 2583 w 2955"/>
                <a:gd name="T89" fmla="*/ 1249 h 1508"/>
                <a:gd name="T90" fmla="*/ 2764 w 2955"/>
                <a:gd name="T91" fmla="*/ 1358 h 1508"/>
                <a:gd name="T92" fmla="*/ 2768 w 2955"/>
                <a:gd name="T93" fmla="*/ 1369 h 1508"/>
                <a:gd name="T94" fmla="*/ 2695 w 2955"/>
                <a:gd name="T95" fmla="*/ 1363 h 1508"/>
                <a:gd name="T96" fmla="*/ 2538 w 2955"/>
                <a:gd name="T97" fmla="*/ 1349 h 1508"/>
                <a:gd name="T98" fmla="*/ 2259 w 2955"/>
                <a:gd name="T99" fmla="*/ 1402 h 1508"/>
                <a:gd name="T100" fmla="*/ 2154 w 2955"/>
                <a:gd name="T101" fmla="*/ 1471 h 1508"/>
                <a:gd name="T102" fmla="*/ 2029 w 2955"/>
                <a:gd name="T103" fmla="*/ 1460 h 1508"/>
                <a:gd name="T104" fmla="*/ 2124 w 2955"/>
                <a:gd name="T105" fmla="*/ 1386 h 1508"/>
                <a:gd name="T106" fmla="*/ 1943 w 2955"/>
                <a:gd name="T107" fmla="*/ 1253 h 1508"/>
                <a:gd name="T108" fmla="*/ 1866 w 2955"/>
                <a:gd name="T109" fmla="*/ 1239 h 1508"/>
                <a:gd name="T110" fmla="*/ 1588 w 2955"/>
                <a:gd name="T111" fmla="*/ 1189 h 1508"/>
                <a:gd name="T112" fmla="*/ 569 w 2955"/>
                <a:gd name="T113" fmla="*/ 1165 h 1508"/>
                <a:gd name="T114" fmla="*/ 452 w 2955"/>
                <a:gd name="T115" fmla="*/ 1051 h 1508"/>
                <a:gd name="T116" fmla="*/ 379 w 2955"/>
                <a:gd name="T117" fmla="*/ 880 h 1508"/>
                <a:gd name="T118" fmla="*/ 102 w 2955"/>
                <a:gd name="T119" fmla="*/ 71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55" h="1508">
                  <a:moveTo>
                    <a:pt x="0" y="670"/>
                  </a:moveTo>
                  <a:lnTo>
                    <a:pt x="0" y="142"/>
                  </a:lnTo>
                  <a:lnTo>
                    <a:pt x="236" y="210"/>
                  </a:lnTo>
                  <a:lnTo>
                    <a:pt x="222" y="181"/>
                  </a:lnTo>
                  <a:lnTo>
                    <a:pt x="247" y="166"/>
                  </a:lnTo>
                  <a:lnTo>
                    <a:pt x="392" y="108"/>
                  </a:lnTo>
                  <a:lnTo>
                    <a:pt x="281" y="178"/>
                  </a:lnTo>
                  <a:lnTo>
                    <a:pt x="345" y="157"/>
                  </a:lnTo>
                  <a:lnTo>
                    <a:pt x="345" y="171"/>
                  </a:lnTo>
                  <a:lnTo>
                    <a:pt x="465" y="109"/>
                  </a:lnTo>
                  <a:lnTo>
                    <a:pt x="448" y="88"/>
                  </a:lnTo>
                  <a:lnTo>
                    <a:pt x="527" y="164"/>
                  </a:lnTo>
                  <a:lnTo>
                    <a:pt x="577" y="119"/>
                  </a:lnTo>
                  <a:lnTo>
                    <a:pt x="573" y="164"/>
                  </a:lnTo>
                  <a:lnTo>
                    <a:pt x="635" y="132"/>
                  </a:lnTo>
                  <a:lnTo>
                    <a:pt x="809" y="185"/>
                  </a:lnTo>
                  <a:lnTo>
                    <a:pt x="889" y="184"/>
                  </a:lnTo>
                  <a:lnTo>
                    <a:pt x="936" y="216"/>
                  </a:lnTo>
                  <a:lnTo>
                    <a:pt x="882" y="243"/>
                  </a:lnTo>
                  <a:lnTo>
                    <a:pt x="912" y="254"/>
                  </a:lnTo>
                  <a:lnTo>
                    <a:pt x="1072" y="240"/>
                  </a:lnTo>
                  <a:lnTo>
                    <a:pt x="1142" y="285"/>
                  </a:lnTo>
                  <a:lnTo>
                    <a:pt x="1149" y="315"/>
                  </a:lnTo>
                  <a:lnTo>
                    <a:pt x="1169" y="295"/>
                  </a:lnTo>
                  <a:lnTo>
                    <a:pt x="1142" y="254"/>
                  </a:lnTo>
                  <a:lnTo>
                    <a:pt x="1214" y="204"/>
                  </a:lnTo>
                  <a:lnTo>
                    <a:pt x="1142" y="236"/>
                  </a:lnTo>
                  <a:lnTo>
                    <a:pt x="1116" y="222"/>
                  </a:lnTo>
                  <a:lnTo>
                    <a:pt x="1207" y="181"/>
                  </a:lnTo>
                  <a:lnTo>
                    <a:pt x="1255" y="239"/>
                  </a:lnTo>
                  <a:lnTo>
                    <a:pt x="1308" y="236"/>
                  </a:lnTo>
                  <a:lnTo>
                    <a:pt x="1339" y="261"/>
                  </a:lnTo>
                  <a:lnTo>
                    <a:pt x="1477" y="254"/>
                  </a:lnTo>
                  <a:lnTo>
                    <a:pt x="1473" y="239"/>
                  </a:lnTo>
                  <a:lnTo>
                    <a:pt x="1512" y="268"/>
                  </a:lnTo>
                  <a:lnTo>
                    <a:pt x="1517" y="243"/>
                  </a:lnTo>
                  <a:lnTo>
                    <a:pt x="1487" y="250"/>
                  </a:lnTo>
                  <a:lnTo>
                    <a:pt x="1463" y="220"/>
                  </a:lnTo>
                  <a:lnTo>
                    <a:pt x="1515" y="216"/>
                  </a:lnTo>
                  <a:lnTo>
                    <a:pt x="1536" y="240"/>
                  </a:lnTo>
                  <a:lnTo>
                    <a:pt x="1555" y="234"/>
                  </a:lnTo>
                  <a:lnTo>
                    <a:pt x="1547" y="271"/>
                  </a:lnTo>
                  <a:lnTo>
                    <a:pt x="1584" y="291"/>
                  </a:lnTo>
                  <a:lnTo>
                    <a:pt x="1574" y="239"/>
                  </a:lnTo>
                  <a:lnTo>
                    <a:pt x="1644" y="208"/>
                  </a:lnTo>
                  <a:lnTo>
                    <a:pt x="1624" y="181"/>
                  </a:lnTo>
                  <a:lnTo>
                    <a:pt x="1603" y="201"/>
                  </a:lnTo>
                  <a:lnTo>
                    <a:pt x="1640" y="156"/>
                  </a:lnTo>
                  <a:lnTo>
                    <a:pt x="1540" y="122"/>
                  </a:lnTo>
                  <a:lnTo>
                    <a:pt x="1550" y="45"/>
                  </a:lnTo>
                  <a:lnTo>
                    <a:pt x="1574" y="46"/>
                  </a:lnTo>
                  <a:lnTo>
                    <a:pt x="1588" y="0"/>
                  </a:lnTo>
                  <a:lnTo>
                    <a:pt x="1662" y="45"/>
                  </a:lnTo>
                  <a:lnTo>
                    <a:pt x="1665" y="73"/>
                  </a:lnTo>
                  <a:lnTo>
                    <a:pt x="1714" y="113"/>
                  </a:lnTo>
                  <a:lnTo>
                    <a:pt x="1682" y="111"/>
                  </a:lnTo>
                  <a:lnTo>
                    <a:pt x="1696" y="125"/>
                  </a:lnTo>
                  <a:lnTo>
                    <a:pt x="1676" y="143"/>
                  </a:lnTo>
                  <a:lnTo>
                    <a:pt x="1739" y="156"/>
                  </a:lnTo>
                  <a:lnTo>
                    <a:pt x="1719" y="164"/>
                  </a:lnTo>
                  <a:lnTo>
                    <a:pt x="1755" y="229"/>
                  </a:lnTo>
                  <a:lnTo>
                    <a:pt x="1786" y="170"/>
                  </a:lnTo>
                  <a:lnTo>
                    <a:pt x="1830" y="192"/>
                  </a:lnTo>
                  <a:lnTo>
                    <a:pt x="1842" y="232"/>
                  </a:lnTo>
                  <a:lnTo>
                    <a:pt x="1820" y="243"/>
                  </a:lnTo>
                  <a:lnTo>
                    <a:pt x="1860" y="291"/>
                  </a:lnTo>
                  <a:lnTo>
                    <a:pt x="1884" y="278"/>
                  </a:lnTo>
                  <a:lnTo>
                    <a:pt x="1917" y="206"/>
                  </a:lnTo>
                  <a:lnTo>
                    <a:pt x="1953" y="198"/>
                  </a:lnTo>
                  <a:lnTo>
                    <a:pt x="1925" y="136"/>
                  </a:lnTo>
                  <a:lnTo>
                    <a:pt x="2023" y="142"/>
                  </a:lnTo>
                  <a:lnTo>
                    <a:pt x="2064" y="178"/>
                  </a:lnTo>
                  <a:lnTo>
                    <a:pt x="2047" y="195"/>
                  </a:lnTo>
                  <a:lnTo>
                    <a:pt x="2068" y="206"/>
                  </a:lnTo>
                  <a:lnTo>
                    <a:pt x="2025" y="218"/>
                  </a:lnTo>
                  <a:lnTo>
                    <a:pt x="2061" y="296"/>
                  </a:lnTo>
                  <a:lnTo>
                    <a:pt x="1999" y="340"/>
                  </a:lnTo>
                  <a:lnTo>
                    <a:pt x="1974" y="319"/>
                  </a:lnTo>
                  <a:lnTo>
                    <a:pt x="1985" y="350"/>
                  </a:lnTo>
                  <a:lnTo>
                    <a:pt x="1886" y="327"/>
                  </a:lnTo>
                  <a:lnTo>
                    <a:pt x="1907" y="355"/>
                  </a:lnTo>
                  <a:lnTo>
                    <a:pt x="1866" y="396"/>
                  </a:lnTo>
                  <a:lnTo>
                    <a:pt x="1765" y="364"/>
                  </a:lnTo>
                  <a:lnTo>
                    <a:pt x="1801" y="396"/>
                  </a:lnTo>
                  <a:lnTo>
                    <a:pt x="1874" y="403"/>
                  </a:lnTo>
                  <a:lnTo>
                    <a:pt x="1824" y="468"/>
                  </a:lnTo>
                  <a:lnTo>
                    <a:pt x="1772" y="465"/>
                  </a:lnTo>
                  <a:lnTo>
                    <a:pt x="1745" y="500"/>
                  </a:lnTo>
                  <a:lnTo>
                    <a:pt x="1651" y="471"/>
                  </a:lnTo>
                  <a:lnTo>
                    <a:pt x="1739" y="500"/>
                  </a:lnTo>
                  <a:lnTo>
                    <a:pt x="1747" y="528"/>
                  </a:lnTo>
                  <a:lnTo>
                    <a:pt x="1682" y="538"/>
                  </a:lnTo>
                  <a:lnTo>
                    <a:pt x="1696" y="547"/>
                  </a:lnTo>
                  <a:lnTo>
                    <a:pt x="1676" y="547"/>
                  </a:lnTo>
                  <a:lnTo>
                    <a:pt x="1676" y="575"/>
                  </a:lnTo>
                  <a:lnTo>
                    <a:pt x="1606" y="611"/>
                  </a:lnTo>
                  <a:lnTo>
                    <a:pt x="1593" y="732"/>
                  </a:lnTo>
                  <a:lnTo>
                    <a:pt x="1620" y="759"/>
                  </a:lnTo>
                  <a:lnTo>
                    <a:pt x="1656" y="745"/>
                  </a:lnTo>
                  <a:lnTo>
                    <a:pt x="1672" y="837"/>
                  </a:lnTo>
                  <a:lnTo>
                    <a:pt x="1728" y="819"/>
                  </a:lnTo>
                  <a:lnTo>
                    <a:pt x="1793" y="843"/>
                  </a:lnTo>
                  <a:lnTo>
                    <a:pt x="1926" y="910"/>
                  </a:lnTo>
                  <a:lnTo>
                    <a:pt x="1917" y="939"/>
                  </a:lnTo>
                  <a:lnTo>
                    <a:pt x="1931" y="918"/>
                  </a:lnTo>
                  <a:lnTo>
                    <a:pt x="2032" y="924"/>
                  </a:lnTo>
                  <a:lnTo>
                    <a:pt x="2032" y="1026"/>
                  </a:lnTo>
                  <a:lnTo>
                    <a:pt x="2061" y="1059"/>
                  </a:lnTo>
                  <a:lnTo>
                    <a:pt x="2037" y="1065"/>
                  </a:lnTo>
                  <a:lnTo>
                    <a:pt x="2088" y="1085"/>
                  </a:lnTo>
                  <a:lnTo>
                    <a:pt x="2074" y="1117"/>
                  </a:lnTo>
                  <a:lnTo>
                    <a:pt x="2120" y="1116"/>
                  </a:lnTo>
                  <a:lnTo>
                    <a:pt x="2187" y="1061"/>
                  </a:lnTo>
                  <a:lnTo>
                    <a:pt x="2158" y="1047"/>
                  </a:lnTo>
                  <a:lnTo>
                    <a:pt x="2120" y="953"/>
                  </a:lnTo>
                  <a:lnTo>
                    <a:pt x="2245" y="867"/>
                  </a:lnTo>
                  <a:lnTo>
                    <a:pt x="2227" y="867"/>
                  </a:lnTo>
                  <a:lnTo>
                    <a:pt x="2199" y="769"/>
                  </a:lnTo>
                  <a:lnTo>
                    <a:pt x="2154" y="745"/>
                  </a:lnTo>
                  <a:lnTo>
                    <a:pt x="2213" y="702"/>
                  </a:lnTo>
                  <a:lnTo>
                    <a:pt x="2191" y="683"/>
                  </a:lnTo>
                  <a:lnTo>
                    <a:pt x="2203" y="646"/>
                  </a:lnTo>
                  <a:lnTo>
                    <a:pt x="2177" y="639"/>
                  </a:lnTo>
                  <a:lnTo>
                    <a:pt x="2203" y="604"/>
                  </a:lnTo>
                  <a:lnTo>
                    <a:pt x="2175" y="582"/>
                  </a:lnTo>
                  <a:lnTo>
                    <a:pt x="2189" y="549"/>
                  </a:lnTo>
                  <a:lnTo>
                    <a:pt x="2283" y="572"/>
                  </a:lnTo>
                  <a:lnTo>
                    <a:pt x="2326" y="553"/>
                  </a:lnTo>
                  <a:lnTo>
                    <a:pt x="2404" y="604"/>
                  </a:lnTo>
                  <a:lnTo>
                    <a:pt x="2404" y="624"/>
                  </a:lnTo>
                  <a:lnTo>
                    <a:pt x="2473" y="629"/>
                  </a:lnTo>
                  <a:lnTo>
                    <a:pt x="2477" y="680"/>
                  </a:lnTo>
                  <a:lnTo>
                    <a:pt x="2417" y="683"/>
                  </a:lnTo>
                  <a:lnTo>
                    <a:pt x="2472" y="688"/>
                  </a:lnTo>
                  <a:lnTo>
                    <a:pt x="2487" y="718"/>
                  </a:lnTo>
                  <a:lnTo>
                    <a:pt x="2431" y="760"/>
                  </a:lnTo>
                  <a:lnTo>
                    <a:pt x="2514" y="741"/>
                  </a:lnTo>
                  <a:lnTo>
                    <a:pt x="2518" y="777"/>
                  </a:lnTo>
                  <a:lnTo>
                    <a:pt x="2481" y="794"/>
                  </a:lnTo>
                  <a:lnTo>
                    <a:pt x="2532" y="755"/>
                  </a:lnTo>
                  <a:lnTo>
                    <a:pt x="2538" y="779"/>
                  </a:lnTo>
                  <a:lnTo>
                    <a:pt x="2584" y="743"/>
                  </a:lnTo>
                  <a:lnTo>
                    <a:pt x="2592" y="760"/>
                  </a:lnTo>
                  <a:lnTo>
                    <a:pt x="2625" y="708"/>
                  </a:lnTo>
                  <a:lnTo>
                    <a:pt x="2615" y="698"/>
                  </a:lnTo>
                  <a:lnTo>
                    <a:pt x="2650" y="670"/>
                  </a:lnTo>
                  <a:lnTo>
                    <a:pt x="2694" y="725"/>
                  </a:lnTo>
                  <a:lnTo>
                    <a:pt x="2657" y="739"/>
                  </a:lnTo>
                  <a:lnTo>
                    <a:pt x="2695" y="731"/>
                  </a:lnTo>
                  <a:lnTo>
                    <a:pt x="2709" y="755"/>
                  </a:lnTo>
                  <a:lnTo>
                    <a:pt x="2685" y="759"/>
                  </a:lnTo>
                  <a:lnTo>
                    <a:pt x="2718" y="764"/>
                  </a:lnTo>
                  <a:lnTo>
                    <a:pt x="2695" y="781"/>
                  </a:lnTo>
                  <a:lnTo>
                    <a:pt x="2719" y="777"/>
                  </a:lnTo>
                  <a:lnTo>
                    <a:pt x="2737" y="801"/>
                  </a:lnTo>
                  <a:lnTo>
                    <a:pt x="2726" y="813"/>
                  </a:lnTo>
                  <a:lnTo>
                    <a:pt x="2760" y="832"/>
                  </a:lnTo>
                  <a:lnTo>
                    <a:pt x="2705" y="853"/>
                  </a:lnTo>
                  <a:lnTo>
                    <a:pt x="2746" y="853"/>
                  </a:lnTo>
                  <a:lnTo>
                    <a:pt x="2737" y="874"/>
                  </a:lnTo>
                  <a:lnTo>
                    <a:pt x="2796" y="892"/>
                  </a:lnTo>
                  <a:lnTo>
                    <a:pt x="2816" y="936"/>
                  </a:lnTo>
                  <a:lnTo>
                    <a:pt x="2838" y="920"/>
                  </a:lnTo>
                  <a:lnTo>
                    <a:pt x="2896" y="953"/>
                  </a:lnTo>
                  <a:lnTo>
                    <a:pt x="2770" y="991"/>
                  </a:lnTo>
                  <a:lnTo>
                    <a:pt x="2796" y="1013"/>
                  </a:lnTo>
                  <a:lnTo>
                    <a:pt x="2903" y="968"/>
                  </a:lnTo>
                  <a:lnTo>
                    <a:pt x="2903" y="1005"/>
                  </a:lnTo>
                  <a:lnTo>
                    <a:pt x="2951" y="999"/>
                  </a:lnTo>
                  <a:lnTo>
                    <a:pt x="2955" y="1017"/>
                  </a:lnTo>
                  <a:lnTo>
                    <a:pt x="2933" y="1017"/>
                  </a:lnTo>
                  <a:lnTo>
                    <a:pt x="2955" y="1061"/>
                  </a:lnTo>
                  <a:lnTo>
                    <a:pt x="2806" y="1151"/>
                  </a:lnTo>
                  <a:lnTo>
                    <a:pt x="2590" y="1151"/>
                  </a:lnTo>
                  <a:lnTo>
                    <a:pt x="2500" y="1213"/>
                  </a:lnTo>
                  <a:lnTo>
                    <a:pt x="2425" y="1301"/>
                  </a:lnTo>
                  <a:lnTo>
                    <a:pt x="2500" y="1233"/>
                  </a:lnTo>
                  <a:lnTo>
                    <a:pt x="2616" y="1194"/>
                  </a:lnTo>
                  <a:lnTo>
                    <a:pt x="2657" y="1224"/>
                  </a:lnTo>
                  <a:lnTo>
                    <a:pt x="2583" y="1249"/>
                  </a:lnTo>
                  <a:lnTo>
                    <a:pt x="2640" y="1263"/>
                  </a:lnTo>
                  <a:lnTo>
                    <a:pt x="2625" y="1290"/>
                  </a:lnTo>
                  <a:lnTo>
                    <a:pt x="2671" y="1339"/>
                  </a:lnTo>
                  <a:lnTo>
                    <a:pt x="2764" y="1358"/>
                  </a:lnTo>
                  <a:lnTo>
                    <a:pt x="2785" y="1296"/>
                  </a:lnTo>
                  <a:lnTo>
                    <a:pt x="2785" y="1334"/>
                  </a:lnTo>
                  <a:lnTo>
                    <a:pt x="2810" y="1329"/>
                  </a:lnTo>
                  <a:lnTo>
                    <a:pt x="2768" y="1369"/>
                  </a:lnTo>
                  <a:lnTo>
                    <a:pt x="2660" y="1397"/>
                  </a:lnTo>
                  <a:lnTo>
                    <a:pt x="2622" y="1443"/>
                  </a:lnTo>
                  <a:lnTo>
                    <a:pt x="2592" y="1402"/>
                  </a:lnTo>
                  <a:lnTo>
                    <a:pt x="2695" y="1363"/>
                  </a:lnTo>
                  <a:lnTo>
                    <a:pt x="2640" y="1366"/>
                  </a:lnTo>
                  <a:lnTo>
                    <a:pt x="2650" y="1339"/>
                  </a:lnTo>
                  <a:lnTo>
                    <a:pt x="2562" y="1370"/>
                  </a:lnTo>
                  <a:lnTo>
                    <a:pt x="2538" y="1349"/>
                  </a:lnTo>
                  <a:lnTo>
                    <a:pt x="2538" y="1296"/>
                  </a:lnTo>
                  <a:lnTo>
                    <a:pt x="2479" y="1275"/>
                  </a:lnTo>
                  <a:lnTo>
                    <a:pt x="2437" y="1369"/>
                  </a:lnTo>
                  <a:lnTo>
                    <a:pt x="2259" y="1402"/>
                  </a:lnTo>
                  <a:lnTo>
                    <a:pt x="2140" y="1435"/>
                  </a:lnTo>
                  <a:lnTo>
                    <a:pt x="2119" y="1453"/>
                  </a:lnTo>
                  <a:lnTo>
                    <a:pt x="2147" y="1457"/>
                  </a:lnTo>
                  <a:lnTo>
                    <a:pt x="2154" y="1471"/>
                  </a:lnTo>
                  <a:lnTo>
                    <a:pt x="2005" y="1508"/>
                  </a:lnTo>
                  <a:lnTo>
                    <a:pt x="2015" y="1488"/>
                  </a:lnTo>
                  <a:lnTo>
                    <a:pt x="2025" y="1479"/>
                  </a:lnTo>
                  <a:lnTo>
                    <a:pt x="2029" y="1460"/>
                  </a:lnTo>
                  <a:lnTo>
                    <a:pt x="2052" y="1449"/>
                  </a:lnTo>
                  <a:lnTo>
                    <a:pt x="2056" y="1369"/>
                  </a:lnTo>
                  <a:lnTo>
                    <a:pt x="2082" y="1397"/>
                  </a:lnTo>
                  <a:lnTo>
                    <a:pt x="2124" y="1386"/>
                  </a:lnTo>
                  <a:lnTo>
                    <a:pt x="2088" y="1339"/>
                  </a:lnTo>
                  <a:lnTo>
                    <a:pt x="1960" y="1315"/>
                  </a:lnTo>
                  <a:lnTo>
                    <a:pt x="1955" y="1315"/>
                  </a:lnTo>
                  <a:lnTo>
                    <a:pt x="1943" y="1253"/>
                  </a:lnTo>
                  <a:lnTo>
                    <a:pt x="1917" y="1258"/>
                  </a:lnTo>
                  <a:lnTo>
                    <a:pt x="1893" y="1218"/>
                  </a:lnTo>
                  <a:lnTo>
                    <a:pt x="1866" y="1217"/>
                  </a:lnTo>
                  <a:lnTo>
                    <a:pt x="1866" y="1239"/>
                  </a:lnTo>
                  <a:lnTo>
                    <a:pt x="1834" y="1207"/>
                  </a:lnTo>
                  <a:lnTo>
                    <a:pt x="1773" y="1253"/>
                  </a:lnTo>
                  <a:lnTo>
                    <a:pt x="1610" y="1218"/>
                  </a:lnTo>
                  <a:lnTo>
                    <a:pt x="1588" y="1189"/>
                  </a:lnTo>
                  <a:lnTo>
                    <a:pt x="1588" y="1207"/>
                  </a:lnTo>
                  <a:lnTo>
                    <a:pt x="633" y="1207"/>
                  </a:lnTo>
                  <a:lnTo>
                    <a:pt x="619" y="1175"/>
                  </a:lnTo>
                  <a:lnTo>
                    <a:pt x="569" y="1165"/>
                  </a:lnTo>
                  <a:lnTo>
                    <a:pt x="570" y="1140"/>
                  </a:lnTo>
                  <a:lnTo>
                    <a:pt x="465" y="1112"/>
                  </a:lnTo>
                  <a:lnTo>
                    <a:pt x="476" y="1096"/>
                  </a:lnTo>
                  <a:lnTo>
                    <a:pt x="452" y="1051"/>
                  </a:lnTo>
                  <a:lnTo>
                    <a:pt x="425" y="1047"/>
                  </a:lnTo>
                  <a:lnTo>
                    <a:pt x="365" y="958"/>
                  </a:lnTo>
                  <a:lnTo>
                    <a:pt x="378" y="930"/>
                  </a:lnTo>
                  <a:lnTo>
                    <a:pt x="379" y="880"/>
                  </a:lnTo>
                  <a:lnTo>
                    <a:pt x="314" y="853"/>
                  </a:lnTo>
                  <a:lnTo>
                    <a:pt x="192" y="693"/>
                  </a:lnTo>
                  <a:lnTo>
                    <a:pt x="122" y="739"/>
                  </a:lnTo>
                  <a:lnTo>
                    <a:pt x="102" y="718"/>
                  </a:lnTo>
                  <a:lnTo>
                    <a:pt x="99" y="712"/>
                  </a:lnTo>
                  <a:lnTo>
                    <a:pt x="64" y="67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9" name="Freeform 50"/>
            <p:cNvSpPr>
              <a:spLocks/>
            </p:cNvSpPr>
            <p:nvPr/>
          </p:nvSpPr>
          <p:spPr bwMode="auto">
            <a:xfrm>
              <a:off x="2416987" y="3047141"/>
              <a:ext cx="119063" cy="79267"/>
            </a:xfrm>
            <a:custGeom>
              <a:avLst/>
              <a:gdLst>
                <a:gd name="T0" fmla="*/ 0 w 175"/>
                <a:gd name="T1" fmla="*/ 0 h 99"/>
                <a:gd name="T2" fmla="*/ 95 w 175"/>
                <a:gd name="T3" fmla="*/ 20 h 99"/>
                <a:gd name="T4" fmla="*/ 175 w 175"/>
                <a:gd name="T5" fmla="*/ 99 h 99"/>
                <a:gd name="T6" fmla="*/ 129 w 175"/>
                <a:gd name="T7" fmla="*/ 85 h 99"/>
                <a:gd name="T8" fmla="*/ 0 w 175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99">
                  <a:moveTo>
                    <a:pt x="0" y="0"/>
                  </a:moveTo>
                  <a:lnTo>
                    <a:pt x="95" y="20"/>
                  </a:lnTo>
                  <a:lnTo>
                    <a:pt x="175" y="99"/>
                  </a:lnTo>
                  <a:lnTo>
                    <a:pt x="129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30" name="Freeform 51"/>
            <p:cNvSpPr>
              <a:spLocks/>
            </p:cNvSpPr>
            <p:nvPr/>
          </p:nvSpPr>
          <p:spPr bwMode="auto">
            <a:xfrm>
              <a:off x="2472550" y="1996524"/>
              <a:ext cx="246062" cy="182716"/>
            </a:xfrm>
            <a:custGeom>
              <a:avLst/>
              <a:gdLst>
                <a:gd name="T0" fmla="*/ 0 w 363"/>
                <a:gd name="T1" fmla="*/ 172 h 227"/>
                <a:gd name="T2" fmla="*/ 17 w 363"/>
                <a:gd name="T3" fmla="*/ 142 h 227"/>
                <a:gd name="T4" fmla="*/ 68 w 363"/>
                <a:gd name="T5" fmla="*/ 49 h 227"/>
                <a:gd name="T6" fmla="*/ 45 w 363"/>
                <a:gd name="T7" fmla="*/ 10 h 227"/>
                <a:gd name="T8" fmla="*/ 156 w 363"/>
                <a:gd name="T9" fmla="*/ 0 h 227"/>
                <a:gd name="T10" fmla="*/ 235 w 363"/>
                <a:gd name="T11" fmla="*/ 39 h 227"/>
                <a:gd name="T12" fmla="*/ 284 w 363"/>
                <a:gd name="T13" fmla="*/ 17 h 227"/>
                <a:gd name="T14" fmla="*/ 363 w 363"/>
                <a:gd name="T15" fmla="*/ 69 h 227"/>
                <a:gd name="T16" fmla="*/ 198 w 363"/>
                <a:gd name="T17" fmla="*/ 152 h 227"/>
                <a:gd name="T18" fmla="*/ 182 w 363"/>
                <a:gd name="T19" fmla="*/ 203 h 227"/>
                <a:gd name="T20" fmla="*/ 102 w 363"/>
                <a:gd name="T21" fmla="*/ 227 h 227"/>
                <a:gd name="T22" fmla="*/ 62 w 363"/>
                <a:gd name="T23" fmla="*/ 189 h 227"/>
                <a:gd name="T24" fmla="*/ 0 w 363"/>
                <a:gd name="T25" fmla="*/ 17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227">
                  <a:moveTo>
                    <a:pt x="0" y="172"/>
                  </a:moveTo>
                  <a:lnTo>
                    <a:pt x="17" y="142"/>
                  </a:lnTo>
                  <a:lnTo>
                    <a:pt x="68" y="49"/>
                  </a:lnTo>
                  <a:lnTo>
                    <a:pt x="45" y="10"/>
                  </a:lnTo>
                  <a:lnTo>
                    <a:pt x="156" y="0"/>
                  </a:lnTo>
                  <a:lnTo>
                    <a:pt x="235" y="39"/>
                  </a:lnTo>
                  <a:lnTo>
                    <a:pt x="284" y="17"/>
                  </a:lnTo>
                  <a:lnTo>
                    <a:pt x="363" y="69"/>
                  </a:lnTo>
                  <a:lnTo>
                    <a:pt x="198" y="152"/>
                  </a:lnTo>
                  <a:lnTo>
                    <a:pt x="182" y="203"/>
                  </a:lnTo>
                  <a:lnTo>
                    <a:pt x="102" y="227"/>
                  </a:lnTo>
                  <a:lnTo>
                    <a:pt x="62" y="189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31" name="Freeform 52"/>
            <p:cNvSpPr>
              <a:spLocks/>
            </p:cNvSpPr>
            <p:nvPr/>
          </p:nvSpPr>
          <p:spPr bwMode="auto">
            <a:xfrm>
              <a:off x="2542400" y="1825899"/>
              <a:ext cx="174625" cy="106136"/>
            </a:xfrm>
            <a:custGeom>
              <a:avLst/>
              <a:gdLst>
                <a:gd name="T0" fmla="*/ 0 w 254"/>
                <a:gd name="T1" fmla="*/ 97 h 128"/>
                <a:gd name="T2" fmla="*/ 58 w 254"/>
                <a:gd name="T3" fmla="*/ 115 h 128"/>
                <a:gd name="T4" fmla="*/ 73 w 254"/>
                <a:gd name="T5" fmla="*/ 95 h 128"/>
                <a:gd name="T6" fmla="*/ 87 w 254"/>
                <a:gd name="T7" fmla="*/ 128 h 128"/>
                <a:gd name="T8" fmla="*/ 112 w 254"/>
                <a:gd name="T9" fmla="*/ 112 h 128"/>
                <a:gd name="T10" fmla="*/ 107 w 254"/>
                <a:gd name="T11" fmla="*/ 84 h 128"/>
                <a:gd name="T12" fmla="*/ 135 w 254"/>
                <a:gd name="T13" fmla="*/ 101 h 128"/>
                <a:gd name="T14" fmla="*/ 150 w 254"/>
                <a:gd name="T15" fmla="*/ 55 h 128"/>
                <a:gd name="T16" fmla="*/ 173 w 254"/>
                <a:gd name="T17" fmla="*/ 52 h 128"/>
                <a:gd name="T18" fmla="*/ 181 w 254"/>
                <a:gd name="T19" fmla="*/ 95 h 128"/>
                <a:gd name="T20" fmla="*/ 237 w 254"/>
                <a:gd name="T21" fmla="*/ 63 h 128"/>
                <a:gd name="T22" fmla="*/ 219 w 254"/>
                <a:gd name="T23" fmla="*/ 28 h 128"/>
                <a:gd name="T24" fmla="*/ 254 w 254"/>
                <a:gd name="T25" fmla="*/ 18 h 128"/>
                <a:gd name="T26" fmla="*/ 218 w 254"/>
                <a:gd name="T27" fmla="*/ 0 h 128"/>
                <a:gd name="T28" fmla="*/ 125 w 254"/>
                <a:gd name="T29" fmla="*/ 18 h 128"/>
                <a:gd name="T30" fmla="*/ 0 w 254"/>
                <a:gd name="T31" fmla="*/ 9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128">
                  <a:moveTo>
                    <a:pt x="0" y="97"/>
                  </a:moveTo>
                  <a:lnTo>
                    <a:pt x="58" y="115"/>
                  </a:lnTo>
                  <a:lnTo>
                    <a:pt x="73" y="95"/>
                  </a:lnTo>
                  <a:lnTo>
                    <a:pt x="87" y="128"/>
                  </a:lnTo>
                  <a:lnTo>
                    <a:pt x="112" y="112"/>
                  </a:lnTo>
                  <a:lnTo>
                    <a:pt x="107" y="84"/>
                  </a:lnTo>
                  <a:lnTo>
                    <a:pt x="135" y="101"/>
                  </a:lnTo>
                  <a:lnTo>
                    <a:pt x="150" y="55"/>
                  </a:lnTo>
                  <a:lnTo>
                    <a:pt x="173" y="52"/>
                  </a:lnTo>
                  <a:lnTo>
                    <a:pt x="181" y="95"/>
                  </a:lnTo>
                  <a:lnTo>
                    <a:pt x="237" y="63"/>
                  </a:lnTo>
                  <a:lnTo>
                    <a:pt x="219" y="28"/>
                  </a:lnTo>
                  <a:lnTo>
                    <a:pt x="254" y="18"/>
                  </a:lnTo>
                  <a:lnTo>
                    <a:pt x="218" y="0"/>
                  </a:lnTo>
                  <a:lnTo>
                    <a:pt x="125" y="1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32" name="Freeform 53"/>
            <p:cNvSpPr>
              <a:spLocks/>
            </p:cNvSpPr>
            <p:nvPr/>
          </p:nvSpPr>
          <p:spPr bwMode="auto">
            <a:xfrm>
              <a:off x="2515412" y="2062356"/>
              <a:ext cx="427038" cy="247204"/>
            </a:xfrm>
            <a:custGeom>
              <a:avLst/>
              <a:gdLst>
                <a:gd name="T0" fmla="*/ 0 w 622"/>
                <a:gd name="T1" fmla="*/ 98 h 306"/>
                <a:gd name="T2" fmla="*/ 32 w 622"/>
                <a:gd name="T3" fmla="*/ 74 h 306"/>
                <a:gd name="T4" fmla="*/ 15 w 622"/>
                <a:gd name="T5" fmla="*/ 60 h 306"/>
                <a:gd name="T6" fmla="*/ 91 w 622"/>
                <a:gd name="T7" fmla="*/ 18 h 306"/>
                <a:gd name="T8" fmla="*/ 150 w 622"/>
                <a:gd name="T9" fmla="*/ 0 h 306"/>
                <a:gd name="T10" fmla="*/ 171 w 622"/>
                <a:gd name="T11" fmla="*/ 32 h 306"/>
                <a:gd name="T12" fmla="*/ 149 w 622"/>
                <a:gd name="T13" fmla="*/ 48 h 306"/>
                <a:gd name="T14" fmla="*/ 205 w 622"/>
                <a:gd name="T15" fmla="*/ 24 h 306"/>
                <a:gd name="T16" fmla="*/ 265 w 622"/>
                <a:gd name="T17" fmla="*/ 43 h 306"/>
                <a:gd name="T18" fmla="*/ 244 w 622"/>
                <a:gd name="T19" fmla="*/ 67 h 306"/>
                <a:gd name="T20" fmla="*/ 316 w 622"/>
                <a:gd name="T21" fmla="*/ 52 h 306"/>
                <a:gd name="T22" fmla="*/ 295 w 622"/>
                <a:gd name="T23" fmla="*/ 28 h 306"/>
                <a:gd name="T24" fmla="*/ 324 w 622"/>
                <a:gd name="T25" fmla="*/ 29 h 306"/>
                <a:gd name="T26" fmla="*/ 379 w 622"/>
                <a:gd name="T27" fmla="*/ 112 h 306"/>
                <a:gd name="T28" fmla="*/ 399 w 622"/>
                <a:gd name="T29" fmla="*/ 92 h 306"/>
                <a:gd name="T30" fmla="*/ 376 w 622"/>
                <a:gd name="T31" fmla="*/ 1 h 306"/>
                <a:gd name="T32" fmla="*/ 421 w 622"/>
                <a:gd name="T33" fmla="*/ 4 h 306"/>
                <a:gd name="T34" fmla="*/ 472 w 622"/>
                <a:gd name="T35" fmla="*/ 36 h 306"/>
                <a:gd name="T36" fmla="*/ 500 w 622"/>
                <a:gd name="T37" fmla="*/ 147 h 306"/>
                <a:gd name="T38" fmla="*/ 622 w 622"/>
                <a:gd name="T39" fmla="*/ 201 h 306"/>
                <a:gd name="T40" fmla="*/ 622 w 622"/>
                <a:gd name="T41" fmla="*/ 232 h 306"/>
                <a:gd name="T42" fmla="*/ 589 w 622"/>
                <a:gd name="T43" fmla="*/ 219 h 306"/>
                <a:gd name="T44" fmla="*/ 551 w 622"/>
                <a:gd name="T45" fmla="*/ 240 h 306"/>
                <a:gd name="T46" fmla="*/ 604 w 622"/>
                <a:gd name="T47" fmla="*/ 261 h 306"/>
                <a:gd name="T48" fmla="*/ 555 w 622"/>
                <a:gd name="T49" fmla="*/ 288 h 306"/>
                <a:gd name="T50" fmla="*/ 476 w 622"/>
                <a:gd name="T51" fmla="*/ 275 h 306"/>
                <a:gd name="T52" fmla="*/ 430 w 622"/>
                <a:gd name="T53" fmla="*/ 246 h 306"/>
                <a:gd name="T54" fmla="*/ 326 w 622"/>
                <a:gd name="T55" fmla="*/ 296 h 306"/>
                <a:gd name="T56" fmla="*/ 198 w 622"/>
                <a:gd name="T57" fmla="*/ 306 h 306"/>
                <a:gd name="T58" fmla="*/ 173 w 622"/>
                <a:gd name="T59" fmla="*/ 257 h 306"/>
                <a:gd name="T60" fmla="*/ 102 w 622"/>
                <a:gd name="T61" fmla="*/ 256 h 306"/>
                <a:gd name="T62" fmla="*/ 56 w 622"/>
                <a:gd name="T63" fmla="*/ 213 h 306"/>
                <a:gd name="T64" fmla="*/ 237 w 622"/>
                <a:gd name="T65" fmla="*/ 187 h 306"/>
                <a:gd name="T66" fmla="*/ 48 w 622"/>
                <a:gd name="T67" fmla="*/ 175 h 306"/>
                <a:gd name="T68" fmla="*/ 24 w 622"/>
                <a:gd name="T69" fmla="*/ 149 h 306"/>
                <a:gd name="T70" fmla="*/ 121 w 622"/>
                <a:gd name="T71" fmla="*/ 121 h 306"/>
                <a:gd name="T72" fmla="*/ 32 w 622"/>
                <a:gd name="T73" fmla="*/ 125 h 306"/>
                <a:gd name="T74" fmla="*/ 38 w 622"/>
                <a:gd name="T75" fmla="*/ 112 h 306"/>
                <a:gd name="T76" fmla="*/ 0 w 622"/>
                <a:gd name="T77" fmla="*/ 9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22" h="306">
                  <a:moveTo>
                    <a:pt x="0" y="98"/>
                  </a:moveTo>
                  <a:lnTo>
                    <a:pt x="32" y="74"/>
                  </a:lnTo>
                  <a:lnTo>
                    <a:pt x="15" y="60"/>
                  </a:lnTo>
                  <a:lnTo>
                    <a:pt x="91" y="18"/>
                  </a:lnTo>
                  <a:lnTo>
                    <a:pt x="150" y="0"/>
                  </a:lnTo>
                  <a:lnTo>
                    <a:pt x="171" y="32"/>
                  </a:lnTo>
                  <a:lnTo>
                    <a:pt x="149" y="48"/>
                  </a:lnTo>
                  <a:lnTo>
                    <a:pt x="205" y="24"/>
                  </a:lnTo>
                  <a:lnTo>
                    <a:pt x="265" y="43"/>
                  </a:lnTo>
                  <a:lnTo>
                    <a:pt x="244" y="67"/>
                  </a:lnTo>
                  <a:lnTo>
                    <a:pt x="316" y="52"/>
                  </a:lnTo>
                  <a:lnTo>
                    <a:pt x="295" y="28"/>
                  </a:lnTo>
                  <a:lnTo>
                    <a:pt x="324" y="29"/>
                  </a:lnTo>
                  <a:lnTo>
                    <a:pt x="379" y="112"/>
                  </a:lnTo>
                  <a:lnTo>
                    <a:pt x="399" y="92"/>
                  </a:lnTo>
                  <a:lnTo>
                    <a:pt x="376" y="1"/>
                  </a:lnTo>
                  <a:lnTo>
                    <a:pt x="421" y="4"/>
                  </a:lnTo>
                  <a:lnTo>
                    <a:pt x="472" y="36"/>
                  </a:lnTo>
                  <a:lnTo>
                    <a:pt x="500" y="147"/>
                  </a:lnTo>
                  <a:lnTo>
                    <a:pt x="622" y="201"/>
                  </a:lnTo>
                  <a:lnTo>
                    <a:pt x="622" y="232"/>
                  </a:lnTo>
                  <a:lnTo>
                    <a:pt x="589" y="219"/>
                  </a:lnTo>
                  <a:lnTo>
                    <a:pt x="551" y="240"/>
                  </a:lnTo>
                  <a:lnTo>
                    <a:pt x="604" y="261"/>
                  </a:lnTo>
                  <a:lnTo>
                    <a:pt x="555" y="288"/>
                  </a:lnTo>
                  <a:lnTo>
                    <a:pt x="476" y="275"/>
                  </a:lnTo>
                  <a:lnTo>
                    <a:pt x="430" y="246"/>
                  </a:lnTo>
                  <a:lnTo>
                    <a:pt x="326" y="296"/>
                  </a:lnTo>
                  <a:lnTo>
                    <a:pt x="198" y="306"/>
                  </a:lnTo>
                  <a:lnTo>
                    <a:pt x="173" y="257"/>
                  </a:lnTo>
                  <a:lnTo>
                    <a:pt x="102" y="256"/>
                  </a:lnTo>
                  <a:lnTo>
                    <a:pt x="56" y="213"/>
                  </a:lnTo>
                  <a:lnTo>
                    <a:pt x="237" y="187"/>
                  </a:lnTo>
                  <a:lnTo>
                    <a:pt x="48" y="175"/>
                  </a:lnTo>
                  <a:lnTo>
                    <a:pt x="24" y="149"/>
                  </a:lnTo>
                  <a:lnTo>
                    <a:pt x="121" y="121"/>
                  </a:lnTo>
                  <a:lnTo>
                    <a:pt x="32" y="125"/>
                  </a:lnTo>
                  <a:lnTo>
                    <a:pt x="38" y="11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33" name="Freeform 54"/>
            <p:cNvSpPr>
              <a:spLocks/>
            </p:cNvSpPr>
            <p:nvPr/>
          </p:nvSpPr>
          <p:spPr bwMode="auto">
            <a:xfrm>
              <a:off x="2545575" y="1867547"/>
              <a:ext cx="288925" cy="135694"/>
            </a:xfrm>
            <a:custGeom>
              <a:avLst/>
              <a:gdLst>
                <a:gd name="T0" fmla="*/ 0 w 423"/>
                <a:gd name="T1" fmla="*/ 111 h 169"/>
                <a:gd name="T2" fmla="*/ 14 w 423"/>
                <a:gd name="T3" fmla="*/ 98 h 169"/>
                <a:gd name="T4" fmla="*/ 87 w 423"/>
                <a:gd name="T5" fmla="*/ 82 h 169"/>
                <a:gd name="T6" fmla="*/ 14 w 423"/>
                <a:gd name="T7" fmla="*/ 84 h 169"/>
                <a:gd name="T8" fmla="*/ 99 w 423"/>
                <a:gd name="T9" fmla="*/ 68 h 169"/>
                <a:gd name="T10" fmla="*/ 31 w 423"/>
                <a:gd name="T11" fmla="*/ 68 h 169"/>
                <a:gd name="T12" fmla="*/ 37 w 423"/>
                <a:gd name="T13" fmla="*/ 49 h 169"/>
                <a:gd name="T14" fmla="*/ 103 w 423"/>
                <a:gd name="T15" fmla="*/ 48 h 169"/>
                <a:gd name="T16" fmla="*/ 56 w 423"/>
                <a:gd name="T17" fmla="*/ 44 h 169"/>
                <a:gd name="T18" fmla="*/ 93 w 423"/>
                <a:gd name="T19" fmla="*/ 25 h 169"/>
                <a:gd name="T20" fmla="*/ 177 w 423"/>
                <a:gd name="T21" fmla="*/ 48 h 169"/>
                <a:gd name="T22" fmla="*/ 219 w 423"/>
                <a:gd name="T23" fmla="*/ 90 h 169"/>
                <a:gd name="T24" fmla="*/ 301 w 423"/>
                <a:gd name="T25" fmla="*/ 94 h 169"/>
                <a:gd name="T26" fmla="*/ 270 w 423"/>
                <a:gd name="T27" fmla="*/ 68 h 169"/>
                <a:gd name="T28" fmla="*/ 287 w 423"/>
                <a:gd name="T29" fmla="*/ 52 h 169"/>
                <a:gd name="T30" fmla="*/ 252 w 423"/>
                <a:gd name="T31" fmla="*/ 31 h 169"/>
                <a:gd name="T32" fmla="*/ 307 w 423"/>
                <a:gd name="T33" fmla="*/ 0 h 169"/>
                <a:gd name="T34" fmla="*/ 333 w 423"/>
                <a:gd name="T35" fmla="*/ 35 h 169"/>
                <a:gd name="T36" fmla="*/ 315 w 423"/>
                <a:gd name="T37" fmla="*/ 54 h 169"/>
                <a:gd name="T38" fmla="*/ 347 w 423"/>
                <a:gd name="T39" fmla="*/ 60 h 169"/>
                <a:gd name="T40" fmla="*/ 335 w 423"/>
                <a:gd name="T41" fmla="*/ 79 h 169"/>
                <a:gd name="T42" fmla="*/ 374 w 423"/>
                <a:gd name="T43" fmla="*/ 82 h 169"/>
                <a:gd name="T44" fmla="*/ 395 w 423"/>
                <a:gd name="T45" fmla="*/ 58 h 169"/>
                <a:gd name="T46" fmla="*/ 423 w 423"/>
                <a:gd name="T47" fmla="*/ 88 h 169"/>
                <a:gd name="T48" fmla="*/ 402 w 423"/>
                <a:gd name="T49" fmla="*/ 127 h 169"/>
                <a:gd name="T50" fmla="*/ 311 w 423"/>
                <a:gd name="T51" fmla="*/ 125 h 169"/>
                <a:gd name="T52" fmla="*/ 172 w 423"/>
                <a:gd name="T53" fmla="*/ 169 h 169"/>
                <a:gd name="T54" fmla="*/ 113 w 423"/>
                <a:gd name="T55" fmla="*/ 145 h 169"/>
                <a:gd name="T56" fmla="*/ 232 w 423"/>
                <a:gd name="T57" fmla="*/ 108 h 169"/>
                <a:gd name="T58" fmla="*/ 131 w 423"/>
                <a:gd name="T59" fmla="*/ 131 h 169"/>
                <a:gd name="T60" fmla="*/ 148 w 423"/>
                <a:gd name="T61" fmla="*/ 98 h 169"/>
                <a:gd name="T62" fmla="*/ 97 w 423"/>
                <a:gd name="T63" fmla="*/ 132 h 169"/>
                <a:gd name="T64" fmla="*/ 37 w 423"/>
                <a:gd name="T65" fmla="*/ 125 h 169"/>
                <a:gd name="T66" fmla="*/ 0 w 423"/>
                <a:gd name="T67" fmla="*/ 11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3" h="169">
                  <a:moveTo>
                    <a:pt x="0" y="111"/>
                  </a:moveTo>
                  <a:lnTo>
                    <a:pt x="14" y="98"/>
                  </a:lnTo>
                  <a:lnTo>
                    <a:pt x="87" y="82"/>
                  </a:lnTo>
                  <a:lnTo>
                    <a:pt x="14" y="84"/>
                  </a:lnTo>
                  <a:lnTo>
                    <a:pt x="99" y="68"/>
                  </a:lnTo>
                  <a:lnTo>
                    <a:pt x="31" y="68"/>
                  </a:lnTo>
                  <a:lnTo>
                    <a:pt x="37" y="49"/>
                  </a:lnTo>
                  <a:lnTo>
                    <a:pt x="103" y="48"/>
                  </a:lnTo>
                  <a:lnTo>
                    <a:pt x="56" y="44"/>
                  </a:lnTo>
                  <a:lnTo>
                    <a:pt x="93" y="25"/>
                  </a:lnTo>
                  <a:lnTo>
                    <a:pt x="177" y="48"/>
                  </a:lnTo>
                  <a:lnTo>
                    <a:pt x="219" y="90"/>
                  </a:lnTo>
                  <a:lnTo>
                    <a:pt x="301" y="94"/>
                  </a:lnTo>
                  <a:lnTo>
                    <a:pt x="270" y="68"/>
                  </a:lnTo>
                  <a:lnTo>
                    <a:pt x="287" y="52"/>
                  </a:lnTo>
                  <a:lnTo>
                    <a:pt x="252" y="31"/>
                  </a:lnTo>
                  <a:lnTo>
                    <a:pt x="307" y="0"/>
                  </a:lnTo>
                  <a:lnTo>
                    <a:pt x="333" y="35"/>
                  </a:lnTo>
                  <a:lnTo>
                    <a:pt x="315" y="54"/>
                  </a:lnTo>
                  <a:lnTo>
                    <a:pt x="347" y="60"/>
                  </a:lnTo>
                  <a:lnTo>
                    <a:pt x="335" y="79"/>
                  </a:lnTo>
                  <a:lnTo>
                    <a:pt x="374" y="82"/>
                  </a:lnTo>
                  <a:lnTo>
                    <a:pt x="395" y="58"/>
                  </a:lnTo>
                  <a:lnTo>
                    <a:pt x="423" y="88"/>
                  </a:lnTo>
                  <a:lnTo>
                    <a:pt x="402" y="127"/>
                  </a:lnTo>
                  <a:lnTo>
                    <a:pt x="311" y="125"/>
                  </a:lnTo>
                  <a:lnTo>
                    <a:pt x="172" y="169"/>
                  </a:lnTo>
                  <a:lnTo>
                    <a:pt x="113" y="145"/>
                  </a:lnTo>
                  <a:lnTo>
                    <a:pt x="232" y="108"/>
                  </a:lnTo>
                  <a:lnTo>
                    <a:pt x="131" y="131"/>
                  </a:lnTo>
                  <a:lnTo>
                    <a:pt x="148" y="98"/>
                  </a:lnTo>
                  <a:lnTo>
                    <a:pt x="97" y="132"/>
                  </a:lnTo>
                  <a:lnTo>
                    <a:pt x="37" y="125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2832912" y="1721106"/>
              <a:ext cx="152400" cy="84640"/>
            </a:xfrm>
            <a:custGeom>
              <a:avLst/>
              <a:gdLst>
                <a:gd name="T0" fmla="*/ 0 w 219"/>
                <a:gd name="T1" fmla="*/ 0 h 105"/>
                <a:gd name="T2" fmla="*/ 18 w 219"/>
                <a:gd name="T3" fmla="*/ 39 h 105"/>
                <a:gd name="T4" fmla="*/ 73 w 219"/>
                <a:gd name="T5" fmla="*/ 39 h 105"/>
                <a:gd name="T6" fmla="*/ 54 w 219"/>
                <a:gd name="T7" fmla="*/ 46 h 105"/>
                <a:gd name="T8" fmla="*/ 66 w 219"/>
                <a:gd name="T9" fmla="*/ 58 h 105"/>
                <a:gd name="T10" fmla="*/ 19 w 219"/>
                <a:gd name="T11" fmla="*/ 64 h 105"/>
                <a:gd name="T12" fmla="*/ 97 w 219"/>
                <a:gd name="T13" fmla="*/ 78 h 105"/>
                <a:gd name="T14" fmla="*/ 219 w 219"/>
                <a:gd name="T15" fmla="*/ 105 h 105"/>
                <a:gd name="T16" fmla="*/ 201 w 219"/>
                <a:gd name="T17" fmla="*/ 44 h 105"/>
                <a:gd name="T18" fmla="*/ 112 w 219"/>
                <a:gd name="T19" fmla="*/ 11 h 105"/>
                <a:gd name="T20" fmla="*/ 83 w 219"/>
                <a:gd name="T21" fmla="*/ 25 h 105"/>
                <a:gd name="T22" fmla="*/ 77 w 219"/>
                <a:gd name="T23" fmla="*/ 0 h 105"/>
                <a:gd name="T24" fmla="*/ 0 w 219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105">
                  <a:moveTo>
                    <a:pt x="0" y="0"/>
                  </a:moveTo>
                  <a:lnTo>
                    <a:pt x="18" y="39"/>
                  </a:lnTo>
                  <a:lnTo>
                    <a:pt x="73" y="39"/>
                  </a:lnTo>
                  <a:lnTo>
                    <a:pt x="54" y="46"/>
                  </a:lnTo>
                  <a:lnTo>
                    <a:pt x="66" y="58"/>
                  </a:lnTo>
                  <a:lnTo>
                    <a:pt x="19" y="64"/>
                  </a:lnTo>
                  <a:lnTo>
                    <a:pt x="97" y="78"/>
                  </a:lnTo>
                  <a:lnTo>
                    <a:pt x="219" y="105"/>
                  </a:lnTo>
                  <a:lnTo>
                    <a:pt x="201" y="44"/>
                  </a:lnTo>
                  <a:lnTo>
                    <a:pt x="112" y="11"/>
                  </a:lnTo>
                  <a:lnTo>
                    <a:pt x="83" y="25"/>
                  </a:lnTo>
                  <a:lnTo>
                    <a:pt x="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>
              <a:off x="2904350" y="1885013"/>
              <a:ext cx="123825" cy="88671"/>
            </a:xfrm>
            <a:custGeom>
              <a:avLst/>
              <a:gdLst>
                <a:gd name="T0" fmla="*/ 0 w 176"/>
                <a:gd name="T1" fmla="*/ 70 h 107"/>
                <a:gd name="T2" fmla="*/ 19 w 176"/>
                <a:gd name="T3" fmla="*/ 44 h 107"/>
                <a:gd name="T4" fmla="*/ 52 w 176"/>
                <a:gd name="T5" fmla="*/ 48 h 107"/>
                <a:gd name="T6" fmla="*/ 10 w 176"/>
                <a:gd name="T7" fmla="*/ 22 h 107"/>
                <a:gd name="T8" fmla="*/ 20 w 176"/>
                <a:gd name="T9" fmla="*/ 7 h 107"/>
                <a:gd name="T10" fmla="*/ 92 w 176"/>
                <a:gd name="T11" fmla="*/ 39 h 107"/>
                <a:gd name="T12" fmla="*/ 51 w 176"/>
                <a:gd name="T13" fmla="*/ 4 h 107"/>
                <a:gd name="T14" fmla="*/ 156 w 176"/>
                <a:gd name="T15" fmla="*/ 0 h 107"/>
                <a:gd name="T16" fmla="*/ 176 w 176"/>
                <a:gd name="T17" fmla="*/ 79 h 107"/>
                <a:gd name="T18" fmla="*/ 154 w 176"/>
                <a:gd name="T19" fmla="*/ 64 h 107"/>
                <a:gd name="T20" fmla="*/ 152 w 176"/>
                <a:gd name="T21" fmla="*/ 107 h 107"/>
                <a:gd name="T22" fmla="*/ 68 w 176"/>
                <a:gd name="T23" fmla="*/ 103 h 107"/>
                <a:gd name="T24" fmla="*/ 83 w 176"/>
                <a:gd name="T25" fmla="*/ 90 h 107"/>
                <a:gd name="T26" fmla="*/ 61 w 176"/>
                <a:gd name="T27" fmla="*/ 74 h 107"/>
                <a:gd name="T28" fmla="*/ 121 w 176"/>
                <a:gd name="T29" fmla="*/ 55 h 107"/>
                <a:gd name="T30" fmla="*/ 0 w 176"/>
                <a:gd name="T31" fmla="*/ 7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07">
                  <a:moveTo>
                    <a:pt x="0" y="70"/>
                  </a:moveTo>
                  <a:lnTo>
                    <a:pt x="19" y="44"/>
                  </a:lnTo>
                  <a:lnTo>
                    <a:pt x="52" y="48"/>
                  </a:lnTo>
                  <a:lnTo>
                    <a:pt x="10" y="22"/>
                  </a:lnTo>
                  <a:lnTo>
                    <a:pt x="20" y="7"/>
                  </a:lnTo>
                  <a:lnTo>
                    <a:pt x="92" y="39"/>
                  </a:lnTo>
                  <a:lnTo>
                    <a:pt x="51" y="4"/>
                  </a:lnTo>
                  <a:lnTo>
                    <a:pt x="156" y="0"/>
                  </a:lnTo>
                  <a:lnTo>
                    <a:pt x="176" y="79"/>
                  </a:lnTo>
                  <a:lnTo>
                    <a:pt x="154" y="64"/>
                  </a:lnTo>
                  <a:lnTo>
                    <a:pt x="152" y="107"/>
                  </a:lnTo>
                  <a:lnTo>
                    <a:pt x="68" y="103"/>
                  </a:lnTo>
                  <a:lnTo>
                    <a:pt x="83" y="90"/>
                  </a:lnTo>
                  <a:lnTo>
                    <a:pt x="61" y="74"/>
                  </a:lnTo>
                  <a:lnTo>
                    <a:pt x="121" y="5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36" name="Freeform 57"/>
            <p:cNvSpPr>
              <a:spLocks/>
            </p:cNvSpPr>
            <p:nvPr/>
          </p:nvSpPr>
          <p:spPr bwMode="auto">
            <a:xfrm>
              <a:off x="2909112" y="2034142"/>
              <a:ext cx="139700" cy="133007"/>
            </a:xfrm>
            <a:custGeom>
              <a:avLst/>
              <a:gdLst>
                <a:gd name="T0" fmla="*/ 0 w 203"/>
                <a:gd name="T1" fmla="*/ 83 h 167"/>
                <a:gd name="T2" fmla="*/ 9 w 203"/>
                <a:gd name="T3" fmla="*/ 63 h 167"/>
                <a:gd name="T4" fmla="*/ 78 w 203"/>
                <a:gd name="T5" fmla="*/ 74 h 167"/>
                <a:gd name="T6" fmla="*/ 68 w 203"/>
                <a:gd name="T7" fmla="*/ 49 h 167"/>
                <a:gd name="T8" fmla="*/ 87 w 203"/>
                <a:gd name="T9" fmla="*/ 50 h 167"/>
                <a:gd name="T10" fmla="*/ 42 w 203"/>
                <a:gd name="T11" fmla="*/ 36 h 167"/>
                <a:gd name="T12" fmla="*/ 63 w 203"/>
                <a:gd name="T13" fmla="*/ 28 h 167"/>
                <a:gd name="T14" fmla="*/ 42 w 203"/>
                <a:gd name="T15" fmla="*/ 14 h 167"/>
                <a:gd name="T16" fmla="*/ 174 w 203"/>
                <a:gd name="T17" fmla="*/ 0 h 167"/>
                <a:gd name="T18" fmla="*/ 177 w 203"/>
                <a:gd name="T19" fmla="*/ 36 h 167"/>
                <a:gd name="T20" fmla="*/ 137 w 203"/>
                <a:gd name="T21" fmla="*/ 69 h 167"/>
                <a:gd name="T22" fmla="*/ 198 w 203"/>
                <a:gd name="T23" fmla="*/ 74 h 167"/>
                <a:gd name="T24" fmla="*/ 203 w 203"/>
                <a:gd name="T25" fmla="*/ 136 h 167"/>
                <a:gd name="T26" fmla="*/ 115 w 203"/>
                <a:gd name="T27" fmla="*/ 167 h 167"/>
                <a:gd name="T28" fmla="*/ 78 w 203"/>
                <a:gd name="T29" fmla="*/ 122 h 167"/>
                <a:gd name="T30" fmla="*/ 0 w 203"/>
                <a:gd name="T3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3" h="167">
                  <a:moveTo>
                    <a:pt x="0" y="83"/>
                  </a:moveTo>
                  <a:lnTo>
                    <a:pt x="9" y="63"/>
                  </a:lnTo>
                  <a:lnTo>
                    <a:pt x="78" y="74"/>
                  </a:lnTo>
                  <a:lnTo>
                    <a:pt x="68" y="49"/>
                  </a:lnTo>
                  <a:lnTo>
                    <a:pt x="87" y="50"/>
                  </a:lnTo>
                  <a:lnTo>
                    <a:pt x="42" y="36"/>
                  </a:lnTo>
                  <a:lnTo>
                    <a:pt x="63" y="28"/>
                  </a:lnTo>
                  <a:lnTo>
                    <a:pt x="42" y="14"/>
                  </a:lnTo>
                  <a:lnTo>
                    <a:pt x="174" y="0"/>
                  </a:lnTo>
                  <a:lnTo>
                    <a:pt x="177" y="36"/>
                  </a:lnTo>
                  <a:lnTo>
                    <a:pt x="137" y="69"/>
                  </a:lnTo>
                  <a:lnTo>
                    <a:pt x="198" y="74"/>
                  </a:lnTo>
                  <a:lnTo>
                    <a:pt x="203" y="136"/>
                  </a:lnTo>
                  <a:lnTo>
                    <a:pt x="115" y="167"/>
                  </a:lnTo>
                  <a:lnTo>
                    <a:pt x="78" y="122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37" name="Freeform 58"/>
            <p:cNvSpPr>
              <a:spLocks/>
            </p:cNvSpPr>
            <p:nvPr/>
          </p:nvSpPr>
          <p:spPr bwMode="auto">
            <a:xfrm>
              <a:off x="3005950" y="1743945"/>
              <a:ext cx="82550" cy="69862"/>
            </a:xfrm>
            <a:custGeom>
              <a:avLst/>
              <a:gdLst>
                <a:gd name="T0" fmla="*/ 0 w 122"/>
                <a:gd name="T1" fmla="*/ 0 h 87"/>
                <a:gd name="T2" fmla="*/ 14 w 122"/>
                <a:gd name="T3" fmla="*/ 52 h 87"/>
                <a:gd name="T4" fmla="*/ 52 w 122"/>
                <a:gd name="T5" fmla="*/ 56 h 87"/>
                <a:gd name="T6" fmla="*/ 20 w 122"/>
                <a:gd name="T7" fmla="*/ 62 h 87"/>
                <a:gd name="T8" fmla="*/ 36 w 122"/>
                <a:gd name="T9" fmla="*/ 87 h 87"/>
                <a:gd name="T10" fmla="*/ 112 w 122"/>
                <a:gd name="T11" fmla="*/ 73 h 87"/>
                <a:gd name="T12" fmla="*/ 122 w 122"/>
                <a:gd name="T13" fmla="*/ 45 h 87"/>
                <a:gd name="T14" fmla="*/ 0 w 122"/>
                <a:gd name="T1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87">
                  <a:moveTo>
                    <a:pt x="0" y="0"/>
                  </a:moveTo>
                  <a:lnTo>
                    <a:pt x="14" y="52"/>
                  </a:lnTo>
                  <a:lnTo>
                    <a:pt x="52" y="56"/>
                  </a:lnTo>
                  <a:lnTo>
                    <a:pt x="20" y="62"/>
                  </a:lnTo>
                  <a:lnTo>
                    <a:pt x="36" y="87"/>
                  </a:lnTo>
                  <a:lnTo>
                    <a:pt x="112" y="73"/>
                  </a:lnTo>
                  <a:lnTo>
                    <a:pt x="122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38" name="Freeform 59"/>
            <p:cNvSpPr>
              <a:spLocks/>
            </p:cNvSpPr>
            <p:nvPr/>
          </p:nvSpPr>
          <p:spPr bwMode="auto">
            <a:xfrm>
              <a:off x="3036112" y="1852769"/>
              <a:ext cx="407988" cy="150472"/>
            </a:xfrm>
            <a:custGeom>
              <a:avLst/>
              <a:gdLst>
                <a:gd name="T0" fmla="*/ 0 w 594"/>
                <a:gd name="T1" fmla="*/ 28 h 187"/>
                <a:gd name="T2" fmla="*/ 35 w 594"/>
                <a:gd name="T3" fmla="*/ 0 h 187"/>
                <a:gd name="T4" fmla="*/ 88 w 594"/>
                <a:gd name="T5" fmla="*/ 14 h 187"/>
                <a:gd name="T6" fmla="*/ 125 w 594"/>
                <a:gd name="T7" fmla="*/ 28 h 187"/>
                <a:gd name="T8" fmla="*/ 114 w 594"/>
                <a:gd name="T9" fmla="*/ 49 h 187"/>
                <a:gd name="T10" fmla="*/ 183 w 594"/>
                <a:gd name="T11" fmla="*/ 32 h 187"/>
                <a:gd name="T12" fmla="*/ 225 w 594"/>
                <a:gd name="T13" fmla="*/ 49 h 187"/>
                <a:gd name="T14" fmla="*/ 188 w 594"/>
                <a:gd name="T15" fmla="*/ 49 h 187"/>
                <a:gd name="T16" fmla="*/ 265 w 594"/>
                <a:gd name="T17" fmla="*/ 64 h 187"/>
                <a:gd name="T18" fmla="*/ 183 w 594"/>
                <a:gd name="T19" fmla="*/ 70 h 187"/>
                <a:gd name="T20" fmla="*/ 225 w 594"/>
                <a:gd name="T21" fmla="*/ 81 h 187"/>
                <a:gd name="T22" fmla="*/ 193 w 594"/>
                <a:gd name="T23" fmla="*/ 98 h 187"/>
                <a:gd name="T24" fmla="*/ 233 w 594"/>
                <a:gd name="T25" fmla="*/ 86 h 187"/>
                <a:gd name="T26" fmla="*/ 271 w 594"/>
                <a:gd name="T27" fmla="*/ 122 h 187"/>
                <a:gd name="T28" fmla="*/ 281 w 594"/>
                <a:gd name="T29" fmla="*/ 106 h 187"/>
                <a:gd name="T30" fmla="*/ 391 w 594"/>
                <a:gd name="T31" fmla="*/ 122 h 187"/>
                <a:gd name="T32" fmla="*/ 503 w 594"/>
                <a:gd name="T33" fmla="*/ 86 h 187"/>
                <a:gd name="T34" fmla="*/ 594 w 594"/>
                <a:gd name="T35" fmla="*/ 129 h 187"/>
                <a:gd name="T36" fmla="*/ 566 w 594"/>
                <a:gd name="T37" fmla="*/ 149 h 187"/>
                <a:gd name="T38" fmla="*/ 578 w 594"/>
                <a:gd name="T39" fmla="*/ 178 h 187"/>
                <a:gd name="T40" fmla="*/ 521 w 594"/>
                <a:gd name="T41" fmla="*/ 187 h 187"/>
                <a:gd name="T42" fmla="*/ 461 w 594"/>
                <a:gd name="T43" fmla="*/ 157 h 187"/>
                <a:gd name="T44" fmla="*/ 461 w 594"/>
                <a:gd name="T45" fmla="*/ 178 h 187"/>
                <a:gd name="T46" fmla="*/ 429 w 594"/>
                <a:gd name="T47" fmla="*/ 185 h 187"/>
                <a:gd name="T48" fmla="*/ 294 w 594"/>
                <a:gd name="T49" fmla="*/ 187 h 187"/>
                <a:gd name="T50" fmla="*/ 281 w 594"/>
                <a:gd name="T51" fmla="*/ 160 h 187"/>
                <a:gd name="T52" fmla="*/ 247 w 594"/>
                <a:gd name="T53" fmla="*/ 185 h 187"/>
                <a:gd name="T54" fmla="*/ 207 w 594"/>
                <a:gd name="T55" fmla="*/ 160 h 187"/>
                <a:gd name="T56" fmla="*/ 178 w 594"/>
                <a:gd name="T57" fmla="*/ 177 h 187"/>
                <a:gd name="T58" fmla="*/ 128 w 594"/>
                <a:gd name="T59" fmla="*/ 53 h 187"/>
                <a:gd name="T60" fmla="*/ 67 w 594"/>
                <a:gd name="T61" fmla="*/ 66 h 187"/>
                <a:gd name="T62" fmla="*/ 0 w 594"/>
                <a:gd name="T63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4" h="187">
                  <a:moveTo>
                    <a:pt x="0" y="28"/>
                  </a:moveTo>
                  <a:lnTo>
                    <a:pt x="35" y="0"/>
                  </a:lnTo>
                  <a:lnTo>
                    <a:pt x="88" y="14"/>
                  </a:lnTo>
                  <a:lnTo>
                    <a:pt x="125" y="28"/>
                  </a:lnTo>
                  <a:lnTo>
                    <a:pt x="114" y="49"/>
                  </a:lnTo>
                  <a:lnTo>
                    <a:pt x="183" y="32"/>
                  </a:lnTo>
                  <a:lnTo>
                    <a:pt x="225" y="49"/>
                  </a:lnTo>
                  <a:lnTo>
                    <a:pt x="188" y="49"/>
                  </a:lnTo>
                  <a:lnTo>
                    <a:pt x="265" y="64"/>
                  </a:lnTo>
                  <a:lnTo>
                    <a:pt x="183" y="70"/>
                  </a:lnTo>
                  <a:lnTo>
                    <a:pt x="225" y="81"/>
                  </a:lnTo>
                  <a:lnTo>
                    <a:pt x="193" y="98"/>
                  </a:lnTo>
                  <a:lnTo>
                    <a:pt x="233" y="86"/>
                  </a:lnTo>
                  <a:lnTo>
                    <a:pt x="271" y="122"/>
                  </a:lnTo>
                  <a:lnTo>
                    <a:pt x="281" y="106"/>
                  </a:lnTo>
                  <a:lnTo>
                    <a:pt x="391" y="122"/>
                  </a:lnTo>
                  <a:lnTo>
                    <a:pt x="503" y="86"/>
                  </a:lnTo>
                  <a:lnTo>
                    <a:pt x="594" y="129"/>
                  </a:lnTo>
                  <a:lnTo>
                    <a:pt x="566" y="149"/>
                  </a:lnTo>
                  <a:lnTo>
                    <a:pt x="578" y="178"/>
                  </a:lnTo>
                  <a:lnTo>
                    <a:pt x="521" y="187"/>
                  </a:lnTo>
                  <a:lnTo>
                    <a:pt x="461" y="157"/>
                  </a:lnTo>
                  <a:lnTo>
                    <a:pt x="461" y="178"/>
                  </a:lnTo>
                  <a:lnTo>
                    <a:pt x="429" y="185"/>
                  </a:lnTo>
                  <a:lnTo>
                    <a:pt x="294" y="187"/>
                  </a:lnTo>
                  <a:lnTo>
                    <a:pt x="281" y="160"/>
                  </a:lnTo>
                  <a:lnTo>
                    <a:pt x="247" y="185"/>
                  </a:lnTo>
                  <a:lnTo>
                    <a:pt x="207" y="160"/>
                  </a:lnTo>
                  <a:lnTo>
                    <a:pt x="178" y="177"/>
                  </a:lnTo>
                  <a:lnTo>
                    <a:pt x="128" y="53"/>
                  </a:lnTo>
                  <a:lnTo>
                    <a:pt x="67" y="66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39" name="Freeform 60"/>
            <p:cNvSpPr>
              <a:spLocks/>
            </p:cNvSpPr>
            <p:nvPr/>
          </p:nvSpPr>
          <p:spPr bwMode="auto">
            <a:xfrm>
              <a:off x="3053575" y="1589443"/>
              <a:ext cx="265112" cy="204212"/>
            </a:xfrm>
            <a:custGeom>
              <a:avLst/>
              <a:gdLst>
                <a:gd name="T0" fmla="*/ 0 w 389"/>
                <a:gd name="T1" fmla="*/ 79 h 252"/>
                <a:gd name="T2" fmla="*/ 94 w 389"/>
                <a:gd name="T3" fmla="*/ 65 h 252"/>
                <a:gd name="T4" fmla="*/ 43 w 389"/>
                <a:gd name="T5" fmla="*/ 30 h 252"/>
                <a:gd name="T6" fmla="*/ 126 w 389"/>
                <a:gd name="T7" fmla="*/ 15 h 252"/>
                <a:gd name="T8" fmla="*/ 60 w 389"/>
                <a:gd name="T9" fmla="*/ 0 h 252"/>
                <a:gd name="T10" fmla="*/ 164 w 389"/>
                <a:gd name="T11" fmla="*/ 19 h 252"/>
                <a:gd name="T12" fmla="*/ 195 w 389"/>
                <a:gd name="T13" fmla="*/ 67 h 252"/>
                <a:gd name="T14" fmla="*/ 250 w 389"/>
                <a:gd name="T15" fmla="*/ 67 h 252"/>
                <a:gd name="T16" fmla="*/ 268 w 389"/>
                <a:gd name="T17" fmla="*/ 102 h 252"/>
                <a:gd name="T18" fmla="*/ 271 w 389"/>
                <a:gd name="T19" fmla="*/ 78 h 252"/>
                <a:gd name="T20" fmla="*/ 299 w 389"/>
                <a:gd name="T21" fmla="*/ 79 h 252"/>
                <a:gd name="T22" fmla="*/ 288 w 389"/>
                <a:gd name="T23" fmla="*/ 102 h 252"/>
                <a:gd name="T24" fmla="*/ 320 w 389"/>
                <a:gd name="T25" fmla="*/ 116 h 252"/>
                <a:gd name="T26" fmla="*/ 299 w 389"/>
                <a:gd name="T27" fmla="*/ 140 h 252"/>
                <a:gd name="T28" fmla="*/ 361 w 389"/>
                <a:gd name="T29" fmla="*/ 135 h 252"/>
                <a:gd name="T30" fmla="*/ 389 w 389"/>
                <a:gd name="T31" fmla="*/ 169 h 252"/>
                <a:gd name="T32" fmla="*/ 313 w 389"/>
                <a:gd name="T33" fmla="*/ 180 h 252"/>
                <a:gd name="T34" fmla="*/ 294 w 389"/>
                <a:gd name="T35" fmla="*/ 210 h 252"/>
                <a:gd name="T36" fmla="*/ 280 w 389"/>
                <a:gd name="T37" fmla="*/ 180 h 252"/>
                <a:gd name="T38" fmla="*/ 261 w 389"/>
                <a:gd name="T39" fmla="*/ 251 h 252"/>
                <a:gd name="T40" fmla="*/ 213 w 389"/>
                <a:gd name="T41" fmla="*/ 213 h 252"/>
                <a:gd name="T42" fmla="*/ 237 w 389"/>
                <a:gd name="T43" fmla="*/ 252 h 252"/>
                <a:gd name="T44" fmla="*/ 146 w 389"/>
                <a:gd name="T45" fmla="*/ 246 h 252"/>
                <a:gd name="T46" fmla="*/ 118 w 389"/>
                <a:gd name="T47" fmla="*/ 227 h 252"/>
                <a:gd name="T48" fmla="*/ 160 w 389"/>
                <a:gd name="T49" fmla="*/ 222 h 252"/>
                <a:gd name="T50" fmla="*/ 116 w 389"/>
                <a:gd name="T51" fmla="*/ 217 h 252"/>
                <a:gd name="T52" fmla="*/ 102 w 389"/>
                <a:gd name="T53" fmla="*/ 204 h 252"/>
                <a:gd name="T54" fmla="*/ 126 w 389"/>
                <a:gd name="T55" fmla="*/ 203 h 252"/>
                <a:gd name="T56" fmla="*/ 88 w 389"/>
                <a:gd name="T57" fmla="*/ 186 h 252"/>
                <a:gd name="T58" fmla="*/ 209 w 389"/>
                <a:gd name="T59" fmla="*/ 164 h 252"/>
                <a:gd name="T60" fmla="*/ 60 w 389"/>
                <a:gd name="T61" fmla="*/ 169 h 252"/>
                <a:gd name="T62" fmla="*/ 34 w 389"/>
                <a:gd name="T63" fmla="*/ 144 h 252"/>
                <a:gd name="T64" fmla="*/ 88 w 389"/>
                <a:gd name="T65" fmla="*/ 134 h 252"/>
                <a:gd name="T66" fmla="*/ 5 w 389"/>
                <a:gd name="T67" fmla="*/ 116 h 252"/>
                <a:gd name="T68" fmla="*/ 24 w 389"/>
                <a:gd name="T69" fmla="*/ 113 h 252"/>
                <a:gd name="T70" fmla="*/ 1 w 389"/>
                <a:gd name="T71" fmla="*/ 97 h 252"/>
                <a:gd name="T72" fmla="*/ 94 w 389"/>
                <a:gd name="T73" fmla="*/ 97 h 252"/>
                <a:gd name="T74" fmla="*/ 0 w 389"/>
                <a:gd name="T75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252">
                  <a:moveTo>
                    <a:pt x="0" y="79"/>
                  </a:moveTo>
                  <a:lnTo>
                    <a:pt x="94" y="65"/>
                  </a:lnTo>
                  <a:lnTo>
                    <a:pt x="43" y="30"/>
                  </a:lnTo>
                  <a:lnTo>
                    <a:pt x="126" y="15"/>
                  </a:lnTo>
                  <a:lnTo>
                    <a:pt x="60" y="0"/>
                  </a:lnTo>
                  <a:lnTo>
                    <a:pt x="164" y="19"/>
                  </a:lnTo>
                  <a:lnTo>
                    <a:pt x="195" y="67"/>
                  </a:lnTo>
                  <a:lnTo>
                    <a:pt x="250" y="67"/>
                  </a:lnTo>
                  <a:lnTo>
                    <a:pt x="268" y="102"/>
                  </a:lnTo>
                  <a:lnTo>
                    <a:pt x="271" y="78"/>
                  </a:lnTo>
                  <a:lnTo>
                    <a:pt x="299" y="79"/>
                  </a:lnTo>
                  <a:lnTo>
                    <a:pt x="288" y="102"/>
                  </a:lnTo>
                  <a:lnTo>
                    <a:pt x="320" y="116"/>
                  </a:lnTo>
                  <a:lnTo>
                    <a:pt x="299" y="140"/>
                  </a:lnTo>
                  <a:lnTo>
                    <a:pt x="361" y="135"/>
                  </a:lnTo>
                  <a:lnTo>
                    <a:pt x="389" y="169"/>
                  </a:lnTo>
                  <a:lnTo>
                    <a:pt x="313" y="180"/>
                  </a:lnTo>
                  <a:lnTo>
                    <a:pt x="294" y="210"/>
                  </a:lnTo>
                  <a:lnTo>
                    <a:pt x="280" y="180"/>
                  </a:lnTo>
                  <a:lnTo>
                    <a:pt x="261" y="251"/>
                  </a:lnTo>
                  <a:lnTo>
                    <a:pt x="213" y="213"/>
                  </a:lnTo>
                  <a:lnTo>
                    <a:pt x="237" y="252"/>
                  </a:lnTo>
                  <a:lnTo>
                    <a:pt x="146" y="246"/>
                  </a:lnTo>
                  <a:lnTo>
                    <a:pt x="118" y="227"/>
                  </a:lnTo>
                  <a:lnTo>
                    <a:pt x="160" y="222"/>
                  </a:lnTo>
                  <a:lnTo>
                    <a:pt x="116" y="217"/>
                  </a:lnTo>
                  <a:lnTo>
                    <a:pt x="102" y="204"/>
                  </a:lnTo>
                  <a:lnTo>
                    <a:pt x="126" y="203"/>
                  </a:lnTo>
                  <a:lnTo>
                    <a:pt x="88" y="186"/>
                  </a:lnTo>
                  <a:lnTo>
                    <a:pt x="209" y="164"/>
                  </a:lnTo>
                  <a:lnTo>
                    <a:pt x="60" y="169"/>
                  </a:lnTo>
                  <a:lnTo>
                    <a:pt x="34" y="144"/>
                  </a:lnTo>
                  <a:lnTo>
                    <a:pt x="88" y="134"/>
                  </a:lnTo>
                  <a:lnTo>
                    <a:pt x="5" y="116"/>
                  </a:lnTo>
                  <a:lnTo>
                    <a:pt x="24" y="113"/>
                  </a:lnTo>
                  <a:lnTo>
                    <a:pt x="1" y="97"/>
                  </a:lnTo>
                  <a:lnTo>
                    <a:pt x="94" y="97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40" name="Freeform 61"/>
            <p:cNvSpPr>
              <a:spLocks/>
            </p:cNvSpPr>
            <p:nvPr/>
          </p:nvSpPr>
          <p:spPr bwMode="auto">
            <a:xfrm>
              <a:off x="3053575" y="1940096"/>
              <a:ext cx="63500" cy="52397"/>
            </a:xfrm>
            <a:custGeom>
              <a:avLst/>
              <a:gdLst>
                <a:gd name="T0" fmla="*/ 0 w 94"/>
                <a:gd name="T1" fmla="*/ 45 h 65"/>
                <a:gd name="T2" fmla="*/ 15 w 94"/>
                <a:gd name="T3" fmla="*/ 0 h 65"/>
                <a:gd name="T4" fmla="*/ 76 w 94"/>
                <a:gd name="T5" fmla="*/ 14 h 65"/>
                <a:gd name="T6" fmla="*/ 94 w 94"/>
                <a:gd name="T7" fmla="*/ 65 h 65"/>
                <a:gd name="T8" fmla="*/ 0 w 94"/>
                <a:gd name="T9" fmla="*/ 4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5">
                  <a:moveTo>
                    <a:pt x="0" y="45"/>
                  </a:moveTo>
                  <a:lnTo>
                    <a:pt x="15" y="0"/>
                  </a:lnTo>
                  <a:lnTo>
                    <a:pt x="76" y="14"/>
                  </a:lnTo>
                  <a:lnTo>
                    <a:pt x="94" y="6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41" name="Freeform 62"/>
            <p:cNvSpPr>
              <a:spLocks/>
            </p:cNvSpPr>
            <p:nvPr/>
          </p:nvSpPr>
          <p:spPr bwMode="auto">
            <a:xfrm>
              <a:off x="3053575" y="1813807"/>
              <a:ext cx="71437" cy="18809"/>
            </a:xfrm>
            <a:custGeom>
              <a:avLst/>
              <a:gdLst>
                <a:gd name="T0" fmla="*/ 0 w 105"/>
                <a:gd name="T1" fmla="*/ 9 h 23"/>
                <a:gd name="T2" fmla="*/ 24 w 105"/>
                <a:gd name="T3" fmla="*/ 23 h 23"/>
                <a:gd name="T4" fmla="*/ 105 w 105"/>
                <a:gd name="T5" fmla="*/ 9 h 23"/>
                <a:gd name="T6" fmla="*/ 28 w 105"/>
                <a:gd name="T7" fmla="*/ 0 h 23"/>
                <a:gd name="T8" fmla="*/ 0 w 105"/>
                <a:gd name="T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3">
                  <a:moveTo>
                    <a:pt x="0" y="9"/>
                  </a:moveTo>
                  <a:lnTo>
                    <a:pt x="24" y="23"/>
                  </a:lnTo>
                  <a:lnTo>
                    <a:pt x="105" y="9"/>
                  </a:lnTo>
                  <a:lnTo>
                    <a:pt x="28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42" name="Freeform 63"/>
            <p:cNvSpPr>
              <a:spLocks/>
            </p:cNvSpPr>
            <p:nvPr/>
          </p:nvSpPr>
          <p:spPr bwMode="auto">
            <a:xfrm>
              <a:off x="3066275" y="2027424"/>
              <a:ext cx="127000" cy="107480"/>
            </a:xfrm>
            <a:custGeom>
              <a:avLst/>
              <a:gdLst>
                <a:gd name="T0" fmla="*/ 0 w 186"/>
                <a:gd name="T1" fmla="*/ 20 h 133"/>
                <a:gd name="T2" fmla="*/ 5 w 186"/>
                <a:gd name="T3" fmla="*/ 82 h 133"/>
                <a:gd name="T4" fmla="*/ 24 w 186"/>
                <a:gd name="T5" fmla="*/ 95 h 133"/>
                <a:gd name="T6" fmla="*/ 19 w 186"/>
                <a:gd name="T7" fmla="*/ 131 h 133"/>
                <a:gd name="T8" fmla="*/ 45 w 186"/>
                <a:gd name="T9" fmla="*/ 133 h 133"/>
                <a:gd name="T10" fmla="*/ 78 w 186"/>
                <a:gd name="T11" fmla="*/ 103 h 133"/>
                <a:gd name="T12" fmla="*/ 45 w 186"/>
                <a:gd name="T13" fmla="*/ 82 h 133"/>
                <a:gd name="T14" fmla="*/ 121 w 186"/>
                <a:gd name="T15" fmla="*/ 82 h 133"/>
                <a:gd name="T16" fmla="*/ 186 w 186"/>
                <a:gd name="T17" fmla="*/ 8 h 133"/>
                <a:gd name="T18" fmla="*/ 15 w 186"/>
                <a:gd name="T19" fmla="*/ 0 h 133"/>
                <a:gd name="T20" fmla="*/ 37 w 186"/>
                <a:gd name="T21" fmla="*/ 24 h 133"/>
                <a:gd name="T22" fmla="*/ 0 w 186"/>
                <a:gd name="T23" fmla="*/ 2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133">
                  <a:moveTo>
                    <a:pt x="0" y="20"/>
                  </a:moveTo>
                  <a:lnTo>
                    <a:pt x="5" y="82"/>
                  </a:lnTo>
                  <a:lnTo>
                    <a:pt x="24" y="95"/>
                  </a:lnTo>
                  <a:lnTo>
                    <a:pt x="19" y="131"/>
                  </a:lnTo>
                  <a:lnTo>
                    <a:pt x="45" y="133"/>
                  </a:lnTo>
                  <a:lnTo>
                    <a:pt x="78" y="103"/>
                  </a:lnTo>
                  <a:lnTo>
                    <a:pt x="45" y="82"/>
                  </a:lnTo>
                  <a:lnTo>
                    <a:pt x="121" y="82"/>
                  </a:lnTo>
                  <a:lnTo>
                    <a:pt x="186" y="8"/>
                  </a:lnTo>
                  <a:lnTo>
                    <a:pt x="15" y="0"/>
                  </a:lnTo>
                  <a:lnTo>
                    <a:pt x="37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43" name="Freeform 64"/>
            <p:cNvSpPr>
              <a:spLocks/>
            </p:cNvSpPr>
            <p:nvPr/>
          </p:nvSpPr>
          <p:spPr bwMode="auto">
            <a:xfrm>
              <a:off x="3152000" y="1471215"/>
              <a:ext cx="730250" cy="437981"/>
            </a:xfrm>
            <a:custGeom>
              <a:avLst/>
              <a:gdLst>
                <a:gd name="T0" fmla="*/ 59 w 1064"/>
                <a:gd name="T1" fmla="*/ 147 h 541"/>
                <a:gd name="T2" fmla="*/ 114 w 1064"/>
                <a:gd name="T3" fmla="*/ 156 h 541"/>
                <a:gd name="T4" fmla="*/ 261 w 1064"/>
                <a:gd name="T5" fmla="*/ 152 h 541"/>
                <a:gd name="T6" fmla="*/ 230 w 1064"/>
                <a:gd name="T7" fmla="*/ 171 h 541"/>
                <a:gd name="T8" fmla="*/ 197 w 1064"/>
                <a:gd name="T9" fmla="*/ 211 h 541"/>
                <a:gd name="T10" fmla="*/ 291 w 1064"/>
                <a:gd name="T11" fmla="*/ 212 h 541"/>
                <a:gd name="T12" fmla="*/ 412 w 1064"/>
                <a:gd name="T13" fmla="*/ 162 h 541"/>
                <a:gd name="T14" fmla="*/ 569 w 1064"/>
                <a:gd name="T15" fmla="*/ 177 h 541"/>
                <a:gd name="T16" fmla="*/ 414 w 1064"/>
                <a:gd name="T17" fmla="*/ 281 h 541"/>
                <a:gd name="T18" fmla="*/ 190 w 1064"/>
                <a:gd name="T19" fmla="*/ 228 h 541"/>
                <a:gd name="T20" fmla="*/ 188 w 1064"/>
                <a:gd name="T21" fmla="*/ 271 h 541"/>
                <a:gd name="T22" fmla="*/ 360 w 1064"/>
                <a:gd name="T23" fmla="*/ 336 h 541"/>
                <a:gd name="T24" fmla="*/ 236 w 1064"/>
                <a:gd name="T25" fmla="*/ 337 h 541"/>
                <a:gd name="T26" fmla="*/ 211 w 1064"/>
                <a:gd name="T27" fmla="*/ 384 h 541"/>
                <a:gd name="T28" fmla="*/ 257 w 1064"/>
                <a:gd name="T29" fmla="*/ 364 h 541"/>
                <a:gd name="T30" fmla="*/ 215 w 1064"/>
                <a:gd name="T31" fmla="*/ 410 h 541"/>
                <a:gd name="T32" fmla="*/ 249 w 1064"/>
                <a:gd name="T33" fmla="*/ 441 h 541"/>
                <a:gd name="T34" fmla="*/ 261 w 1064"/>
                <a:gd name="T35" fmla="*/ 461 h 541"/>
                <a:gd name="T36" fmla="*/ 180 w 1064"/>
                <a:gd name="T37" fmla="*/ 468 h 541"/>
                <a:gd name="T38" fmla="*/ 115 w 1064"/>
                <a:gd name="T39" fmla="*/ 495 h 541"/>
                <a:gd name="T40" fmla="*/ 225 w 1064"/>
                <a:gd name="T41" fmla="*/ 537 h 541"/>
                <a:gd name="T42" fmla="*/ 298 w 1064"/>
                <a:gd name="T43" fmla="*/ 520 h 541"/>
                <a:gd name="T44" fmla="*/ 336 w 1064"/>
                <a:gd name="T45" fmla="*/ 520 h 541"/>
                <a:gd name="T46" fmla="*/ 378 w 1064"/>
                <a:gd name="T47" fmla="*/ 541 h 541"/>
                <a:gd name="T48" fmla="*/ 444 w 1064"/>
                <a:gd name="T49" fmla="*/ 495 h 541"/>
                <a:gd name="T50" fmla="*/ 476 w 1064"/>
                <a:gd name="T51" fmla="*/ 458 h 541"/>
                <a:gd name="T52" fmla="*/ 554 w 1064"/>
                <a:gd name="T53" fmla="*/ 410 h 541"/>
                <a:gd name="T54" fmla="*/ 586 w 1064"/>
                <a:gd name="T55" fmla="*/ 389 h 541"/>
                <a:gd name="T56" fmla="*/ 593 w 1064"/>
                <a:gd name="T57" fmla="*/ 346 h 541"/>
                <a:gd name="T58" fmla="*/ 489 w 1064"/>
                <a:gd name="T59" fmla="*/ 323 h 541"/>
                <a:gd name="T60" fmla="*/ 486 w 1064"/>
                <a:gd name="T61" fmla="*/ 311 h 541"/>
                <a:gd name="T62" fmla="*/ 701 w 1064"/>
                <a:gd name="T63" fmla="*/ 281 h 541"/>
                <a:gd name="T64" fmla="*/ 749 w 1064"/>
                <a:gd name="T65" fmla="*/ 244 h 541"/>
                <a:gd name="T66" fmla="*/ 950 w 1064"/>
                <a:gd name="T67" fmla="*/ 139 h 541"/>
                <a:gd name="T68" fmla="*/ 797 w 1064"/>
                <a:gd name="T69" fmla="*/ 135 h 541"/>
                <a:gd name="T70" fmla="*/ 1064 w 1064"/>
                <a:gd name="T71" fmla="*/ 83 h 541"/>
                <a:gd name="T72" fmla="*/ 978 w 1064"/>
                <a:gd name="T73" fmla="*/ 22 h 541"/>
                <a:gd name="T74" fmla="*/ 634 w 1064"/>
                <a:gd name="T75" fmla="*/ 0 h 541"/>
                <a:gd name="T76" fmla="*/ 586 w 1064"/>
                <a:gd name="T77" fmla="*/ 10 h 541"/>
                <a:gd name="T78" fmla="*/ 527 w 1064"/>
                <a:gd name="T79" fmla="*/ 59 h 541"/>
                <a:gd name="T80" fmla="*/ 410 w 1064"/>
                <a:gd name="T81" fmla="*/ 35 h 541"/>
                <a:gd name="T82" fmla="*/ 313 w 1064"/>
                <a:gd name="T83" fmla="*/ 39 h 541"/>
                <a:gd name="T84" fmla="*/ 372 w 1064"/>
                <a:gd name="T85" fmla="*/ 95 h 541"/>
                <a:gd name="T86" fmla="*/ 230 w 1064"/>
                <a:gd name="T87" fmla="*/ 9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4" h="541">
                  <a:moveTo>
                    <a:pt x="0" y="128"/>
                  </a:moveTo>
                  <a:lnTo>
                    <a:pt x="94" y="128"/>
                  </a:lnTo>
                  <a:lnTo>
                    <a:pt x="59" y="147"/>
                  </a:lnTo>
                  <a:lnTo>
                    <a:pt x="192" y="133"/>
                  </a:lnTo>
                  <a:lnTo>
                    <a:pt x="77" y="147"/>
                  </a:lnTo>
                  <a:lnTo>
                    <a:pt x="114" y="156"/>
                  </a:lnTo>
                  <a:lnTo>
                    <a:pt x="76" y="160"/>
                  </a:lnTo>
                  <a:lnTo>
                    <a:pt x="90" y="174"/>
                  </a:lnTo>
                  <a:lnTo>
                    <a:pt x="261" y="152"/>
                  </a:lnTo>
                  <a:lnTo>
                    <a:pt x="94" y="186"/>
                  </a:lnTo>
                  <a:lnTo>
                    <a:pt x="166" y="211"/>
                  </a:lnTo>
                  <a:lnTo>
                    <a:pt x="230" y="171"/>
                  </a:lnTo>
                  <a:lnTo>
                    <a:pt x="341" y="166"/>
                  </a:lnTo>
                  <a:lnTo>
                    <a:pt x="225" y="181"/>
                  </a:lnTo>
                  <a:lnTo>
                    <a:pt x="197" y="211"/>
                  </a:lnTo>
                  <a:lnTo>
                    <a:pt x="267" y="214"/>
                  </a:lnTo>
                  <a:lnTo>
                    <a:pt x="341" y="184"/>
                  </a:lnTo>
                  <a:lnTo>
                    <a:pt x="291" y="212"/>
                  </a:lnTo>
                  <a:lnTo>
                    <a:pt x="341" y="212"/>
                  </a:lnTo>
                  <a:lnTo>
                    <a:pt x="420" y="190"/>
                  </a:lnTo>
                  <a:lnTo>
                    <a:pt x="412" y="162"/>
                  </a:lnTo>
                  <a:lnTo>
                    <a:pt x="496" y="135"/>
                  </a:lnTo>
                  <a:lnTo>
                    <a:pt x="434" y="188"/>
                  </a:lnTo>
                  <a:lnTo>
                    <a:pt x="569" y="177"/>
                  </a:lnTo>
                  <a:lnTo>
                    <a:pt x="298" y="228"/>
                  </a:lnTo>
                  <a:lnTo>
                    <a:pt x="360" y="281"/>
                  </a:lnTo>
                  <a:lnTo>
                    <a:pt x="414" y="281"/>
                  </a:lnTo>
                  <a:lnTo>
                    <a:pt x="386" y="291"/>
                  </a:lnTo>
                  <a:lnTo>
                    <a:pt x="278" y="236"/>
                  </a:lnTo>
                  <a:lnTo>
                    <a:pt x="190" y="228"/>
                  </a:lnTo>
                  <a:lnTo>
                    <a:pt x="188" y="250"/>
                  </a:lnTo>
                  <a:lnTo>
                    <a:pt x="229" y="260"/>
                  </a:lnTo>
                  <a:lnTo>
                    <a:pt x="188" y="271"/>
                  </a:lnTo>
                  <a:lnTo>
                    <a:pt x="298" y="329"/>
                  </a:lnTo>
                  <a:lnTo>
                    <a:pt x="253" y="333"/>
                  </a:lnTo>
                  <a:lnTo>
                    <a:pt x="360" y="336"/>
                  </a:lnTo>
                  <a:lnTo>
                    <a:pt x="299" y="350"/>
                  </a:lnTo>
                  <a:lnTo>
                    <a:pt x="333" y="369"/>
                  </a:lnTo>
                  <a:lnTo>
                    <a:pt x="236" y="337"/>
                  </a:lnTo>
                  <a:lnTo>
                    <a:pt x="178" y="350"/>
                  </a:lnTo>
                  <a:lnTo>
                    <a:pt x="156" y="399"/>
                  </a:lnTo>
                  <a:lnTo>
                    <a:pt x="211" y="384"/>
                  </a:lnTo>
                  <a:lnTo>
                    <a:pt x="202" y="399"/>
                  </a:lnTo>
                  <a:lnTo>
                    <a:pt x="222" y="399"/>
                  </a:lnTo>
                  <a:lnTo>
                    <a:pt x="257" y="364"/>
                  </a:lnTo>
                  <a:lnTo>
                    <a:pt x="245" y="393"/>
                  </a:lnTo>
                  <a:lnTo>
                    <a:pt x="275" y="398"/>
                  </a:lnTo>
                  <a:lnTo>
                    <a:pt x="215" y="410"/>
                  </a:lnTo>
                  <a:lnTo>
                    <a:pt x="253" y="412"/>
                  </a:lnTo>
                  <a:lnTo>
                    <a:pt x="222" y="422"/>
                  </a:lnTo>
                  <a:lnTo>
                    <a:pt x="249" y="441"/>
                  </a:lnTo>
                  <a:lnTo>
                    <a:pt x="291" y="441"/>
                  </a:lnTo>
                  <a:lnTo>
                    <a:pt x="333" y="406"/>
                  </a:lnTo>
                  <a:lnTo>
                    <a:pt x="261" y="461"/>
                  </a:lnTo>
                  <a:lnTo>
                    <a:pt x="188" y="417"/>
                  </a:lnTo>
                  <a:lnTo>
                    <a:pt x="125" y="426"/>
                  </a:lnTo>
                  <a:lnTo>
                    <a:pt x="180" y="468"/>
                  </a:lnTo>
                  <a:lnTo>
                    <a:pt x="90" y="492"/>
                  </a:lnTo>
                  <a:lnTo>
                    <a:pt x="100" y="524"/>
                  </a:lnTo>
                  <a:lnTo>
                    <a:pt x="115" y="495"/>
                  </a:lnTo>
                  <a:lnTo>
                    <a:pt x="119" y="524"/>
                  </a:lnTo>
                  <a:lnTo>
                    <a:pt x="182" y="510"/>
                  </a:lnTo>
                  <a:lnTo>
                    <a:pt x="225" y="537"/>
                  </a:lnTo>
                  <a:lnTo>
                    <a:pt x="257" y="535"/>
                  </a:lnTo>
                  <a:lnTo>
                    <a:pt x="235" y="514"/>
                  </a:lnTo>
                  <a:lnTo>
                    <a:pt x="298" y="520"/>
                  </a:lnTo>
                  <a:lnTo>
                    <a:pt x="291" y="500"/>
                  </a:lnTo>
                  <a:lnTo>
                    <a:pt x="319" y="524"/>
                  </a:lnTo>
                  <a:lnTo>
                    <a:pt x="336" y="520"/>
                  </a:lnTo>
                  <a:lnTo>
                    <a:pt x="327" y="504"/>
                  </a:lnTo>
                  <a:lnTo>
                    <a:pt x="375" y="520"/>
                  </a:lnTo>
                  <a:lnTo>
                    <a:pt x="378" y="541"/>
                  </a:lnTo>
                  <a:lnTo>
                    <a:pt x="468" y="520"/>
                  </a:lnTo>
                  <a:lnTo>
                    <a:pt x="485" y="489"/>
                  </a:lnTo>
                  <a:lnTo>
                    <a:pt x="444" y="495"/>
                  </a:lnTo>
                  <a:lnTo>
                    <a:pt x="444" y="468"/>
                  </a:lnTo>
                  <a:lnTo>
                    <a:pt x="341" y="466"/>
                  </a:lnTo>
                  <a:lnTo>
                    <a:pt x="476" y="458"/>
                  </a:lnTo>
                  <a:lnTo>
                    <a:pt x="495" y="436"/>
                  </a:lnTo>
                  <a:lnTo>
                    <a:pt x="476" y="410"/>
                  </a:lnTo>
                  <a:lnTo>
                    <a:pt x="554" y="410"/>
                  </a:lnTo>
                  <a:lnTo>
                    <a:pt x="569" y="399"/>
                  </a:lnTo>
                  <a:lnTo>
                    <a:pt x="517" y="393"/>
                  </a:lnTo>
                  <a:lnTo>
                    <a:pt x="586" y="389"/>
                  </a:lnTo>
                  <a:lnTo>
                    <a:pt x="541" y="371"/>
                  </a:lnTo>
                  <a:lnTo>
                    <a:pt x="596" y="360"/>
                  </a:lnTo>
                  <a:lnTo>
                    <a:pt x="593" y="346"/>
                  </a:lnTo>
                  <a:lnTo>
                    <a:pt x="491" y="337"/>
                  </a:lnTo>
                  <a:lnTo>
                    <a:pt x="549" y="327"/>
                  </a:lnTo>
                  <a:lnTo>
                    <a:pt x="489" y="323"/>
                  </a:lnTo>
                  <a:lnTo>
                    <a:pt x="596" y="333"/>
                  </a:lnTo>
                  <a:lnTo>
                    <a:pt x="600" y="316"/>
                  </a:lnTo>
                  <a:lnTo>
                    <a:pt x="486" y="311"/>
                  </a:lnTo>
                  <a:lnTo>
                    <a:pt x="634" y="291"/>
                  </a:lnTo>
                  <a:lnTo>
                    <a:pt x="593" y="273"/>
                  </a:lnTo>
                  <a:lnTo>
                    <a:pt x="701" y="281"/>
                  </a:lnTo>
                  <a:lnTo>
                    <a:pt x="732" y="250"/>
                  </a:lnTo>
                  <a:lnTo>
                    <a:pt x="680" y="249"/>
                  </a:lnTo>
                  <a:lnTo>
                    <a:pt x="749" y="244"/>
                  </a:lnTo>
                  <a:lnTo>
                    <a:pt x="741" y="225"/>
                  </a:lnTo>
                  <a:lnTo>
                    <a:pt x="773" y="228"/>
                  </a:lnTo>
                  <a:lnTo>
                    <a:pt x="950" y="139"/>
                  </a:lnTo>
                  <a:lnTo>
                    <a:pt x="755" y="171"/>
                  </a:lnTo>
                  <a:lnTo>
                    <a:pt x="864" y="133"/>
                  </a:lnTo>
                  <a:lnTo>
                    <a:pt x="797" y="135"/>
                  </a:lnTo>
                  <a:lnTo>
                    <a:pt x="781" y="119"/>
                  </a:lnTo>
                  <a:lnTo>
                    <a:pt x="906" y="128"/>
                  </a:lnTo>
                  <a:lnTo>
                    <a:pt x="1064" y="83"/>
                  </a:lnTo>
                  <a:lnTo>
                    <a:pt x="1064" y="59"/>
                  </a:lnTo>
                  <a:lnTo>
                    <a:pt x="995" y="59"/>
                  </a:lnTo>
                  <a:lnTo>
                    <a:pt x="978" y="22"/>
                  </a:lnTo>
                  <a:lnTo>
                    <a:pt x="797" y="39"/>
                  </a:lnTo>
                  <a:lnTo>
                    <a:pt x="876" y="14"/>
                  </a:lnTo>
                  <a:lnTo>
                    <a:pt x="634" y="0"/>
                  </a:lnTo>
                  <a:lnTo>
                    <a:pt x="614" y="18"/>
                  </a:lnTo>
                  <a:lnTo>
                    <a:pt x="630" y="28"/>
                  </a:lnTo>
                  <a:lnTo>
                    <a:pt x="586" y="10"/>
                  </a:lnTo>
                  <a:lnTo>
                    <a:pt x="479" y="10"/>
                  </a:lnTo>
                  <a:lnTo>
                    <a:pt x="555" y="46"/>
                  </a:lnTo>
                  <a:lnTo>
                    <a:pt x="527" y="59"/>
                  </a:lnTo>
                  <a:lnTo>
                    <a:pt x="489" y="21"/>
                  </a:lnTo>
                  <a:lnTo>
                    <a:pt x="389" y="17"/>
                  </a:lnTo>
                  <a:lnTo>
                    <a:pt x="410" y="35"/>
                  </a:lnTo>
                  <a:lnTo>
                    <a:pt x="336" y="28"/>
                  </a:lnTo>
                  <a:lnTo>
                    <a:pt x="372" y="53"/>
                  </a:lnTo>
                  <a:lnTo>
                    <a:pt x="313" y="39"/>
                  </a:lnTo>
                  <a:lnTo>
                    <a:pt x="332" y="53"/>
                  </a:lnTo>
                  <a:lnTo>
                    <a:pt x="295" y="59"/>
                  </a:lnTo>
                  <a:lnTo>
                    <a:pt x="372" y="95"/>
                  </a:lnTo>
                  <a:lnTo>
                    <a:pt x="204" y="55"/>
                  </a:lnTo>
                  <a:lnTo>
                    <a:pt x="164" y="83"/>
                  </a:lnTo>
                  <a:lnTo>
                    <a:pt x="230" y="97"/>
                  </a:lnTo>
                  <a:lnTo>
                    <a:pt x="119" y="87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44" name="Freeform 65"/>
            <p:cNvSpPr>
              <a:spLocks/>
            </p:cNvSpPr>
            <p:nvPr/>
          </p:nvSpPr>
          <p:spPr bwMode="auto">
            <a:xfrm>
              <a:off x="3199625" y="2034142"/>
              <a:ext cx="679450" cy="573675"/>
            </a:xfrm>
            <a:custGeom>
              <a:avLst/>
              <a:gdLst>
                <a:gd name="T0" fmla="*/ 9 w 994"/>
                <a:gd name="T1" fmla="*/ 81 h 706"/>
                <a:gd name="T2" fmla="*/ 120 w 994"/>
                <a:gd name="T3" fmla="*/ 0 h 706"/>
                <a:gd name="T4" fmla="*/ 115 w 994"/>
                <a:gd name="T5" fmla="*/ 81 h 706"/>
                <a:gd name="T6" fmla="*/ 176 w 994"/>
                <a:gd name="T7" fmla="*/ 168 h 706"/>
                <a:gd name="T8" fmla="*/ 180 w 994"/>
                <a:gd name="T9" fmla="*/ 182 h 706"/>
                <a:gd name="T10" fmla="*/ 141 w 994"/>
                <a:gd name="T11" fmla="*/ 123 h 706"/>
                <a:gd name="T12" fmla="*/ 149 w 994"/>
                <a:gd name="T13" fmla="*/ 65 h 706"/>
                <a:gd name="T14" fmla="*/ 155 w 994"/>
                <a:gd name="T15" fmla="*/ 57 h 706"/>
                <a:gd name="T16" fmla="*/ 173 w 994"/>
                <a:gd name="T17" fmla="*/ 34 h 706"/>
                <a:gd name="T18" fmla="*/ 255 w 994"/>
                <a:gd name="T19" fmla="*/ 10 h 706"/>
                <a:gd name="T20" fmla="*/ 297 w 994"/>
                <a:gd name="T21" fmla="*/ 43 h 706"/>
                <a:gd name="T22" fmla="*/ 315 w 994"/>
                <a:gd name="T23" fmla="*/ 125 h 706"/>
                <a:gd name="T24" fmla="*/ 377 w 994"/>
                <a:gd name="T25" fmla="*/ 107 h 706"/>
                <a:gd name="T26" fmla="*/ 512 w 994"/>
                <a:gd name="T27" fmla="*/ 93 h 706"/>
                <a:gd name="T28" fmla="*/ 523 w 994"/>
                <a:gd name="T29" fmla="*/ 145 h 706"/>
                <a:gd name="T30" fmla="*/ 557 w 994"/>
                <a:gd name="T31" fmla="*/ 155 h 706"/>
                <a:gd name="T32" fmla="*/ 609 w 994"/>
                <a:gd name="T33" fmla="*/ 144 h 706"/>
                <a:gd name="T34" fmla="*/ 655 w 994"/>
                <a:gd name="T35" fmla="*/ 176 h 706"/>
                <a:gd name="T36" fmla="*/ 674 w 994"/>
                <a:gd name="T37" fmla="*/ 182 h 706"/>
                <a:gd name="T38" fmla="*/ 700 w 994"/>
                <a:gd name="T39" fmla="*/ 196 h 706"/>
                <a:gd name="T40" fmla="*/ 748 w 994"/>
                <a:gd name="T41" fmla="*/ 211 h 706"/>
                <a:gd name="T42" fmla="*/ 742 w 994"/>
                <a:gd name="T43" fmla="*/ 234 h 706"/>
                <a:gd name="T44" fmla="*/ 761 w 994"/>
                <a:gd name="T45" fmla="*/ 228 h 706"/>
                <a:gd name="T46" fmla="*/ 737 w 994"/>
                <a:gd name="T47" fmla="*/ 275 h 706"/>
                <a:gd name="T48" fmla="*/ 747 w 994"/>
                <a:gd name="T49" fmla="*/ 294 h 706"/>
                <a:gd name="T50" fmla="*/ 752 w 994"/>
                <a:gd name="T51" fmla="*/ 331 h 706"/>
                <a:gd name="T52" fmla="*/ 876 w 994"/>
                <a:gd name="T53" fmla="*/ 366 h 706"/>
                <a:gd name="T54" fmla="*/ 936 w 994"/>
                <a:gd name="T55" fmla="*/ 410 h 706"/>
                <a:gd name="T56" fmla="*/ 994 w 994"/>
                <a:gd name="T57" fmla="*/ 442 h 706"/>
                <a:gd name="T58" fmla="*/ 955 w 994"/>
                <a:gd name="T59" fmla="*/ 466 h 706"/>
                <a:gd name="T60" fmla="*/ 952 w 994"/>
                <a:gd name="T61" fmla="*/ 508 h 706"/>
                <a:gd name="T62" fmla="*/ 918 w 994"/>
                <a:gd name="T63" fmla="*/ 545 h 706"/>
                <a:gd name="T64" fmla="*/ 762 w 994"/>
                <a:gd name="T65" fmla="*/ 463 h 706"/>
                <a:gd name="T66" fmla="*/ 771 w 994"/>
                <a:gd name="T67" fmla="*/ 508 h 706"/>
                <a:gd name="T68" fmla="*/ 813 w 994"/>
                <a:gd name="T69" fmla="*/ 551 h 706"/>
                <a:gd name="T70" fmla="*/ 862 w 994"/>
                <a:gd name="T71" fmla="*/ 585 h 706"/>
                <a:gd name="T72" fmla="*/ 876 w 994"/>
                <a:gd name="T73" fmla="*/ 670 h 706"/>
                <a:gd name="T74" fmla="*/ 829 w 994"/>
                <a:gd name="T75" fmla="*/ 706 h 706"/>
                <a:gd name="T76" fmla="*/ 626 w 994"/>
                <a:gd name="T77" fmla="*/ 617 h 706"/>
                <a:gd name="T78" fmla="*/ 593 w 994"/>
                <a:gd name="T79" fmla="*/ 595 h 706"/>
                <a:gd name="T80" fmla="*/ 533 w 994"/>
                <a:gd name="T81" fmla="*/ 545 h 706"/>
                <a:gd name="T82" fmla="*/ 502 w 994"/>
                <a:gd name="T83" fmla="*/ 559 h 706"/>
                <a:gd name="T84" fmla="*/ 414 w 994"/>
                <a:gd name="T85" fmla="*/ 559 h 706"/>
                <a:gd name="T86" fmla="*/ 571 w 994"/>
                <a:gd name="T87" fmla="*/ 515 h 706"/>
                <a:gd name="T88" fmla="*/ 616 w 994"/>
                <a:gd name="T89" fmla="*/ 410 h 706"/>
                <a:gd name="T90" fmla="*/ 526 w 994"/>
                <a:gd name="T91" fmla="*/ 321 h 706"/>
                <a:gd name="T92" fmla="*/ 466 w 994"/>
                <a:gd name="T93" fmla="*/ 329 h 706"/>
                <a:gd name="T94" fmla="*/ 492 w 994"/>
                <a:gd name="T95" fmla="*/ 290 h 706"/>
                <a:gd name="T96" fmla="*/ 429 w 994"/>
                <a:gd name="T97" fmla="*/ 232 h 706"/>
                <a:gd name="T98" fmla="*/ 390 w 994"/>
                <a:gd name="T99" fmla="*/ 255 h 706"/>
                <a:gd name="T100" fmla="*/ 317 w 994"/>
                <a:gd name="T101" fmla="*/ 262 h 706"/>
                <a:gd name="T102" fmla="*/ 23 w 994"/>
                <a:gd name="T103" fmla="*/ 182 h 706"/>
                <a:gd name="T104" fmla="*/ 0 w 994"/>
                <a:gd name="T105" fmla="*/ 15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4" h="706">
                  <a:moveTo>
                    <a:pt x="0" y="158"/>
                  </a:moveTo>
                  <a:lnTo>
                    <a:pt x="9" y="81"/>
                  </a:lnTo>
                  <a:lnTo>
                    <a:pt x="48" y="26"/>
                  </a:lnTo>
                  <a:lnTo>
                    <a:pt x="120" y="0"/>
                  </a:lnTo>
                  <a:lnTo>
                    <a:pt x="176" y="10"/>
                  </a:lnTo>
                  <a:lnTo>
                    <a:pt x="115" y="81"/>
                  </a:lnTo>
                  <a:lnTo>
                    <a:pt x="130" y="125"/>
                  </a:lnTo>
                  <a:lnTo>
                    <a:pt x="176" y="168"/>
                  </a:lnTo>
                  <a:lnTo>
                    <a:pt x="120" y="183"/>
                  </a:lnTo>
                  <a:lnTo>
                    <a:pt x="180" y="182"/>
                  </a:lnTo>
                  <a:lnTo>
                    <a:pt x="186" y="145"/>
                  </a:lnTo>
                  <a:lnTo>
                    <a:pt x="141" y="123"/>
                  </a:lnTo>
                  <a:lnTo>
                    <a:pt x="180" y="97"/>
                  </a:lnTo>
                  <a:lnTo>
                    <a:pt x="149" y="65"/>
                  </a:lnTo>
                  <a:lnTo>
                    <a:pt x="208" y="72"/>
                  </a:lnTo>
                  <a:lnTo>
                    <a:pt x="155" y="57"/>
                  </a:lnTo>
                  <a:lnTo>
                    <a:pt x="217" y="61"/>
                  </a:lnTo>
                  <a:lnTo>
                    <a:pt x="173" y="34"/>
                  </a:lnTo>
                  <a:lnTo>
                    <a:pt x="222" y="37"/>
                  </a:lnTo>
                  <a:lnTo>
                    <a:pt x="255" y="10"/>
                  </a:lnTo>
                  <a:lnTo>
                    <a:pt x="293" y="9"/>
                  </a:lnTo>
                  <a:lnTo>
                    <a:pt x="297" y="43"/>
                  </a:lnTo>
                  <a:lnTo>
                    <a:pt x="325" y="57"/>
                  </a:lnTo>
                  <a:lnTo>
                    <a:pt x="315" y="125"/>
                  </a:lnTo>
                  <a:lnTo>
                    <a:pt x="353" y="93"/>
                  </a:lnTo>
                  <a:lnTo>
                    <a:pt x="377" y="107"/>
                  </a:lnTo>
                  <a:lnTo>
                    <a:pt x="429" y="72"/>
                  </a:lnTo>
                  <a:lnTo>
                    <a:pt x="512" y="93"/>
                  </a:lnTo>
                  <a:lnTo>
                    <a:pt x="549" y="125"/>
                  </a:lnTo>
                  <a:lnTo>
                    <a:pt x="523" y="145"/>
                  </a:lnTo>
                  <a:lnTo>
                    <a:pt x="571" y="137"/>
                  </a:lnTo>
                  <a:lnTo>
                    <a:pt x="557" y="155"/>
                  </a:lnTo>
                  <a:lnTo>
                    <a:pt x="585" y="168"/>
                  </a:lnTo>
                  <a:lnTo>
                    <a:pt x="609" y="144"/>
                  </a:lnTo>
                  <a:lnTo>
                    <a:pt x="646" y="155"/>
                  </a:lnTo>
                  <a:lnTo>
                    <a:pt x="655" y="176"/>
                  </a:lnTo>
                  <a:lnTo>
                    <a:pt x="626" y="182"/>
                  </a:lnTo>
                  <a:lnTo>
                    <a:pt x="674" y="182"/>
                  </a:lnTo>
                  <a:lnTo>
                    <a:pt x="665" y="210"/>
                  </a:lnTo>
                  <a:lnTo>
                    <a:pt x="700" y="196"/>
                  </a:lnTo>
                  <a:lnTo>
                    <a:pt x="678" y="218"/>
                  </a:lnTo>
                  <a:lnTo>
                    <a:pt x="748" y="211"/>
                  </a:lnTo>
                  <a:lnTo>
                    <a:pt x="710" y="234"/>
                  </a:lnTo>
                  <a:lnTo>
                    <a:pt x="742" y="234"/>
                  </a:lnTo>
                  <a:lnTo>
                    <a:pt x="730" y="252"/>
                  </a:lnTo>
                  <a:lnTo>
                    <a:pt x="761" y="228"/>
                  </a:lnTo>
                  <a:lnTo>
                    <a:pt x="793" y="252"/>
                  </a:lnTo>
                  <a:lnTo>
                    <a:pt x="737" y="275"/>
                  </a:lnTo>
                  <a:lnTo>
                    <a:pt x="820" y="290"/>
                  </a:lnTo>
                  <a:lnTo>
                    <a:pt x="747" y="294"/>
                  </a:lnTo>
                  <a:lnTo>
                    <a:pt x="775" y="307"/>
                  </a:lnTo>
                  <a:lnTo>
                    <a:pt x="752" y="331"/>
                  </a:lnTo>
                  <a:lnTo>
                    <a:pt x="835" y="371"/>
                  </a:lnTo>
                  <a:lnTo>
                    <a:pt x="876" y="366"/>
                  </a:lnTo>
                  <a:lnTo>
                    <a:pt x="896" y="414"/>
                  </a:lnTo>
                  <a:lnTo>
                    <a:pt x="936" y="410"/>
                  </a:lnTo>
                  <a:lnTo>
                    <a:pt x="932" y="432"/>
                  </a:lnTo>
                  <a:lnTo>
                    <a:pt x="994" y="442"/>
                  </a:lnTo>
                  <a:lnTo>
                    <a:pt x="984" y="470"/>
                  </a:lnTo>
                  <a:lnTo>
                    <a:pt x="955" y="466"/>
                  </a:lnTo>
                  <a:lnTo>
                    <a:pt x="969" y="482"/>
                  </a:lnTo>
                  <a:lnTo>
                    <a:pt x="952" y="508"/>
                  </a:lnTo>
                  <a:lnTo>
                    <a:pt x="924" y="497"/>
                  </a:lnTo>
                  <a:lnTo>
                    <a:pt x="918" y="545"/>
                  </a:lnTo>
                  <a:lnTo>
                    <a:pt x="806" y="452"/>
                  </a:lnTo>
                  <a:lnTo>
                    <a:pt x="762" y="463"/>
                  </a:lnTo>
                  <a:lnTo>
                    <a:pt x="793" y="484"/>
                  </a:lnTo>
                  <a:lnTo>
                    <a:pt x="771" y="508"/>
                  </a:lnTo>
                  <a:lnTo>
                    <a:pt x="787" y="506"/>
                  </a:lnTo>
                  <a:lnTo>
                    <a:pt x="813" y="551"/>
                  </a:lnTo>
                  <a:lnTo>
                    <a:pt x="866" y="561"/>
                  </a:lnTo>
                  <a:lnTo>
                    <a:pt x="862" y="585"/>
                  </a:lnTo>
                  <a:lnTo>
                    <a:pt x="892" y="609"/>
                  </a:lnTo>
                  <a:lnTo>
                    <a:pt x="876" y="670"/>
                  </a:lnTo>
                  <a:lnTo>
                    <a:pt x="737" y="608"/>
                  </a:lnTo>
                  <a:lnTo>
                    <a:pt x="829" y="706"/>
                  </a:lnTo>
                  <a:lnTo>
                    <a:pt x="651" y="651"/>
                  </a:lnTo>
                  <a:lnTo>
                    <a:pt x="626" y="617"/>
                  </a:lnTo>
                  <a:lnTo>
                    <a:pt x="650" y="616"/>
                  </a:lnTo>
                  <a:lnTo>
                    <a:pt x="593" y="595"/>
                  </a:lnTo>
                  <a:lnTo>
                    <a:pt x="575" y="559"/>
                  </a:lnTo>
                  <a:lnTo>
                    <a:pt x="533" y="545"/>
                  </a:lnTo>
                  <a:lnTo>
                    <a:pt x="529" y="571"/>
                  </a:lnTo>
                  <a:lnTo>
                    <a:pt x="502" y="559"/>
                  </a:lnTo>
                  <a:lnTo>
                    <a:pt x="464" y="584"/>
                  </a:lnTo>
                  <a:lnTo>
                    <a:pt x="414" y="559"/>
                  </a:lnTo>
                  <a:lnTo>
                    <a:pt x="440" y="515"/>
                  </a:lnTo>
                  <a:lnTo>
                    <a:pt x="571" y="515"/>
                  </a:lnTo>
                  <a:lnTo>
                    <a:pt x="540" y="473"/>
                  </a:lnTo>
                  <a:lnTo>
                    <a:pt x="616" y="410"/>
                  </a:lnTo>
                  <a:lnTo>
                    <a:pt x="563" y="327"/>
                  </a:lnTo>
                  <a:lnTo>
                    <a:pt x="526" y="321"/>
                  </a:lnTo>
                  <a:lnTo>
                    <a:pt x="547" y="304"/>
                  </a:lnTo>
                  <a:lnTo>
                    <a:pt x="466" y="329"/>
                  </a:lnTo>
                  <a:lnTo>
                    <a:pt x="464" y="304"/>
                  </a:lnTo>
                  <a:lnTo>
                    <a:pt x="492" y="290"/>
                  </a:lnTo>
                  <a:lnTo>
                    <a:pt x="432" y="259"/>
                  </a:lnTo>
                  <a:lnTo>
                    <a:pt x="429" y="232"/>
                  </a:lnTo>
                  <a:lnTo>
                    <a:pt x="376" y="220"/>
                  </a:lnTo>
                  <a:lnTo>
                    <a:pt x="390" y="255"/>
                  </a:lnTo>
                  <a:lnTo>
                    <a:pt x="293" y="242"/>
                  </a:lnTo>
                  <a:lnTo>
                    <a:pt x="317" y="262"/>
                  </a:lnTo>
                  <a:lnTo>
                    <a:pt x="65" y="228"/>
                  </a:lnTo>
                  <a:lnTo>
                    <a:pt x="23" y="182"/>
                  </a:lnTo>
                  <a:lnTo>
                    <a:pt x="100" y="186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45" name="Freeform 66"/>
            <p:cNvSpPr>
              <a:spLocks/>
            </p:cNvSpPr>
            <p:nvPr/>
          </p:nvSpPr>
          <p:spPr bwMode="auto">
            <a:xfrm>
              <a:off x="3269475" y="2430475"/>
              <a:ext cx="157162" cy="123602"/>
            </a:xfrm>
            <a:custGeom>
              <a:avLst/>
              <a:gdLst>
                <a:gd name="T0" fmla="*/ 0 w 231"/>
                <a:gd name="T1" fmla="*/ 125 h 154"/>
                <a:gd name="T2" fmla="*/ 34 w 231"/>
                <a:gd name="T3" fmla="*/ 97 h 154"/>
                <a:gd name="T4" fmla="*/ 55 w 231"/>
                <a:gd name="T5" fmla="*/ 0 h 154"/>
                <a:gd name="T6" fmla="*/ 76 w 231"/>
                <a:gd name="T7" fmla="*/ 34 h 154"/>
                <a:gd name="T8" fmla="*/ 128 w 231"/>
                <a:gd name="T9" fmla="*/ 42 h 154"/>
                <a:gd name="T10" fmla="*/ 231 w 231"/>
                <a:gd name="T11" fmla="*/ 112 h 154"/>
                <a:gd name="T12" fmla="*/ 217 w 231"/>
                <a:gd name="T13" fmla="*/ 136 h 154"/>
                <a:gd name="T14" fmla="*/ 124 w 231"/>
                <a:gd name="T15" fmla="*/ 104 h 154"/>
                <a:gd name="T16" fmla="*/ 68 w 231"/>
                <a:gd name="T17" fmla="*/ 154 h 154"/>
                <a:gd name="T18" fmla="*/ 54 w 231"/>
                <a:gd name="T19" fmla="*/ 112 h 154"/>
                <a:gd name="T20" fmla="*/ 0 w 231"/>
                <a:gd name="T21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54">
                  <a:moveTo>
                    <a:pt x="0" y="125"/>
                  </a:moveTo>
                  <a:lnTo>
                    <a:pt x="34" y="97"/>
                  </a:lnTo>
                  <a:lnTo>
                    <a:pt x="55" y="0"/>
                  </a:lnTo>
                  <a:lnTo>
                    <a:pt x="76" y="34"/>
                  </a:lnTo>
                  <a:lnTo>
                    <a:pt x="128" y="42"/>
                  </a:lnTo>
                  <a:lnTo>
                    <a:pt x="231" y="112"/>
                  </a:lnTo>
                  <a:lnTo>
                    <a:pt x="217" y="136"/>
                  </a:lnTo>
                  <a:lnTo>
                    <a:pt x="124" y="104"/>
                  </a:lnTo>
                  <a:lnTo>
                    <a:pt x="68" y="154"/>
                  </a:lnTo>
                  <a:lnTo>
                    <a:pt x="54" y="11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46" name="Freeform 67"/>
            <p:cNvSpPr>
              <a:spLocks/>
            </p:cNvSpPr>
            <p:nvPr/>
          </p:nvSpPr>
          <p:spPr bwMode="auto">
            <a:xfrm>
              <a:off x="3929875" y="3014897"/>
              <a:ext cx="155575" cy="181373"/>
            </a:xfrm>
            <a:custGeom>
              <a:avLst/>
              <a:gdLst>
                <a:gd name="T0" fmla="*/ 0 w 231"/>
                <a:gd name="T1" fmla="*/ 174 h 222"/>
                <a:gd name="T2" fmla="*/ 94 w 231"/>
                <a:gd name="T3" fmla="*/ 13 h 222"/>
                <a:gd name="T4" fmla="*/ 132 w 231"/>
                <a:gd name="T5" fmla="*/ 0 h 222"/>
                <a:gd name="T6" fmla="*/ 87 w 231"/>
                <a:gd name="T7" fmla="*/ 87 h 222"/>
                <a:gd name="T8" fmla="*/ 116 w 231"/>
                <a:gd name="T9" fmla="*/ 67 h 222"/>
                <a:gd name="T10" fmla="*/ 139 w 231"/>
                <a:gd name="T11" fmla="*/ 105 h 222"/>
                <a:gd name="T12" fmla="*/ 199 w 231"/>
                <a:gd name="T13" fmla="*/ 105 h 222"/>
                <a:gd name="T14" fmla="*/ 185 w 231"/>
                <a:gd name="T15" fmla="*/ 138 h 222"/>
                <a:gd name="T16" fmla="*/ 217 w 231"/>
                <a:gd name="T17" fmla="*/ 135 h 222"/>
                <a:gd name="T18" fmla="*/ 195 w 231"/>
                <a:gd name="T19" fmla="*/ 172 h 222"/>
                <a:gd name="T20" fmla="*/ 226 w 231"/>
                <a:gd name="T21" fmla="*/ 152 h 222"/>
                <a:gd name="T22" fmla="*/ 231 w 231"/>
                <a:gd name="T23" fmla="*/ 184 h 222"/>
                <a:gd name="T24" fmla="*/ 201 w 231"/>
                <a:gd name="T25" fmla="*/ 222 h 222"/>
                <a:gd name="T26" fmla="*/ 199 w 231"/>
                <a:gd name="T27" fmla="*/ 197 h 222"/>
                <a:gd name="T28" fmla="*/ 185 w 231"/>
                <a:gd name="T29" fmla="*/ 211 h 222"/>
                <a:gd name="T30" fmla="*/ 185 w 231"/>
                <a:gd name="T31" fmla="*/ 169 h 222"/>
                <a:gd name="T32" fmla="*/ 126 w 231"/>
                <a:gd name="T33" fmla="*/ 211 h 222"/>
                <a:gd name="T34" fmla="*/ 159 w 231"/>
                <a:gd name="T35" fmla="*/ 180 h 222"/>
                <a:gd name="T36" fmla="*/ 112 w 231"/>
                <a:gd name="T37" fmla="*/ 184 h 222"/>
                <a:gd name="T38" fmla="*/ 125 w 231"/>
                <a:gd name="T39" fmla="*/ 170 h 222"/>
                <a:gd name="T40" fmla="*/ 0 w 231"/>
                <a:gd name="T41" fmla="*/ 17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22">
                  <a:moveTo>
                    <a:pt x="0" y="174"/>
                  </a:moveTo>
                  <a:lnTo>
                    <a:pt x="94" y="13"/>
                  </a:lnTo>
                  <a:lnTo>
                    <a:pt x="132" y="0"/>
                  </a:lnTo>
                  <a:lnTo>
                    <a:pt x="87" y="87"/>
                  </a:lnTo>
                  <a:lnTo>
                    <a:pt x="116" y="67"/>
                  </a:lnTo>
                  <a:lnTo>
                    <a:pt x="139" y="105"/>
                  </a:lnTo>
                  <a:lnTo>
                    <a:pt x="199" y="105"/>
                  </a:lnTo>
                  <a:lnTo>
                    <a:pt x="185" y="138"/>
                  </a:lnTo>
                  <a:lnTo>
                    <a:pt x="217" y="135"/>
                  </a:lnTo>
                  <a:lnTo>
                    <a:pt x="195" y="172"/>
                  </a:lnTo>
                  <a:lnTo>
                    <a:pt x="226" y="152"/>
                  </a:lnTo>
                  <a:lnTo>
                    <a:pt x="231" y="184"/>
                  </a:lnTo>
                  <a:lnTo>
                    <a:pt x="201" y="222"/>
                  </a:lnTo>
                  <a:lnTo>
                    <a:pt x="199" y="197"/>
                  </a:lnTo>
                  <a:lnTo>
                    <a:pt x="185" y="211"/>
                  </a:lnTo>
                  <a:lnTo>
                    <a:pt x="185" y="169"/>
                  </a:lnTo>
                  <a:lnTo>
                    <a:pt x="126" y="211"/>
                  </a:lnTo>
                  <a:lnTo>
                    <a:pt x="159" y="180"/>
                  </a:lnTo>
                  <a:lnTo>
                    <a:pt x="112" y="184"/>
                  </a:lnTo>
                  <a:lnTo>
                    <a:pt x="125" y="17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47" name="Freeform 68"/>
            <p:cNvSpPr>
              <a:spLocks/>
            </p:cNvSpPr>
            <p:nvPr/>
          </p:nvSpPr>
          <p:spPr bwMode="auto">
            <a:xfrm>
              <a:off x="7699412" y="4347652"/>
              <a:ext cx="46038" cy="102106"/>
            </a:xfrm>
            <a:custGeom>
              <a:avLst/>
              <a:gdLst>
                <a:gd name="T0" fmla="*/ 0 w 65"/>
                <a:gd name="T1" fmla="*/ 0 h 127"/>
                <a:gd name="T2" fmla="*/ 10 w 65"/>
                <a:gd name="T3" fmla="*/ 127 h 127"/>
                <a:gd name="T4" fmla="*/ 65 w 65"/>
                <a:gd name="T5" fmla="*/ 104 h 127"/>
                <a:gd name="T6" fmla="*/ 38 w 65"/>
                <a:gd name="T7" fmla="*/ 28 h 127"/>
                <a:gd name="T8" fmla="*/ 0 w 65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27">
                  <a:moveTo>
                    <a:pt x="0" y="0"/>
                  </a:moveTo>
                  <a:lnTo>
                    <a:pt x="10" y="127"/>
                  </a:lnTo>
                  <a:lnTo>
                    <a:pt x="65" y="104"/>
                  </a:lnTo>
                  <a:lnTo>
                    <a:pt x="38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48" name="Freeform 69"/>
            <p:cNvSpPr>
              <a:spLocks/>
            </p:cNvSpPr>
            <p:nvPr/>
          </p:nvSpPr>
          <p:spPr bwMode="auto">
            <a:xfrm>
              <a:off x="3545700" y="5089263"/>
              <a:ext cx="193675" cy="1168846"/>
            </a:xfrm>
            <a:custGeom>
              <a:avLst/>
              <a:gdLst>
                <a:gd name="T0" fmla="*/ 0 w 288"/>
                <a:gd name="T1" fmla="*/ 1130 h 1443"/>
                <a:gd name="T2" fmla="*/ 24 w 288"/>
                <a:gd name="T3" fmla="*/ 1089 h 1443"/>
                <a:gd name="T4" fmla="*/ 63 w 288"/>
                <a:gd name="T5" fmla="*/ 1117 h 1443"/>
                <a:gd name="T6" fmla="*/ 100 w 288"/>
                <a:gd name="T7" fmla="*/ 1044 h 1443"/>
                <a:gd name="T8" fmla="*/ 86 w 288"/>
                <a:gd name="T9" fmla="*/ 1015 h 1443"/>
                <a:gd name="T10" fmla="*/ 115 w 288"/>
                <a:gd name="T11" fmla="*/ 913 h 1443"/>
                <a:gd name="T12" fmla="*/ 61 w 288"/>
                <a:gd name="T13" fmla="*/ 903 h 1443"/>
                <a:gd name="T14" fmla="*/ 69 w 288"/>
                <a:gd name="T15" fmla="*/ 738 h 1443"/>
                <a:gd name="T16" fmla="*/ 139 w 288"/>
                <a:gd name="T17" fmla="*/ 566 h 1443"/>
                <a:gd name="T18" fmla="*/ 139 w 288"/>
                <a:gd name="T19" fmla="*/ 419 h 1443"/>
                <a:gd name="T20" fmla="*/ 190 w 288"/>
                <a:gd name="T21" fmla="*/ 145 h 1443"/>
                <a:gd name="T22" fmla="*/ 174 w 288"/>
                <a:gd name="T23" fmla="*/ 24 h 1443"/>
                <a:gd name="T24" fmla="*/ 208 w 288"/>
                <a:gd name="T25" fmla="*/ 0 h 1443"/>
                <a:gd name="T26" fmla="*/ 245 w 288"/>
                <a:gd name="T27" fmla="*/ 62 h 1443"/>
                <a:gd name="T28" fmla="*/ 264 w 288"/>
                <a:gd name="T29" fmla="*/ 189 h 1443"/>
                <a:gd name="T30" fmla="*/ 288 w 288"/>
                <a:gd name="T31" fmla="*/ 191 h 1443"/>
                <a:gd name="T32" fmla="*/ 285 w 288"/>
                <a:gd name="T33" fmla="*/ 236 h 1443"/>
                <a:gd name="T34" fmla="*/ 249 w 288"/>
                <a:gd name="T35" fmla="*/ 254 h 1443"/>
                <a:gd name="T36" fmla="*/ 249 w 288"/>
                <a:gd name="T37" fmla="*/ 336 h 1443"/>
                <a:gd name="T38" fmla="*/ 208 w 288"/>
                <a:gd name="T39" fmla="*/ 385 h 1443"/>
                <a:gd name="T40" fmla="*/ 176 w 288"/>
                <a:gd name="T41" fmla="*/ 504 h 1443"/>
                <a:gd name="T42" fmla="*/ 200 w 288"/>
                <a:gd name="T43" fmla="*/ 617 h 1443"/>
                <a:gd name="T44" fmla="*/ 156 w 288"/>
                <a:gd name="T45" fmla="*/ 711 h 1443"/>
                <a:gd name="T46" fmla="*/ 124 w 288"/>
                <a:gd name="T47" fmla="*/ 950 h 1443"/>
                <a:gd name="T48" fmla="*/ 148 w 288"/>
                <a:gd name="T49" fmla="*/ 1036 h 1443"/>
                <a:gd name="T50" fmla="*/ 125 w 288"/>
                <a:gd name="T51" fmla="*/ 1044 h 1443"/>
                <a:gd name="T52" fmla="*/ 138 w 288"/>
                <a:gd name="T53" fmla="*/ 1121 h 1443"/>
                <a:gd name="T54" fmla="*/ 77 w 288"/>
                <a:gd name="T55" fmla="*/ 1280 h 1443"/>
                <a:gd name="T56" fmla="*/ 83 w 288"/>
                <a:gd name="T57" fmla="*/ 1307 h 1443"/>
                <a:gd name="T58" fmla="*/ 114 w 288"/>
                <a:gd name="T59" fmla="*/ 1299 h 1443"/>
                <a:gd name="T60" fmla="*/ 124 w 288"/>
                <a:gd name="T61" fmla="*/ 1359 h 1443"/>
                <a:gd name="T62" fmla="*/ 249 w 288"/>
                <a:gd name="T63" fmla="*/ 1372 h 1443"/>
                <a:gd name="T64" fmla="*/ 166 w 288"/>
                <a:gd name="T65" fmla="*/ 1397 h 1443"/>
                <a:gd name="T66" fmla="*/ 156 w 288"/>
                <a:gd name="T67" fmla="*/ 1443 h 1443"/>
                <a:gd name="T68" fmla="*/ 120 w 288"/>
                <a:gd name="T69" fmla="*/ 1429 h 1443"/>
                <a:gd name="T70" fmla="*/ 160 w 288"/>
                <a:gd name="T71" fmla="*/ 1401 h 1443"/>
                <a:gd name="T72" fmla="*/ 100 w 288"/>
                <a:gd name="T73" fmla="*/ 1387 h 1443"/>
                <a:gd name="T74" fmla="*/ 91 w 288"/>
                <a:gd name="T75" fmla="*/ 1337 h 1443"/>
                <a:gd name="T76" fmla="*/ 75 w 288"/>
                <a:gd name="T77" fmla="*/ 1362 h 1443"/>
                <a:gd name="T78" fmla="*/ 52 w 288"/>
                <a:gd name="T79" fmla="*/ 1314 h 1443"/>
                <a:gd name="T80" fmla="*/ 65 w 288"/>
                <a:gd name="T81" fmla="*/ 1299 h 1443"/>
                <a:gd name="T82" fmla="*/ 37 w 288"/>
                <a:gd name="T83" fmla="*/ 1279 h 1443"/>
                <a:gd name="T84" fmla="*/ 61 w 288"/>
                <a:gd name="T85" fmla="*/ 1252 h 1443"/>
                <a:gd name="T86" fmla="*/ 38 w 288"/>
                <a:gd name="T87" fmla="*/ 1182 h 1443"/>
                <a:gd name="T88" fmla="*/ 83 w 288"/>
                <a:gd name="T89" fmla="*/ 1189 h 1443"/>
                <a:gd name="T90" fmla="*/ 38 w 288"/>
                <a:gd name="T91" fmla="*/ 1154 h 1443"/>
                <a:gd name="T92" fmla="*/ 49 w 288"/>
                <a:gd name="T93" fmla="*/ 1127 h 1443"/>
                <a:gd name="T94" fmla="*/ 0 w 288"/>
                <a:gd name="T95" fmla="*/ 113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8" h="1443">
                  <a:moveTo>
                    <a:pt x="0" y="1130"/>
                  </a:moveTo>
                  <a:lnTo>
                    <a:pt x="24" y="1089"/>
                  </a:lnTo>
                  <a:lnTo>
                    <a:pt x="63" y="1117"/>
                  </a:lnTo>
                  <a:lnTo>
                    <a:pt x="100" y="1044"/>
                  </a:lnTo>
                  <a:lnTo>
                    <a:pt x="86" y="1015"/>
                  </a:lnTo>
                  <a:lnTo>
                    <a:pt x="115" y="913"/>
                  </a:lnTo>
                  <a:lnTo>
                    <a:pt x="61" y="903"/>
                  </a:lnTo>
                  <a:lnTo>
                    <a:pt x="69" y="738"/>
                  </a:lnTo>
                  <a:lnTo>
                    <a:pt x="139" y="566"/>
                  </a:lnTo>
                  <a:lnTo>
                    <a:pt x="139" y="419"/>
                  </a:lnTo>
                  <a:lnTo>
                    <a:pt x="190" y="145"/>
                  </a:lnTo>
                  <a:lnTo>
                    <a:pt x="174" y="24"/>
                  </a:lnTo>
                  <a:lnTo>
                    <a:pt x="208" y="0"/>
                  </a:lnTo>
                  <a:lnTo>
                    <a:pt x="245" y="62"/>
                  </a:lnTo>
                  <a:lnTo>
                    <a:pt x="264" y="189"/>
                  </a:lnTo>
                  <a:lnTo>
                    <a:pt x="288" y="191"/>
                  </a:lnTo>
                  <a:lnTo>
                    <a:pt x="285" y="236"/>
                  </a:lnTo>
                  <a:lnTo>
                    <a:pt x="249" y="254"/>
                  </a:lnTo>
                  <a:lnTo>
                    <a:pt x="249" y="336"/>
                  </a:lnTo>
                  <a:lnTo>
                    <a:pt x="208" y="385"/>
                  </a:lnTo>
                  <a:lnTo>
                    <a:pt x="176" y="504"/>
                  </a:lnTo>
                  <a:lnTo>
                    <a:pt x="200" y="617"/>
                  </a:lnTo>
                  <a:lnTo>
                    <a:pt x="156" y="711"/>
                  </a:lnTo>
                  <a:lnTo>
                    <a:pt x="124" y="950"/>
                  </a:lnTo>
                  <a:lnTo>
                    <a:pt x="148" y="1036"/>
                  </a:lnTo>
                  <a:lnTo>
                    <a:pt x="125" y="1044"/>
                  </a:lnTo>
                  <a:lnTo>
                    <a:pt x="138" y="1121"/>
                  </a:lnTo>
                  <a:lnTo>
                    <a:pt x="77" y="1280"/>
                  </a:lnTo>
                  <a:lnTo>
                    <a:pt x="83" y="1307"/>
                  </a:lnTo>
                  <a:lnTo>
                    <a:pt x="114" y="1299"/>
                  </a:lnTo>
                  <a:lnTo>
                    <a:pt x="124" y="1359"/>
                  </a:lnTo>
                  <a:lnTo>
                    <a:pt x="249" y="1372"/>
                  </a:lnTo>
                  <a:lnTo>
                    <a:pt x="166" y="1397"/>
                  </a:lnTo>
                  <a:lnTo>
                    <a:pt x="156" y="1443"/>
                  </a:lnTo>
                  <a:lnTo>
                    <a:pt x="120" y="1429"/>
                  </a:lnTo>
                  <a:lnTo>
                    <a:pt x="160" y="1401"/>
                  </a:lnTo>
                  <a:lnTo>
                    <a:pt x="100" y="1387"/>
                  </a:lnTo>
                  <a:lnTo>
                    <a:pt x="91" y="1337"/>
                  </a:lnTo>
                  <a:lnTo>
                    <a:pt x="75" y="1362"/>
                  </a:lnTo>
                  <a:lnTo>
                    <a:pt x="52" y="1314"/>
                  </a:lnTo>
                  <a:lnTo>
                    <a:pt x="65" y="1299"/>
                  </a:lnTo>
                  <a:lnTo>
                    <a:pt x="37" y="1279"/>
                  </a:lnTo>
                  <a:lnTo>
                    <a:pt x="61" y="1252"/>
                  </a:lnTo>
                  <a:lnTo>
                    <a:pt x="38" y="1182"/>
                  </a:lnTo>
                  <a:lnTo>
                    <a:pt x="83" y="1189"/>
                  </a:lnTo>
                  <a:lnTo>
                    <a:pt x="38" y="1154"/>
                  </a:lnTo>
                  <a:lnTo>
                    <a:pt x="49" y="1127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49" name="Freeform 70"/>
            <p:cNvSpPr>
              <a:spLocks/>
            </p:cNvSpPr>
            <p:nvPr/>
          </p:nvSpPr>
          <p:spPr bwMode="auto">
            <a:xfrm>
              <a:off x="3555225" y="6064645"/>
              <a:ext cx="14287" cy="45679"/>
            </a:xfrm>
            <a:custGeom>
              <a:avLst/>
              <a:gdLst>
                <a:gd name="T0" fmla="*/ 0 w 24"/>
                <a:gd name="T1" fmla="*/ 27 h 55"/>
                <a:gd name="T2" fmla="*/ 7 w 24"/>
                <a:gd name="T3" fmla="*/ 0 h 55"/>
                <a:gd name="T4" fmla="*/ 24 w 24"/>
                <a:gd name="T5" fmla="*/ 55 h 55"/>
                <a:gd name="T6" fmla="*/ 0 w 24"/>
                <a:gd name="T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55">
                  <a:moveTo>
                    <a:pt x="0" y="27"/>
                  </a:moveTo>
                  <a:lnTo>
                    <a:pt x="7" y="0"/>
                  </a:lnTo>
                  <a:lnTo>
                    <a:pt x="2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50" name="Freeform 71"/>
            <p:cNvSpPr>
              <a:spLocks/>
            </p:cNvSpPr>
            <p:nvPr/>
          </p:nvSpPr>
          <p:spPr bwMode="auto">
            <a:xfrm>
              <a:off x="3569512" y="5830876"/>
              <a:ext cx="14288" cy="55084"/>
            </a:xfrm>
            <a:custGeom>
              <a:avLst/>
              <a:gdLst>
                <a:gd name="T0" fmla="*/ 0 w 20"/>
                <a:gd name="T1" fmla="*/ 57 h 67"/>
                <a:gd name="T2" fmla="*/ 20 w 20"/>
                <a:gd name="T3" fmla="*/ 0 h 67"/>
                <a:gd name="T4" fmla="*/ 20 w 20"/>
                <a:gd name="T5" fmla="*/ 67 h 67"/>
                <a:gd name="T6" fmla="*/ 0 w 20"/>
                <a:gd name="T7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7">
                  <a:moveTo>
                    <a:pt x="0" y="57"/>
                  </a:moveTo>
                  <a:lnTo>
                    <a:pt x="20" y="0"/>
                  </a:lnTo>
                  <a:lnTo>
                    <a:pt x="20" y="6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51" name="Freeform 72"/>
            <p:cNvSpPr>
              <a:spLocks/>
            </p:cNvSpPr>
            <p:nvPr/>
          </p:nvSpPr>
          <p:spPr bwMode="auto">
            <a:xfrm>
              <a:off x="3588562" y="6244674"/>
              <a:ext cx="30163" cy="24183"/>
            </a:xfrm>
            <a:custGeom>
              <a:avLst/>
              <a:gdLst>
                <a:gd name="T0" fmla="*/ 0 w 46"/>
                <a:gd name="T1" fmla="*/ 0 h 28"/>
                <a:gd name="T2" fmla="*/ 45 w 46"/>
                <a:gd name="T3" fmla="*/ 6 h 28"/>
                <a:gd name="T4" fmla="*/ 46 w 46"/>
                <a:gd name="T5" fmla="*/ 28 h 28"/>
                <a:gd name="T6" fmla="*/ 0 w 46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8">
                  <a:moveTo>
                    <a:pt x="0" y="0"/>
                  </a:moveTo>
                  <a:lnTo>
                    <a:pt x="45" y="6"/>
                  </a:lnTo>
                  <a:lnTo>
                    <a:pt x="46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52" name="Freeform 73"/>
            <p:cNvSpPr>
              <a:spLocks/>
            </p:cNvSpPr>
            <p:nvPr/>
          </p:nvSpPr>
          <p:spPr bwMode="auto">
            <a:xfrm>
              <a:off x="3593325" y="6186904"/>
              <a:ext cx="46037" cy="57770"/>
            </a:xfrm>
            <a:custGeom>
              <a:avLst/>
              <a:gdLst>
                <a:gd name="T0" fmla="*/ 0 w 69"/>
                <a:gd name="T1" fmla="*/ 13 h 69"/>
                <a:gd name="T2" fmla="*/ 20 w 69"/>
                <a:gd name="T3" fmla="*/ 0 h 69"/>
                <a:gd name="T4" fmla="*/ 18 w 69"/>
                <a:gd name="T5" fmla="*/ 32 h 69"/>
                <a:gd name="T6" fmla="*/ 69 w 69"/>
                <a:gd name="T7" fmla="*/ 45 h 69"/>
                <a:gd name="T8" fmla="*/ 37 w 69"/>
                <a:gd name="T9" fmla="*/ 69 h 69"/>
                <a:gd name="T10" fmla="*/ 0 w 69"/>
                <a:gd name="T11" fmla="*/ 1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69">
                  <a:moveTo>
                    <a:pt x="0" y="13"/>
                  </a:moveTo>
                  <a:lnTo>
                    <a:pt x="20" y="0"/>
                  </a:lnTo>
                  <a:lnTo>
                    <a:pt x="18" y="32"/>
                  </a:lnTo>
                  <a:lnTo>
                    <a:pt x="69" y="45"/>
                  </a:lnTo>
                  <a:lnTo>
                    <a:pt x="37" y="6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53" name="Freeform 74"/>
            <p:cNvSpPr>
              <a:spLocks/>
            </p:cNvSpPr>
            <p:nvPr/>
          </p:nvSpPr>
          <p:spPr bwMode="auto">
            <a:xfrm>
              <a:off x="3626662" y="6262140"/>
              <a:ext cx="25400" cy="10748"/>
            </a:xfrm>
            <a:custGeom>
              <a:avLst/>
              <a:gdLst>
                <a:gd name="T0" fmla="*/ 0 w 36"/>
                <a:gd name="T1" fmla="*/ 12 h 16"/>
                <a:gd name="T2" fmla="*/ 11 w 36"/>
                <a:gd name="T3" fmla="*/ 0 h 16"/>
                <a:gd name="T4" fmla="*/ 36 w 36"/>
                <a:gd name="T5" fmla="*/ 16 h 16"/>
                <a:gd name="T6" fmla="*/ 0 w 36"/>
                <a:gd name="T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6">
                  <a:moveTo>
                    <a:pt x="0" y="12"/>
                  </a:moveTo>
                  <a:lnTo>
                    <a:pt x="11" y="0"/>
                  </a:lnTo>
                  <a:lnTo>
                    <a:pt x="36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54" name="Freeform 75"/>
            <p:cNvSpPr>
              <a:spLocks/>
            </p:cNvSpPr>
            <p:nvPr/>
          </p:nvSpPr>
          <p:spPr bwMode="auto">
            <a:xfrm>
              <a:off x="3645712" y="6213774"/>
              <a:ext cx="66675" cy="85984"/>
            </a:xfrm>
            <a:custGeom>
              <a:avLst/>
              <a:gdLst>
                <a:gd name="T0" fmla="*/ 0 w 97"/>
                <a:gd name="T1" fmla="*/ 85 h 106"/>
                <a:gd name="T2" fmla="*/ 15 w 97"/>
                <a:gd name="T3" fmla="*/ 69 h 106"/>
                <a:gd name="T4" fmla="*/ 66 w 97"/>
                <a:gd name="T5" fmla="*/ 79 h 106"/>
                <a:gd name="T6" fmla="*/ 43 w 97"/>
                <a:gd name="T7" fmla="*/ 52 h 106"/>
                <a:gd name="T8" fmla="*/ 68 w 97"/>
                <a:gd name="T9" fmla="*/ 37 h 106"/>
                <a:gd name="T10" fmla="*/ 32 w 97"/>
                <a:gd name="T11" fmla="*/ 33 h 106"/>
                <a:gd name="T12" fmla="*/ 32 w 97"/>
                <a:gd name="T13" fmla="*/ 6 h 106"/>
                <a:gd name="T14" fmla="*/ 92 w 97"/>
                <a:gd name="T15" fmla="*/ 0 h 106"/>
                <a:gd name="T16" fmla="*/ 97 w 97"/>
                <a:gd name="T17" fmla="*/ 106 h 106"/>
                <a:gd name="T18" fmla="*/ 0 w 97"/>
                <a:gd name="T19" fmla="*/ 8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06">
                  <a:moveTo>
                    <a:pt x="0" y="85"/>
                  </a:moveTo>
                  <a:lnTo>
                    <a:pt x="15" y="69"/>
                  </a:lnTo>
                  <a:lnTo>
                    <a:pt x="66" y="79"/>
                  </a:lnTo>
                  <a:lnTo>
                    <a:pt x="43" y="52"/>
                  </a:lnTo>
                  <a:lnTo>
                    <a:pt x="68" y="37"/>
                  </a:lnTo>
                  <a:lnTo>
                    <a:pt x="32" y="33"/>
                  </a:lnTo>
                  <a:lnTo>
                    <a:pt x="32" y="6"/>
                  </a:lnTo>
                  <a:lnTo>
                    <a:pt x="92" y="0"/>
                  </a:lnTo>
                  <a:lnTo>
                    <a:pt x="97" y="106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55" name="Freeform 76"/>
            <p:cNvSpPr>
              <a:spLocks/>
            </p:cNvSpPr>
            <p:nvPr/>
          </p:nvSpPr>
          <p:spPr bwMode="auto">
            <a:xfrm>
              <a:off x="3679050" y="6310506"/>
              <a:ext cx="50800" cy="17465"/>
            </a:xfrm>
            <a:custGeom>
              <a:avLst/>
              <a:gdLst>
                <a:gd name="T0" fmla="*/ 0 w 71"/>
                <a:gd name="T1" fmla="*/ 0 h 20"/>
                <a:gd name="T2" fmla="*/ 62 w 71"/>
                <a:gd name="T3" fmla="*/ 4 h 20"/>
                <a:gd name="T4" fmla="*/ 71 w 71"/>
                <a:gd name="T5" fmla="*/ 20 h 20"/>
                <a:gd name="T6" fmla="*/ 0 w 71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0">
                  <a:moveTo>
                    <a:pt x="0" y="0"/>
                  </a:moveTo>
                  <a:lnTo>
                    <a:pt x="62" y="4"/>
                  </a:lnTo>
                  <a:lnTo>
                    <a:pt x="7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56" name="Freeform 77"/>
            <p:cNvSpPr>
              <a:spLocks/>
            </p:cNvSpPr>
            <p:nvPr/>
          </p:nvSpPr>
          <p:spPr bwMode="auto">
            <a:xfrm>
              <a:off x="3723500" y="6299758"/>
              <a:ext cx="22225" cy="10748"/>
            </a:xfrm>
            <a:custGeom>
              <a:avLst/>
              <a:gdLst>
                <a:gd name="T0" fmla="*/ 0 w 33"/>
                <a:gd name="T1" fmla="*/ 14 h 14"/>
                <a:gd name="T2" fmla="*/ 9 w 33"/>
                <a:gd name="T3" fmla="*/ 0 h 14"/>
                <a:gd name="T4" fmla="*/ 33 w 33"/>
                <a:gd name="T5" fmla="*/ 14 h 14"/>
                <a:gd name="T6" fmla="*/ 0 w 33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4">
                  <a:moveTo>
                    <a:pt x="0" y="14"/>
                  </a:moveTo>
                  <a:lnTo>
                    <a:pt x="9" y="0"/>
                  </a:lnTo>
                  <a:lnTo>
                    <a:pt x="33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7553362" y="2969220"/>
              <a:ext cx="1447800" cy="1077488"/>
            </a:xfrm>
            <a:custGeom>
              <a:avLst/>
              <a:gdLst>
                <a:gd name="T0" fmla="*/ 10 w 2116"/>
                <a:gd name="T1" fmla="*/ 583 h 1333"/>
                <a:gd name="T2" fmla="*/ 222 w 2116"/>
                <a:gd name="T3" fmla="*/ 503 h 1333"/>
                <a:gd name="T4" fmla="*/ 216 w 2116"/>
                <a:gd name="T5" fmla="*/ 385 h 1333"/>
                <a:gd name="T6" fmla="*/ 320 w 2116"/>
                <a:gd name="T7" fmla="*/ 285 h 1333"/>
                <a:gd name="T8" fmla="*/ 420 w 2116"/>
                <a:gd name="T9" fmla="*/ 234 h 1333"/>
                <a:gd name="T10" fmla="*/ 522 w 2116"/>
                <a:gd name="T11" fmla="*/ 252 h 1333"/>
                <a:gd name="T12" fmla="*/ 590 w 2116"/>
                <a:gd name="T13" fmla="*/ 368 h 1333"/>
                <a:gd name="T14" fmla="*/ 807 w 2116"/>
                <a:gd name="T15" fmla="*/ 473 h 1333"/>
                <a:gd name="T16" fmla="*/ 1075 w 2116"/>
                <a:gd name="T17" fmla="*/ 522 h 1333"/>
                <a:gd name="T18" fmla="*/ 1322 w 2116"/>
                <a:gd name="T19" fmla="*/ 434 h 1333"/>
                <a:gd name="T20" fmla="*/ 1377 w 2116"/>
                <a:gd name="T21" fmla="*/ 387 h 1333"/>
                <a:gd name="T22" fmla="*/ 1585 w 2116"/>
                <a:gd name="T23" fmla="*/ 306 h 1333"/>
                <a:gd name="T24" fmla="*/ 1452 w 2116"/>
                <a:gd name="T25" fmla="*/ 264 h 1333"/>
                <a:gd name="T26" fmla="*/ 1473 w 2116"/>
                <a:gd name="T27" fmla="*/ 164 h 1333"/>
                <a:gd name="T28" fmla="*/ 1575 w 2116"/>
                <a:gd name="T29" fmla="*/ 160 h 1333"/>
                <a:gd name="T30" fmla="*/ 1603 w 2116"/>
                <a:gd name="T31" fmla="*/ 40 h 1333"/>
                <a:gd name="T32" fmla="*/ 1799 w 2116"/>
                <a:gd name="T33" fmla="*/ 28 h 1333"/>
                <a:gd name="T34" fmla="*/ 1969 w 2116"/>
                <a:gd name="T35" fmla="*/ 208 h 1333"/>
                <a:gd name="T36" fmla="*/ 2116 w 2116"/>
                <a:gd name="T37" fmla="*/ 227 h 1333"/>
                <a:gd name="T38" fmla="*/ 1980 w 2116"/>
                <a:gd name="T39" fmla="*/ 393 h 1333"/>
                <a:gd name="T40" fmla="*/ 1969 w 2116"/>
                <a:gd name="T41" fmla="*/ 482 h 1333"/>
                <a:gd name="T42" fmla="*/ 1887 w 2116"/>
                <a:gd name="T43" fmla="*/ 508 h 1333"/>
                <a:gd name="T44" fmla="*/ 1839 w 2116"/>
                <a:gd name="T45" fmla="*/ 524 h 1333"/>
                <a:gd name="T46" fmla="*/ 1650 w 2116"/>
                <a:gd name="T47" fmla="*/ 639 h 1333"/>
                <a:gd name="T48" fmla="*/ 1665 w 2116"/>
                <a:gd name="T49" fmla="*/ 549 h 1333"/>
                <a:gd name="T50" fmla="*/ 1523 w 2116"/>
                <a:gd name="T51" fmla="*/ 647 h 1333"/>
                <a:gd name="T52" fmla="*/ 1630 w 2116"/>
                <a:gd name="T53" fmla="*/ 677 h 1333"/>
                <a:gd name="T54" fmla="*/ 1608 w 2116"/>
                <a:gd name="T55" fmla="*/ 736 h 1333"/>
                <a:gd name="T56" fmla="*/ 1668 w 2116"/>
                <a:gd name="T57" fmla="*/ 913 h 1333"/>
                <a:gd name="T58" fmla="*/ 1668 w 2116"/>
                <a:gd name="T59" fmla="*/ 941 h 1333"/>
                <a:gd name="T60" fmla="*/ 1672 w 2116"/>
                <a:gd name="T61" fmla="*/ 980 h 1333"/>
                <a:gd name="T62" fmla="*/ 1477 w 2116"/>
                <a:gd name="T63" fmla="*/ 1231 h 1333"/>
                <a:gd name="T64" fmla="*/ 1394 w 2116"/>
                <a:gd name="T65" fmla="*/ 1250 h 1333"/>
                <a:gd name="T66" fmla="*/ 1357 w 2116"/>
                <a:gd name="T67" fmla="*/ 1273 h 1333"/>
                <a:gd name="T68" fmla="*/ 1259 w 2116"/>
                <a:gd name="T69" fmla="*/ 1333 h 1333"/>
                <a:gd name="T70" fmla="*/ 1182 w 2116"/>
                <a:gd name="T71" fmla="*/ 1287 h 1333"/>
                <a:gd name="T72" fmla="*/ 986 w 2116"/>
                <a:gd name="T73" fmla="*/ 1252 h 1333"/>
                <a:gd name="T74" fmla="*/ 965 w 2116"/>
                <a:gd name="T75" fmla="*/ 1293 h 1333"/>
                <a:gd name="T76" fmla="*/ 885 w 2116"/>
                <a:gd name="T77" fmla="*/ 1265 h 1333"/>
                <a:gd name="T78" fmla="*/ 826 w 2116"/>
                <a:gd name="T79" fmla="*/ 1204 h 1333"/>
                <a:gd name="T80" fmla="*/ 863 w 2116"/>
                <a:gd name="T81" fmla="*/ 1069 h 1333"/>
                <a:gd name="T82" fmla="*/ 784 w 2116"/>
                <a:gd name="T83" fmla="*/ 1033 h 1333"/>
                <a:gd name="T84" fmla="*/ 624 w 2116"/>
                <a:gd name="T85" fmla="*/ 1059 h 1333"/>
                <a:gd name="T86" fmla="*/ 524 w 2116"/>
                <a:gd name="T87" fmla="*/ 1075 h 1333"/>
                <a:gd name="T88" fmla="*/ 497 w 2116"/>
                <a:gd name="T89" fmla="*/ 1057 h 1333"/>
                <a:gd name="T90" fmla="*/ 362 w 2116"/>
                <a:gd name="T91" fmla="*/ 1000 h 1333"/>
                <a:gd name="T92" fmla="*/ 181 w 2116"/>
                <a:gd name="T93" fmla="*/ 940 h 1333"/>
                <a:gd name="T94" fmla="*/ 202 w 2116"/>
                <a:gd name="T95" fmla="*/ 874 h 1333"/>
                <a:gd name="T96" fmla="*/ 227 w 2116"/>
                <a:gd name="T97" fmla="*/ 767 h 1333"/>
                <a:gd name="T98" fmla="*/ 136 w 2116"/>
                <a:gd name="T99" fmla="*/ 768 h 1333"/>
                <a:gd name="T100" fmla="*/ 34 w 2116"/>
                <a:gd name="T101" fmla="*/ 695 h 1333"/>
                <a:gd name="T102" fmla="*/ 0 w 2116"/>
                <a:gd name="T103" fmla="*/ 633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6" h="1333">
                  <a:moveTo>
                    <a:pt x="0" y="633"/>
                  </a:moveTo>
                  <a:lnTo>
                    <a:pt x="10" y="583"/>
                  </a:lnTo>
                  <a:lnTo>
                    <a:pt x="87" y="570"/>
                  </a:lnTo>
                  <a:lnTo>
                    <a:pt x="222" y="503"/>
                  </a:lnTo>
                  <a:lnTo>
                    <a:pt x="242" y="448"/>
                  </a:lnTo>
                  <a:lnTo>
                    <a:pt x="216" y="385"/>
                  </a:lnTo>
                  <a:lnTo>
                    <a:pt x="298" y="368"/>
                  </a:lnTo>
                  <a:lnTo>
                    <a:pt x="320" y="285"/>
                  </a:lnTo>
                  <a:lnTo>
                    <a:pt x="409" y="289"/>
                  </a:lnTo>
                  <a:lnTo>
                    <a:pt x="420" y="234"/>
                  </a:lnTo>
                  <a:lnTo>
                    <a:pt x="488" y="206"/>
                  </a:lnTo>
                  <a:lnTo>
                    <a:pt x="522" y="252"/>
                  </a:lnTo>
                  <a:lnTo>
                    <a:pt x="570" y="268"/>
                  </a:lnTo>
                  <a:lnTo>
                    <a:pt x="590" y="368"/>
                  </a:lnTo>
                  <a:lnTo>
                    <a:pt x="742" y="407"/>
                  </a:lnTo>
                  <a:lnTo>
                    <a:pt x="807" y="473"/>
                  </a:lnTo>
                  <a:lnTo>
                    <a:pt x="933" y="470"/>
                  </a:lnTo>
                  <a:lnTo>
                    <a:pt x="1075" y="522"/>
                  </a:lnTo>
                  <a:lnTo>
                    <a:pt x="1265" y="473"/>
                  </a:lnTo>
                  <a:lnTo>
                    <a:pt x="1322" y="434"/>
                  </a:lnTo>
                  <a:lnTo>
                    <a:pt x="1322" y="383"/>
                  </a:lnTo>
                  <a:lnTo>
                    <a:pt x="1377" y="387"/>
                  </a:lnTo>
                  <a:lnTo>
                    <a:pt x="1492" y="310"/>
                  </a:lnTo>
                  <a:lnTo>
                    <a:pt x="1585" y="306"/>
                  </a:lnTo>
                  <a:lnTo>
                    <a:pt x="1539" y="248"/>
                  </a:lnTo>
                  <a:lnTo>
                    <a:pt x="1452" y="264"/>
                  </a:lnTo>
                  <a:lnTo>
                    <a:pt x="1450" y="198"/>
                  </a:lnTo>
                  <a:lnTo>
                    <a:pt x="1473" y="164"/>
                  </a:lnTo>
                  <a:lnTo>
                    <a:pt x="1526" y="184"/>
                  </a:lnTo>
                  <a:lnTo>
                    <a:pt x="1575" y="160"/>
                  </a:lnTo>
                  <a:lnTo>
                    <a:pt x="1627" y="70"/>
                  </a:lnTo>
                  <a:lnTo>
                    <a:pt x="1603" y="40"/>
                  </a:lnTo>
                  <a:lnTo>
                    <a:pt x="1728" y="0"/>
                  </a:lnTo>
                  <a:lnTo>
                    <a:pt x="1799" y="28"/>
                  </a:lnTo>
                  <a:lnTo>
                    <a:pt x="1862" y="175"/>
                  </a:lnTo>
                  <a:lnTo>
                    <a:pt x="1969" y="208"/>
                  </a:lnTo>
                  <a:lnTo>
                    <a:pt x="1987" y="262"/>
                  </a:lnTo>
                  <a:lnTo>
                    <a:pt x="2116" y="227"/>
                  </a:lnTo>
                  <a:lnTo>
                    <a:pt x="2057" y="371"/>
                  </a:lnTo>
                  <a:lnTo>
                    <a:pt x="1980" y="393"/>
                  </a:lnTo>
                  <a:lnTo>
                    <a:pt x="1991" y="448"/>
                  </a:lnTo>
                  <a:lnTo>
                    <a:pt x="1969" y="482"/>
                  </a:lnTo>
                  <a:lnTo>
                    <a:pt x="1955" y="470"/>
                  </a:lnTo>
                  <a:lnTo>
                    <a:pt x="1887" y="508"/>
                  </a:lnTo>
                  <a:lnTo>
                    <a:pt x="1887" y="532"/>
                  </a:lnTo>
                  <a:lnTo>
                    <a:pt x="1839" y="524"/>
                  </a:lnTo>
                  <a:lnTo>
                    <a:pt x="1751" y="589"/>
                  </a:lnTo>
                  <a:lnTo>
                    <a:pt x="1650" y="639"/>
                  </a:lnTo>
                  <a:lnTo>
                    <a:pt x="1679" y="570"/>
                  </a:lnTo>
                  <a:lnTo>
                    <a:pt x="1665" y="549"/>
                  </a:lnTo>
                  <a:lnTo>
                    <a:pt x="1526" y="628"/>
                  </a:lnTo>
                  <a:lnTo>
                    <a:pt x="1523" y="647"/>
                  </a:lnTo>
                  <a:lnTo>
                    <a:pt x="1569" y="700"/>
                  </a:lnTo>
                  <a:lnTo>
                    <a:pt x="1630" y="677"/>
                  </a:lnTo>
                  <a:lnTo>
                    <a:pt x="1695" y="695"/>
                  </a:lnTo>
                  <a:lnTo>
                    <a:pt x="1608" y="736"/>
                  </a:lnTo>
                  <a:lnTo>
                    <a:pt x="1577" y="791"/>
                  </a:lnTo>
                  <a:lnTo>
                    <a:pt x="1668" y="913"/>
                  </a:lnTo>
                  <a:lnTo>
                    <a:pt x="1605" y="902"/>
                  </a:lnTo>
                  <a:lnTo>
                    <a:pt x="1668" y="941"/>
                  </a:lnTo>
                  <a:lnTo>
                    <a:pt x="1605" y="971"/>
                  </a:lnTo>
                  <a:lnTo>
                    <a:pt x="1672" y="980"/>
                  </a:lnTo>
                  <a:lnTo>
                    <a:pt x="1553" y="1173"/>
                  </a:lnTo>
                  <a:lnTo>
                    <a:pt x="1477" y="1231"/>
                  </a:lnTo>
                  <a:lnTo>
                    <a:pt x="1400" y="1250"/>
                  </a:lnTo>
                  <a:lnTo>
                    <a:pt x="1394" y="1250"/>
                  </a:lnTo>
                  <a:lnTo>
                    <a:pt x="1377" y="1241"/>
                  </a:lnTo>
                  <a:lnTo>
                    <a:pt x="1357" y="1273"/>
                  </a:lnTo>
                  <a:lnTo>
                    <a:pt x="1266" y="1293"/>
                  </a:lnTo>
                  <a:lnTo>
                    <a:pt x="1259" y="1333"/>
                  </a:lnTo>
                  <a:lnTo>
                    <a:pt x="1242" y="1284"/>
                  </a:lnTo>
                  <a:lnTo>
                    <a:pt x="1182" y="1287"/>
                  </a:lnTo>
                  <a:lnTo>
                    <a:pt x="1089" y="1227"/>
                  </a:lnTo>
                  <a:lnTo>
                    <a:pt x="986" y="1252"/>
                  </a:lnTo>
                  <a:lnTo>
                    <a:pt x="964" y="1255"/>
                  </a:lnTo>
                  <a:lnTo>
                    <a:pt x="965" y="1293"/>
                  </a:lnTo>
                  <a:lnTo>
                    <a:pt x="950" y="1283"/>
                  </a:lnTo>
                  <a:lnTo>
                    <a:pt x="885" y="1265"/>
                  </a:lnTo>
                  <a:lnTo>
                    <a:pt x="867" y="1194"/>
                  </a:lnTo>
                  <a:lnTo>
                    <a:pt x="826" y="1204"/>
                  </a:lnTo>
                  <a:lnTo>
                    <a:pt x="863" y="1099"/>
                  </a:lnTo>
                  <a:lnTo>
                    <a:pt x="863" y="1069"/>
                  </a:lnTo>
                  <a:lnTo>
                    <a:pt x="819" y="1047"/>
                  </a:lnTo>
                  <a:lnTo>
                    <a:pt x="784" y="1033"/>
                  </a:lnTo>
                  <a:lnTo>
                    <a:pt x="773" y="996"/>
                  </a:lnTo>
                  <a:lnTo>
                    <a:pt x="624" y="1059"/>
                  </a:lnTo>
                  <a:lnTo>
                    <a:pt x="559" y="1041"/>
                  </a:lnTo>
                  <a:lnTo>
                    <a:pt x="524" y="1075"/>
                  </a:lnTo>
                  <a:lnTo>
                    <a:pt x="518" y="1051"/>
                  </a:lnTo>
                  <a:lnTo>
                    <a:pt x="497" y="1057"/>
                  </a:lnTo>
                  <a:lnTo>
                    <a:pt x="421" y="1057"/>
                  </a:lnTo>
                  <a:lnTo>
                    <a:pt x="362" y="1000"/>
                  </a:lnTo>
                  <a:lnTo>
                    <a:pt x="254" y="966"/>
                  </a:lnTo>
                  <a:lnTo>
                    <a:pt x="181" y="940"/>
                  </a:lnTo>
                  <a:lnTo>
                    <a:pt x="165" y="881"/>
                  </a:lnTo>
                  <a:lnTo>
                    <a:pt x="202" y="874"/>
                  </a:lnTo>
                  <a:lnTo>
                    <a:pt x="180" y="825"/>
                  </a:lnTo>
                  <a:lnTo>
                    <a:pt x="227" y="767"/>
                  </a:lnTo>
                  <a:lnTo>
                    <a:pt x="191" y="746"/>
                  </a:lnTo>
                  <a:lnTo>
                    <a:pt x="136" y="768"/>
                  </a:lnTo>
                  <a:lnTo>
                    <a:pt x="29" y="704"/>
                  </a:lnTo>
                  <a:lnTo>
                    <a:pt x="34" y="695"/>
                  </a:lnTo>
                  <a:lnTo>
                    <a:pt x="36" y="647"/>
                  </a:lnTo>
                  <a:lnTo>
                    <a:pt x="0" y="633"/>
                  </a:lnTo>
                  <a:close/>
                </a:path>
              </a:pathLst>
            </a:custGeom>
            <a:solidFill>
              <a:srgbClr val="5097AB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8380450" y="4053426"/>
              <a:ext cx="53975" cy="49709"/>
            </a:xfrm>
            <a:custGeom>
              <a:avLst/>
              <a:gdLst>
                <a:gd name="T0" fmla="*/ 0 w 78"/>
                <a:gd name="T1" fmla="*/ 49 h 63"/>
                <a:gd name="T2" fmla="*/ 25 w 78"/>
                <a:gd name="T3" fmla="*/ 0 h 63"/>
                <a:gd name="T4" fmla="*/ 78 w 78"/>
                <a:gd name="T5" fmla="*/ 11 h 63"/>
                <a:gd name="T6" fmla="*/ 35 w 78"/>
                <a:gd name="T7" fmla="*/ 63 h 63"/>
                <a:gd name="T8" fmla="*/ 0 w 78"/>
                <a:gd name="T9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3">
                  <a:moveTo>
                    <a:pt x="0" y="49"/>
                  </a:moveTo>
                  <a:lnTo>
                    <a:pt x="25" y="0"/>
                  </a:lnTo>
                  <a:lnTo>
                    <a:pt x="78" y="11"/>
                  </a:lnTo>
                  <a:lnTo>
                    <a:pt x="35" y="63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59" name="Freeform 80"/>
            <p:cNvSpPr>
              <a:spLocks/>
            </p:cNvSpPr>
            <p:nvPr/>
          </p:nvSpPr>
          <p:spPr bwMode="auto">
            <a:xfrm>
              <a:off x="8653500" y="3905641"/>
              <a:ext cx="39687" cy="91358"/>
            </a:xfrm>
            <a:custGeom>
              <a:avLst/>
              <a:gdLst>
                <a:gd name="T0" fmla="*/ 0 w 60"/>
                <a:gd name="T1" fmla="*/ 48 h 114"/>
                <a:gd name="T2" fmla="*/ 22 w 60"/>
                <a:gd name="T3" fmla="*/ 114 h 114"/>
                <a:gd name="T4" fmla="*/ 60 w 60"/>
                <a:gd name="T5" fmla="*/ 0 h 114"/>
                <a:gd name="T6" fmla="*/ 27 w 60"/>
                <a:gd name="T7" fmla="*/ 3 h 114"/>
                <a:gd name="T8" fmla="*/ 0 w 60"/>
                <a:gd name="T9" fmla="*/ 4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4">
                  <a:moveTo>
                    <a:pt x="0" y="48"/>
                  </a:moveTo>
                  <a:lnTo>
                    <a:pt x="22" y="114"/>
                  </a:lnTo>
                  <a:lnTo>
                    <a:pt x="60" y="0"/>
                  </a:lnTo>
                  <a:lnTo>
                    <a:pt x="27" y="3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467912" y="4245544"/>
              <a:ext cx="285750" cy="466195"/>
            </a:xfrm>
            <a:custGeom>
              <a:avLst/>
              <a:gdLst>
                <a:gd name="T0" fmla="*/ 0 w 415"/>
                <a:gd name="T1" fmla="*/ 382 h 572"/>
                <a:gd name="T2" fmla="*/ 51 w 415"/>
                <a:gd name="T3" fmla="*/ 423 h 572"/>
                <a:gd name="T4" fmla="*/ 124 w 415"/>
                <a:gd name="T5" fmla="*/ 433 h 572"/>
                <a:gd name="T6" fmla="*/ 198 w 415"/>
                <a:gd name="T7" fmla="*/ 509 h 572"/>
                <a:gd name="T8" fmla="*/ 297 w 415"/>
                <a:gd name="T9" fmla="*/ 517 h 572"/>
                <a:gd name="T10" fmla="*/ 283 w 415"/>
                <a:gd name="T11" fmla="*/ 559 h 572"/>
                <a:gd name="T12" fmla="*/ 309 w 415"/>
                <a:gd name="T13" fmla="*/ 572 h 572"/>
                <a:gd name="T14" fmla="*/ 323 w 415"/>
                <a:gd name="T15" fmla="*/ 472 h 572"/>
                <a:gd name="T16" fmla="*/ 305 w 415"/>
                <a:gd name="T17" fmla="*/ 412 h 572"/>
                <a:gd name="T18" fmla="*/ 337 w 415"/>
                <a:gd name="T19" fmla="*/ 410 h 572"/>
                <a:gd name="T20" fmla="*/ 313 w 415"/>
                <a:gd name="T21" fmla="*/ 374 h 572"/>
                <a:gd name="T22" fmla="*/ 394 w 415"/>
                <a:gd name="T23" fmla="*/ 360 h 572"/>
                <a:gd name="T24" fmla="*/ 415 w 415"/>
                <a:gd name="T25" fmla="*/ 386 h 572"/>
                <a:gd name="T26" fmla="*/ 384 w 415"/>
                <a:gd name="T27" fmla="*/ 336 h 572"/>
                <a:gd name="T28" fmla="*/ 394 w 415"/>
                <a:gd name="T29" fmla="*/ 215 h 572"/>
                <a:gd name="T30" fmla="*/ 325 w 415"/>
                <a:gd name="T31" fmla="*/ 219 h 572"/>
                <a:gd name="T32" fmla="*/ 305 w 415"/>
                <a:gd name="T33" fmla="*/ 192 h 572"/>
                <a:gd name="T34" fmla="*/ 236 w 415"/>
                <a:gd name="T35" fmla="*/ 182 h 572"/>
                <a:gd name="T36" fmla="*/ 194 w 415"/>
                <a:gd name="T37" fmla="*/ 115 h 572"/>
                <a:gd name="T38" fmla="*/ 259 w 415"/>
                <a:gd name="T39" fmla="*/ 23 h 572"/>
                <a:gd name="T40" fmla="*/ 250 w 415"/>
                <a:gd name="T41" fmla="*/ 0 h 572"/>
                <a:gd name="T42" fmla="*/ 134 w 415"/>
                <a:gd name="T43" fmla="*/ 51 h 572"/>
                <a:gd name="T44" fmla="*/ 69 w 415"/>
                <a:gd name="T45" fmla="*/ 153 h 572"/>
                <a:gd name="T46" fmla="*/ 49 w 415"/>
                <a:gd name="T47" fmla="*/ 129 h 572"/>
                <a:gd name="T48" fmla="*/ 33 w 415"/>
                <a:gd name="T49" fmla="*/ 180 h 572"/>
                <a:gd name="T50" fmla="*/ 49 w 415"/>
                <a:gd name="T51" fmla="*/ 294 h 572"/>
                <a:gd name="T52" fmla="*/ 63 w 415"/>
                <a:gd name="T53" fmla="*/ 294 h 572"/>
                <a:gd name="T54" fmla="*/ 0 w 415"/>
                <a:gd name="T55" fmla="*/ 38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5" h="572">
                  <a:moveTo>
                    <a:pt x="0" y="382"/>
                  </a:moveTo>
                  <a:lnTo>
                    <a:pt x="51" y="423"/>
                  </a:lnTo>
                  <a:lnTo>
                    <a:pt x="124" y="433"/>
                  </a:lnTo>
                  <a:lnTo>
                    <a:pt x="198" y="509"/>
                  </a:lnTo>
                  <a:lnTo>
                    <a:pt x="297" y="517"/>
                  </a:lnTo>
                  <a:lnTo>
                    <a:pt x="283" y="559"/>
                  </a:lnTo>
                  <a:lnTo>
                    <a:pt x="309" y="572"/>
                  </a:lnTo>
                  <a:lnTo>
                    <a:pt x="323" y="472"/>
                  </a:lnTo>
                  <a:lnTo>
                    <a:pt x="305" y="412"/>
                  </a:lnTo>
                  <a:lnTo>
                    <a:pt x="337" y="410"/>
                  </a:lnTo>
                  <a:lnTo>
                    <a:pt x="313" y="374"/>
                  </a:lnTo>
                  <a:lnTo>
                    <a:pt x="394" y="360"/>
                  </a:lnTo>
                  <a:lnTo>
                    <a:pt x="415" y="386"/>
                  </a:lnTo>
                  <a:lnTo>
                    <a:pt x="384" y="336"/>
                  </a:lnTo>
                  <a:lnTo>
                    <a:pt x="394" y="215"/>
                  </a:lnTo>
                  <a:lnTo>
                    <a:pt x="325" y="219"/>
                  </a:lnTo>
                  <a:lnTo>
                    <a:pt x="305" y="192"/>
                  </a:lnTo>
                  <a:lnTo>
                    <a:pt x="236" y="182"/>
                  </a:lnTo>
                  <a:lnTo>
                    <a:pt x="194" y="115"/>
                  </a:lnTo>
                  <a:lnTo>
                    <a:pt x="259" y="23"/>
                  </a:lnTo>
                  <a:lnTo>
                    <a:pt x="250" y="0"/>
                  </a:lnTo>
                  <a:lnTo>
                    <a:pt x="134" y="51"/>
                  </a:lnTo>
                  <a:lnTo>
                    <a:pt x="69" y="153"/>
                  </a:lnTo>
                  <a:lnTo>
                    <a:pt x="49" y="129"/>
                  </a:lnTo>
                  <a:lnTo>
                    <a:pt x="33" y="180"/>
                  </a:lnTo>
                  <a:lnTo>
                    <a:pt x="49" y="294"/>
                  </a:lnTo>
                  <a:lnTo>
                    <a:pt x="63" y="294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3305987" y="4288536"/>
              <a:ext cx="73025" cy="75236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37 h 93"/>
                <a:gd name="T4" fmla="*/ 24 w 108"/>
                <a:gd name="T5" fmla="*/ 31 h 93"/>
                <a:gd name="T6" fmla="*/ 92 w 108"/>
                <a:gd name="T7" fmla="*/ 93 h 93"/>
                <a:gd name="T8" fmla="*/ 108 w 108"/>
                <a:gd name="T9" fmla="*/ 46 h 93"/>
                <a:gd name="T10" fmla="*/ 70 w 108"/>
                <a:gd name="T11" fmla="*/ 4 h 93"/>
                <a:gd name="T12" fmla="*/ 0 w 108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37"/>
                  </a:lnTo>
                  <a:lnTo>
                    <a:pt x="24" y="31"/>
                  </a:lnTo>
                  <a:lnTo>
                    <a:pt x="92" y="93"/>
                  </a:lnTo>
                  <a:lnTo>
                    <a:pt x="108" y="46"/>
                  </a:lnTo>
                  <a:lnTo>
                    <a:pt x="7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62" name="Freeform 83"/>
            <p:cNvSpPr>
              <a:spLocks/>
            </p:cNvSpPr>
            <p:nvPr/>
          </p:nvSpPr>
          <p:spPr bwMode="auto">
            <a:xfrm>
              <a:off x="3323450" y="3943257"/>
              <a:ext cx="252412" cy="91358"/>
            </a:xfrm>
            <a:custGeom>
              <a:avLst/>
              <a:gdLst>
                <a:gd name="T0" fmla="*/ 0 w 371"/>
                <a:gd name="T1" fmla="*/ 46 h 116"/>
                <a:gd name="T2" fmla="*/ 48 w 371"/>
                <a:gd name="T3" fmla="*/ 4 h 116"/>
                <a:gd name="T4" fmla="*/ 145 w 371"/>
                <a:gd name="T5" fmla="*/ 0 h 116"/>
                <a:gd name="T6" fmla="*/ 371 w 371"/>
                <a:gd name="T7" fmla="*/ 98 h 116"/>
                <a:gd name="T8" fmla="*/ 248 w 371"/>
                <a:gd name="T9" fmla="*/ 116 h 116"/>
                <a:gd name="T10" fmla="*/ 270 w 371"/>
                <a:gd name="T11" fmla="*/ 92 h 116"/>
                <a:gd name="T12" fmla="*/ 211 w 371"/>
                <a:gd name="T13" fmla="*/ 56 h 116"/>
                <a:gd name="T14" fmla="*/ 99 w 371"/>
                <a:gd name="T15" fmla="*/ 35 h 116"/>
                <a:gd name="T16" fmla="*/ 104 w 371"/>
                <a:gd name="T17" fmla="*/ 18 h 116"/>
                <a:gd name="T18" fmla="*/ 0 w 371"/>
                <a:gd name="T19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116">
                  <a:moveTo>
                    <a:pt x="0" y="46"/>
                  </a:moveTo>
                  <a:lnTo>
                    <a:pt x="48" y="4"/>
                  </a:lnTo>
                  <a:lnTo>
                    <a:pt x="145" y="0"/>
                  </a:lnTo>
                  <a:lnTo>
                    <a:pt x="371" y="98"/>
                  </a:lnTo>
                  <a:lnTo>
                    <a:pt x="248" y="116"/>
                  </a:lnTo>
                  <a:lnTo>
                    <a:pt x="270" y="92"/>
                  </a:lnTo>
                  <a:lnTo>
                    <a:pt x="211" y="56"/>
                  </a:lnTo>
                  <a:lnTo>
                    <a:pt x="99" y="35"/>
                  </a:lnTo>
                  <a:lnTo>
                    <a:pt x="104" y="1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6086512" y="3056548"/>
              <a:ext cx="249238" cy="123602"/>
            </a:xfrm>
            <a:custGeom>
              <a:avLst/>
              <a:gdLst>
                <a:gd name="T0" fmla="*/ 0 w 363"/>
                <a:gd name="T1" fmla="*/ 36 h 149"/>
                <a:gd name="T2" fmla="*/ 62 w 363"/>
                <a:gd name="T3" fmla="*/ 105 h 149"/>
                <a:gd name="T4" fmla="*/ 166 w 363"/>
                <a:gd name="T5" fmla="*/ 102 h 149"/>
                <a:gd name="T6" fmla="*/ 179 w 363"/>
                <a:gd name="T7" fmla="*/ 135 h 149"/>
                <a:gd name="T8" fmla="*/ 226 w 363"/>
                <a:gd name="T9" fmla="*/ 149 h 149"/>
                <a:gd name="T10" fmla="*/ 307 w 363"/>
                <a:gd name="T11" fmla="*/ 115 h 149"/>
                <a:gd name="T12" fmla="*/ 353 w 363"/>
                <a:gd name="T13" fmla="*/ 121 h 149"/>
                <a:gd name="T14" fmla="*/ 363 w 363"/>
                <a:gd name="T15" fmla="*/ 88 h 149"/>
                <a:gd name="T16" fmla="*/ 277 w 363"/>
                <a:gd name="T17" fmla="*/ 82 h 149"/>
                <a:gd name="T18" fmla="*/ 96 w 363"/>
                <a:gd name="T19" fmla="*/ 12 h 149"/>
                <a:gd name="T20" fmla="*/ 77 w 363"/>
                <a:gd name="T21" fmla="*/ 0 h 149"/>
                <a:gd name="T22" fmla="*/ 0 w 363"/>
                <a:gd name="T23" fmla="*/ 3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3" h="149">
                  <a:moveTo>
                    <a:pt x="0" y="36"/>
                  </a:moveTo>
                  <a:lnTo>
                    <a:pt x="62" y="105"/>
                  </a:lnTo>
                  <a:lnTo>
                    <a:pt x="166" y="102"/>
                  </a:lnTo>
                  <a:lnTo>
                    <a:pt x="179" y="135"/>
                  </a:lnTo>
                  <a:lnTo>
                    <a:pt x="226" y="149"/>
                  </a:lnTo>
                  <a:lnTo>
                    <a:pt x="307" y="115"/>
                  </a:lnTo>
                  <a:lnTo>
                    <a:pt x="353" y="121"/>
                  </a:lnTo>
                  <a:lnTo>
                    <a:pt x="363" y="88"/>
                  </a:lnTo>
                  <a:lnTo>
                    <a:pt x="277" y="82"/>
                  </a:lnTo>
                  <a:lnTo>
                    <a:pt x="96" y="12"/>
                  </a:lnTo>
                  <a:lnTo>
                    <a:pt x="7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5999200" y="2803970"/>
              <a:ext cx="58737" cy="108823"/>
            </a:xfrm>
            <a:custGeom>
              <a:avLst/>
              <a:gdLst>
                <a:gd name="T0" fmla="*/ 0 w 89"/>
                <a:gd name="T1" fmla="*/ 103 h 135"/>
                <a:gd name="T2" fmla="*/ 7 w 89"/>
                <a:gd name="T3" fmla="*/ 36 h 135"/>
                <a:gd name="T4" fmla="*/ 79 w 89"/>
                <a:gd name="T5" fmla="*/ 0 h 135"/>
                <a:gd name="T6" fmla="*/ 65 w 89"/>
                <a:gd name="T7" fmla="*/ 52 h 135"/>
                <a:gd name="T8" fmla="*/ 89 w 89"/>
                <a:gd name="T9" fmla="*/ 66 h 135"/>
                <a:gd name="T10" fmla="*/ 45 w 89"/>
                <a:gd name="T11" fmla="*/ 98 h 135"/>
                <a:gd name="T12" fmla="*/ 42 w 89"/>
                <a:gd name="T13" fmla="*/ 135 h 135"/>
                <a:gd name="T14" fmla="*/ 17 w 89"/>
                <a:gd name="T15" fmla="*/ 135 h 135"/>
                <a:gd name="T16" fmla="*/ 0 w 89"/>
                <a:gd name="T17" fmla="*/ 10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35">
                  <a:moveTo>
                    <a:pt x="0" y="103"/>
                  </a:moveTo>
                  <a:lnTo>
                    <a:pt x="7" y="36"/>
                  </a:lnTo>
                  <a:lnTo>
                    <a:pt x="79" y="0"/>
                  </a:lnTo>
                  <a:lnTo>
                    <a:pt x="65" y="52"/>
                  </a:lnTo>
                  <a:lnTo>
                    <a:pt x="89" y="66"/>
                  </a:lnTo>
                  <a:lnTo>
                    <a:pt x="45" y="98"/>
                  </a:lnTo>
                  <a:lnTo>
                    <a:pt x="42" y="135"/>
                  </a:lnTo>
                  <a:lnTo>
                    <a:pt x="17" y="13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6040475" y="2887267"/>
              <a:ext cx="20637" cy="13435"/>
            </a:xfrm>
            <a:custGeom>
              <a:avLst/>
              <a:gdLst>
                <a:gd name="T0" fmla="*/ 0 w 32"/>
                <a:gd name="T1" fmla="*/ 18 h 18"/>
                <a:gd name="T2" fmla="*/ 23 w 32"/>
                <a:gd name="T3" fmla="*/ 0 h 18"/>
                <a:gd name="T4" fmla="*/ 32 w 32"/>
                <a:gd name="T5" fmla="*/ 13 h 18"/>
                <a:gd name="T6" fmla="*/ 0 w 32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8">
                  <a:moveTo>
                    <a:pt x="0" y="18"/>
                  </a:moveTo>
                  <a:lnTo>
                    <a:pt x="23" y="0"/>
                  </a:lnTo>
                  <a:lnTo>
                    <a:pt x="32" y="13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6067462" y="2864427"/>
              <a:ext cx="38100" cy="44336"/>
            </a:xfrm>
            <a:custGeom>
              <a:avLst/>
              <a:gdLst>
                <a:gd name="T0" fmla="*/ 0 w 55"/>
                <a:gd name="T1" fmla="*/ 28 h 56"/>
                <a:gd name="T2" fmla="*/ 41 w 55"/>
                <a:gd name="T3" fmla="*/ 56 h 56"/>
                <a:gd name="T4" fmla="*/ 55 w 55"/>
                <a:gd name="T5" fmla="*/ 28 h 56"/>
                <a:gd name="T6" fmla="*/ 47 w 55"/>
                <a:gd name="T7" fmla="*/ 0 h 56"/>
                <a:gd name="T8" fmla="*/ 0 w 55"/>
                <a:gd name="T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0" y="28"/>
                  </a:moveTo>
                  <a:lnTo>
                    <a:pt x="41" y="56"/>
                  </a:lnTo>
                  <a:lnTo>
                    <a:pt x="55" y="28"/>
                  </a:lnTo>
                  <a:lnTo>
                    <a:pt x="47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3633012" y="4034615"/>
              <a:ext cx="80963" cy="56427"/>
            </a:xfrm>
            <a:custGeom>
              <a:avLst/>
              <a:gdLst>
                <a:gd name="T0" fmla="*/ 0 w 117"/>
                <a:gd name="T1" fmla="*/ 0 h 65"/>
                <a:gd name="T2" fmla="*/ 0 w 117"/>
                <a:gd name="T3" fmla="*/ 65 h 65"/>
                <a:gd name="T4" fmla="*/ 117 w 117"/>
                <a:gd name="T5" fmla="*/ 44 h 65"/>
                <a:gd name="T6" fmla="*/ 66 w 117"/>
                <a:gd name="T7" fmla="*/ 9 h 65"/>
                <a:gd name="T8" fmla="*/ 0 w 11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5">
                  <a:moveTo>
                    <a:pt x="0" y="0"/>
                  </a:moveTo>
                  <a:lnTo>
                    <a:pt x="0" y="65"/>
                  </a:lnTo>
                  <a:lnTo>
                    <a:pt x="117" y="44"/>
                  </a:lnTo>
                  <a:lnTo>
                    <a:pt x="6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3418700" y="4559924"/>
              <a:ext cx="131762" cy="173312"/>
            </a:xfrm>
            <a:custGeom>
              <a:avLst/>
              <a:gdLst>
                <a:gd name="T0" fmla="*/ 0 w 193"/>
                <a:gd name="T1" fmla="*/ 83 h 215"/>
                <a:gd name="T2" fmla="*/ 3 w 193"/>
                <a:gd name="T3" fmla="*/ 125 h 215"/>
                <a:gd name="T4" fmla="*/ 35 w 193"/>
                <a:gd name="T5" fmla="*/ 135 h 215"/>
                <a:gd name="T6" fmla="*/ 19 w 193"/>
                <a:gd name="T7" fmla="*/ 169 h 215"/>
                <a:gd name="T8" fmla="*/ 13 w 193"/>
                <a:gd name="T9" fmla="*/ 205 h 215"/>
                <a:gd name="T10" fmla="*/ 58 w 193"/>
                <a:gd name="T11" fmla="*/ 215 h 215"/>
                <a:gd name="T12" fmla="*/ 97 w 193"/>
                <a:gd name="T13" fmla="*/ 155 h 215"/>
                <a:gd name="T14" fmla="*/ 174 w 193"/>
                <a:gd name="T15" fmla="*/ 107 h 215"/>
                <a:gd name="T16" fmla="*/ 193 w 193"/>
                <a:gd name="T17" fmla="*/ 51 h 215"/>
                <a:gd name="T18" fmla="*/ 120 w 193"/>
                <a:gd name="T19" fmla="*/ 41 h 215"/>
                <a:gd name="T20" fmla="*/ 69 w 193"/>
                <a:gd name="T21" fmla="*/ 0 h 215"/>
                <a:gd name="T22" fmla="*/ 25 w 193"/>
                <a:gd name="T23" fmla="*/ 23 h 215"/>
                <a:gd name="T24" fmla="*/ 0 w 193"/>
                <a:gd name="T25" fmla="*/ 8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215">
                  <a:moveTo>
                    <a:pt x="0" y="83"/>
                  </a:moveTo>
                  <a:lnTo>
                    <a:pt x="3" y="125"/>
                  </a:lnTo>
                  <a:lnTo>
                    <a:pt x="35" y="135"/>
                  </a:lnTo>
                  <a:lnTo>
                    <a:pt x="19" y="169"/>
                  </a:lnTo>
                  <a:lnTo>
                    <a:pt x="13" y="205"/>
                  </a:lnTo>
                  <a:lnTo>
                    <a:pt x="58" y="215"/>
                  </a:lnTo>
                  <a:lnTo>
                    <a:pt x="97" y="155"/>
                  </a:lnTo>
                  <a:lnTo>
                    <a:pt x="174" y="107"/>
                  </a:lnTo>
                  <a:lnTo>
                    <a:pt x="193" y="51"/>
                  </a:lnTo>
                  <a:lnTo>
                    <a:pt x="120" y="41"/>
                  </a:lnTo>
                  <a:lnTo>
                    <a:pt x="69" y="0"/>
                  </a:lnTo>
                  <a:lnTo>
                    <a:pt x="25" y="2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3199625" y="4191804"/>
              <a:ext cx="55562" cy="29557"/>
            </a:xfrm>
            <a:custGeom>
              <a:avLst/>
              <a:gdLst>
                <a:gd name="T0" fmla="*/ 0 w 79"/>
                <a:gd name="T1" fmla="*/ 28 h 37"/>
                <a:gd name="T2" fmla="*/ 22 w 79"/>
                <a:gd name="T3" fmla="*/ 0 h 37"/>
                <a:gd name="T4" fmla="*/ 79 w 79"/>
                <a:gd name="T5" fmla="*/ 37 h 37"/>
                <a:gd name="T6" fmla="*/ 0 w 79"/>
                <a:gd name="T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37">
                  <a:moveTo>
                    <a:pt x="0" y="28"/>
                  </a:moveTo>
                  <a:lnTo>
                    <a:pt x="22" y="0"/>
                  </a:lnTo>
                  <a:lnTo>
                    <a:pt x="79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70" name="Freeform 91"/>
            <p:cNvSpPr>
              <a:spLocks/>
            </p:cNvSpPr>
            <p:nvPr/>
          </p:nvSpPr>
          <p:spPr bwMode="auto">
            <a:xfrm>
              <a:off x="3893362" y="6168095"/>
              <a:ext cx="36513" cy="20152"/>
            </a:xfrm>
            <a:custGeom>
              <a:avLst/>
              <a:gdLst>
                <a:gd name="T0" fmla="*/ 0 w 55"/>
                <a:gd name="T1" fmla="*/ 30 h 30"/>
                <a:gd name="T2" fmla="*/ 32 w 55"/>
                <a:gd name="T3" fmla="*/ 16 h 30"/>
                <a:gd name="T4" fmla="*/ 17 w 55"/>
                <a:gd name="T5" fmla="*/ 0 h 30"/>
                <a:gd name="T6" fmla="*/ 55 w 55"/>
                <a:gd name="T7" fmla="*/ 3 h 30"/>
                <a:gd name="T8" fmla="*/ 0 w 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0">
                  <a:moveTo>
                    <a:pt x="0" y="30"/>
                  </a:moveTo>
                  <a:lnTo>
                    <a:pt x="32" y="16"/>
                  </a:lnTo>
                  <a:lnTo>
                    <a:pt x="17" y="0"/>
                  </a:lnTo>
                  <a:lnTo>
                    <a:pt x="55" y="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71" name="Freeform 92"/>
            <p:cNvSpPr>
              <a:spLocks/>
            </p:cNvSpPr>
            <p:nvPr/>
          </p:nvSpPr>
          <p:spPr bwMode="auto">
            <a:xfrm>
              <a:off x="3923525" y="6161377"/>
              <a:ext cx="39687" cy="32244"/>
            </a:xfrm>
            <a:custGeom>
              <a:avLst/>
              <a:gdLst>
                <a:gd name="T0" fmla="*/ 0 w 62"/>
                <a:gd name="T1" fmla="*/ 37 h 37"/>
                <a:gd name="T2" fmla="*/ 28 w 62"/>
                <a:gd name="T3" fmla="*/ 0 h 37"/>
                <a:gd name="T4" fmla="*/ 62 w 62"/>
                <a:gd name="T5" fmla="*/ 13 h 37"/>
                <a:gd name="T6" fmla="*/ 0 w 62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7">
                  <a:moveTo>
                    <a:pt x="0" y="37"/>
                  </a:moveTo>
                  <a:lnTo>
                    <a:pt x="28" y="0"/>
                  </a:lnTo>
                  <a:lnTo>
                    <a:pt x="62" y="13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72" name="Freeform 93"/>
            <p:cNvSpPr>
              <a:spLocks/>
            </p:cNvSpPr>
            <p:nvPr/>
          </p:nvSpPr>
          <p:spPr bwMode="auto">
            <a:xfrm>
              <a:off x="6294476" y="2255820"/>
              <a:ext cx="260350" cy="459477"/>
            </a:xfrm>
            <a:custGeom>
              <a:avLst/>
              <a:gdLst>
                <a:gd name="T0" fmla="*/ 0 w 377"/>
                <a:gd name="T1" fmla="*/ 58 h 565"/>
                <a:gd name="T2" fmla="*/ 24 w 377"/>
                <a:gd name="T3" fmla="*/ 43 h 565"/>
                <a:gd name="T4" fmla="*/ 65 w 377"/>
                <a:gd name="T5" fmla="*/ 75 h 565"/>
                <a:gd name="T6" fmla="*/ 138 w 377"/>
                <a:gd name="T7" fmla="*/ 81 h 565"/>
                <a:gd name="T8" fmla="*/ 177 w 377"/>
                <a:gd name="T9" fmla="*/ 58 h 565"/>
                <a:gd name="T10" fmla="*/ 190 w 377"/>
                <a:gd name="T11" fmla="*/ 13 h 565"/>
                <a:gd name="T12" fmla="*/ 258 w 377"/>
                <a:gd name="T13" fmla="*/ 0 h 565"/>
                <a:gd name="T14" fmla="*/ 295 w 377"/>
                <a:gd name="T15" fmla="*/ 19 h 565"/>
                <a:gd name="T16" fmla="*/ 291 w 377"/>
                <a:gd name="T17" fmla="*/ 58 h 565"/>
                <a:gd name="T18" fmla="*/ 277 w 377"/>
                <a:gd name="T19" fmla="*/ 99 h 565"/>
                <a:gd name="T20" fmla="*/ 325 w 377"/>
                <a:gd name="T21" fmla="*/ 148 h 565"/>
                <a:gd name="T22" fmla="*/ 297 w 377"/>
                <a:gd name="T23" fmla="*/ 183 h 565"/>
                <a:gd name="T24" fmla="*/ 330 w 377"/>
                <a:gd name="T25" fmla="*/ 246 h 565"/>
                <a:gd name="T26" fmla="*/ 316 w 377"/>
                <a:gd name="T27" fmla="*/ 301 h 565"/>
                <a:gd name="T28" fmla="*/ 377 w 377"/>
                <a:gd name="T29" fmla="*/ 418 h 565"/>
                <a:gd name="T30" fmla="*/ 242 w 377"/>
                <a:gd name="T31" fmla="*/ 530 h 565"/>
                <a:gd name="T32" fmla="*/ 84 w 377"/>
                <a:gd name="T33" fmla="*/ 565 h 565"/>
                <a:gd name="T34" fmla="*/ 75 w 377"/>
                <a:gd name="T35" fmla="*/ 543 h 565"/>
                <a:gd name="T36" fmla="*/ 24 w 377"/>
                <a:gd name="T37" fmla="*/ 526 h 565"/>
                <a:gd name="T38" fmla="*/ 18 w 377"/>
                <a:gd name="T39" fmla="*/ 415 h 565"/>
                <a:gd name="T40" fmla="*/ 170 w 377"/>
                <a:gd name="T41" fmla="*/ 297 h 565"/>
                <a:gd name="T42" fmla="*/ 119 w 377"/>
                <a:gd name="T43" fmla="*/ 238 h 565"/>
                <a:gd name="T44" fmla="*/ 101 w 377"/>
                <a:gd name="T45" fmla="*/ 120 h 565"/>
                <a:gd name="T46" fmla="*/ 0 w 377"/>
                <a:gd name="T47" fmla="*/ 5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7" h="565">
                  <a:moveTo>
                    <a:pt x="0" y="58"/>
                  </a:moveTo>
                  <a:lnTo>
                    <a:pt x="24" y="43"/>
                  </a:lnTo>
                  <a:lnTo>
                    <a:pt x="65" y="75"/>
                  </a:lnTo>
                  <a:lnTo>
                    <a:pt x="138" y="81"/>
                  </a:lnTo>
                  <a:lnTo>
                    <a:pt x="177" y="58"/>
                  </a:lnTo>
                  <a:lnTo>
                    <a:pt x="190" y="13"/>
                  </a:lnTo>
                  <a:lnTo>
                    <a:pt x="258" y="0"/>
                  </a:lnTo>
                  <a:lnTo>
                    <a:pt x="295" y="19"/>
                  </a:lnTo>
                  <a:lnTo>
                    <a:pt x="291" y="58"/>
                  </a:lnTo>
                  <a:lnTo>
                    <a:pt x="277" y="99"/>
                  </a:lnTo>
                  <a:lnTo>
                    <a:pt x="325" y="148"/>
                  </a:lnTo>
                  <a:lnTo>
                    <a:pt x="297" y="183"/>
                  </a:lnTo>
                  <a:lnTo>
                    <a:pt x="330" y="246"/>
                  </a:lnTo>
                  <a:lnTo>
                    <a:pt x="316" y="301"/>
                  </a:lnTo>
                  <a:lnTo>
                    <a:pt x="377" y="418"/>
                  </a:lnTo>
                  <a:lnTo>
                    <a:pt x="242" y="530"/>
                  </a:lnTo>
                  <a:lnTo>
                    <a:pt x="84" y="565"/>
                  </a:lnTo>
                  <a:lnTo>
                    <a:pt x="75" y="543"/>
                  </a:lnTo>
                  <a:lnTo>
                    <a:pt x="24" y="526"/>
                  </a:lnTo>
                  <a:lnTo>
                    <a:pt x="18" y="415"/>
                  </a:lnTo>
                  <a:lnTo>
                    <a:pt x="170" y="297"/>
                  </a:lnTo>
                  <a:lnTo>
                    <a:pt x="119" y="238"/>
                  </a:lnTo>
                  <a:lnTo>
                    <a:pt x="101" y="12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alpha val="50000"/>
              </a:sys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73" name="Freeform 94"/>
            <p:cNvSpPr>
              <a:spLocks/>
            </p:cNvSpPr>
            <p:nvPr/>
          </p:nvSpPr>
          <p:spPr bwMode="auto">
            <a:xfrm>
              <a:off x="5695987" y="3057891"/>
              <a:ext cx="301625" cy="300944"/>
            </a:xfrm>
            <a:custGeom>
              <a:avLst/>
              <a:gdLst>
                <a:gd name="T0" fmla="*/ 0 w 436"/>
                <a:gd name="T1" fmla="*/ 113 h 374"/>
                <a:gd name="T2" fmla="*/ 14 w 436"/>
                <a:gd name="T3" fmla="*/ 147 h 374"/>
                <a:gd name="T4" fmla="*/ 104 w 436"/>
                <a:gd name="T5" fmla="*/ 169 h 374"/>
                <a:gd name="T6" fmla="*/ 90 w 436"/>
                <a:gd name="T7" fmla="*/ 187 h 374"/>
                <a:gd name="T8" fmla="*/ 124 w 436"/>
                <a:gd name="T9" fmla="*/ 211 h 374"/>
                <a:gd name="T10" fmla="*/ 138 w 436"/>
                <a:gd name="T11" fmla="*/ 255 h 374"/>
                <a:gd name="T12" fmla="*/ 97 w 436"/>
                <a:gd name="T13" fmla="*/ 335 h 374"/>
                <a:gd name="T14" fmla="*/ 207 w 436"/>
                <a:gd name="T15" fmla="*/ 367 h 374"/>
                <a:gd name="T16" fmla="*/ 218 w 436"/>
                <a:gd name="T17" fmla="*/ 371 h 374"/>
                <a:gd name="T18" fmla="*/ 269 w 436"/>
                <a:gd name="T19" fmla="*/ 374 h 374"/>
                <a:gd name="T20" fmla="*/ 269 w 436"/>
                <a:gd name="T21" fmla="*/ 345 h 374"/>
                <a:gd name="T22" fmla="*/ 299 w 436"/>
                <a:gd name="T23" fmla="*/ 326 h 374"/>
                <a:gd name="T24" fmla="*/ 371 w 436"/>
                <a:gd name="T25" fmla="*/ 346 h 374"/>
                <a:gd name="T26" fmla="*/ 416 w 436"/>
                <a:gd name="T27" fmla="*/ 317 h 374"/>
                <a:gd name="T28" fmla="*/ 389 w 436"/>
                <a:gd name="T29" fmla="*/ 270 h 374"/>
                <a:gd name="T30" fmla="*/ 399 w 436"/>
                <a:gd name="T31" fmla="*/ 228 h 374"/>
                <a:gd name="T32" fmla="*/ 366 w 436"/>
                <a:gd name="T33" fmla="*/ 201 h 374"/>
                <a:gd name="T34" fmla="*/ 416 w 436"/>
                <a:gd name="T35" fmla="*/ 151 h 374"/>
                <a:gd name="T36" fmla="*/ 436 w 436"/>
                <a:gd name="T37" fmla="*/ 93 h 374"/>
                <a:gd name="T38" fmla="*/ 374 w 436"/>
                <a:gd name="T39" fmla="*/ 71 h 374"/>
                <a:gd name="T40" fmla="*/ 356 w 436"/>
                <a:gd name="T41" fmla="*/ 65 h 374"/>
                <a:gd name="T42" fmla="*/ 255 w 436"/>
                <a:gd name="T43" fmla="*/ 0 h 374"/>
                <a:gd name="T44" fmla="*/ 222 w 436"/>
                <a:gd name="T45" fmla="*/ 10 h 374"/>
                <a:gd name="T46" fmla="*/ 180 w 436"/>
                <a:gd name="T47" fmla="*/ 72 h 374"/>
                <a:gd name="T48" fmla="*/ 97 w 436"/>
                <a:gd name="T49" fmla="*/ 62 h 374"/>
                <a:gd name="T50" fmla="*/ 110 w 436"/>
                <a:gd name="T51" fmla="*/ 110 h 374"/>
                <a:gd name="T52" fmla="*/ 0 w 436"/>
                <a:gd name="T53" fmla="*/ 11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6" h="374">
                  <a:moveTo>
                    <a:pt x="0" y="113"/>
                  </a:moveTo>
                  <a:lnTo>
                    <a:pt x="14" y="147"/>
                  </a:lnTo>
                  <a:lnTo>
                    <a:pt x="104" y="169"/>
                  </a:lnTo>
                  <a:lnTo>
                    <a:pt x="90" y="187"/>
                  </a:lnTo>
                  <a:lnTo>
                    <a:pt x="124" y="211"/>
                  </a:lnTo>
                  <a:lnTo>
                    <a:pt x="138" y="255"/>
                  </a:lnTo>
                  <a:lnTo>
                    <a:pt x="97" y="335"/>
                  </a:lnTo>
                  <a:lnTo>
                    <a:pt x="207" y="367"/>
                  </a:lnTo>
                  <a:lnTo>
                    <a:pt x="218" y="371"/>
                  </a:lnTo>
                  <a:lnTo>
                    <a:pt x="269" y="374"/>
                  </a:lnTo>
                  <a:lnTo>
                    <a:pt x="269" y="345"/>
                  </a:lnTo>
                  <a:lnTo>
                    <a:pt x="299" y="326"/>
                  </a:lnTo>
                  <a:lnTo>
                    <a:pt x="371" y="346"/>
                  </a:lnTo>
                  <a:lnTo>
                    <a:pt x="416" y="317"/>
                  </a:lnTo>
                  <a:lnTo>
                    <a:pt x="389" y="270"/>
                  </a:lnTo>
                  <a:lnTo>
                    <a:pt x="399" y="228"/>
                  </a:lnTo>
                  <a:lnTo>
                    <a:pt x="366" y="201"/>
                  </a:lnTo>
                  <a:lnTo>
                    <a:pt x="416" y="151"/>
                  </a:lnTo>
                  <a:lnTo>
                    <a:pt x="436" y="93"/>
                  </a:lnTo>
                  <a:lnTo>
                    <a:pt x="374" y="71"/>
                  </a:lnTo>
                  <a:lnTo>
                    <a:pt x="356" y="65"/>
                  </a:lnTo>
                  <a:lnTo>
                    <a:pt x="255" y="0"/>
                  </a:lnTo>
                  <a:lnTo>
                    <a:pt x="222" y="10"/>
                  </a:lnTo>
                  <a:lnTo>
                    <a:pt x="180" y="72"/>
                  </a:lnTo>
                  <a:lnTo>
                    <a:pt x="97" y="62"/>
                  </a:lnTo>
                  <a:lnTo>
                    <a:pt x="110" y="11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5097AB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74" name="Freeform 95"/>
            <p:cNvSpPr>
              <a:spLocks/>
            </p:cNvSpPr>
            <p:nvPr/>
          </p:nvSpPr>
          <p:spPr bwMode="auto">
            <a:xfrm>
              <a:off x="6008725" y="3340027"/>
              <a:ext cx="15875" cy="55084"/>
            </a:xfrm>
            <a:custGeom>
              <a:avLst/>
              <a:gdLst>
                <a:gd name="T0" fmla="*/ 0 w 28"/>
                <a:gd name="T1" fmla="*/ 37 h 73"/>
                <a:gd name="T2" fmla="*/ 24 w 28"/>
                <a:gd name="T3" fmla="*/ 73 h 73"/>
                <a:gd name="T4" fmla="*/ 28 w 28"/>
                <a:gd name="T5" fmla="*/ 0 h 73"/>
                <a:gd name="T6" fmla="*/ 0 w 28"/>
                <a:gd name="T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73">
                  <a:moveTo>
                    <a:pt x="0" y="37"/>
                  </a:moveTo>
                  <a:lnTo>
                    <a:pt x="24" y="73"/>
                  </a:lnTo>
                  <a:lnTo>
                    <a:pt x="28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75" name="Freeform 96"/>
            <p:cNvSpPr>
              <a:spLocks/>
            </p:cNvSpPr>
            <p:nvPr/>
          </p:nvSpPr>
          <p:spPr bwMode="auto">
            <a:xfrm>
              <a:off x="4047350" y="4444382"/>
              <a:ext cx="68262" cy="94045"/>
            </a:xfrm>
            <a:custGeom>
              <a:avLst/>
              <a:gdLst>
                <a:gd name="T0" fmla="*/ 0 w 100"/>
                <a:gd name="T1" fmla="*/ 115 h 119"/>
                <a:gd name="T2" fmla="*/ 14 w 100"/>
                <a:gd name="T3" fmla="*/ 0 h 119"/>
                <a:gd name="T4" fmla="*/ 100 w 100"/>
                <a:gd name="T5" fmla="*/ 52 h 119"/>
                <a:gd name="T6" fmla="*/ 51 w 100"/>
                <a:gd name="T7" fmla="*/ 119 h 119"/>
                <a:gd name="T8" fmla="*/ 0 w 100"/>
                <a:gd name="T9" fmla="*/ 11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9">
                  <a:moveTo>
                    <a:pt x="0" y="115"/>
                  </a:moveTo>
                  <a:lnTo>
                    <a:pt x="14" y="0"/>
                  </a:lnTo>
                  <a:lnTo>
                    <a:pt x="100" y="52"/>
                  </a:lnTo>
                  <a:lnTo>
                    <a:pt x="51" y="119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76" name="Freeform 97"/>
            <p:cNvSpPr>
              <a:spLocks/>
            </p:cNvSpPr>
            <p:nvPr/>
          </p:nvSpPr>
          <p:spPr bwMode="auto">
            <a:xfrm>
              <a:off x="5946812" y="2912793"/>
              <a:ext cx="206375" cy="272731"/>
            </a:xfrm>
            <a:custGeom>
              <a:avLst/>
              <a:gdLst>
                <a:gd name="T0" fmla="*/ 0 w 301"/>
                <a:gd name="T1" fmla="*/ 139 h 336"/>
                <a:gd name="T2" fmla="*/ 2 w 301"/>
                <a:gd name="T3" fmla="*/ 192 h 336"/>
                <a:gd name="T4" fmla="*/ 4 w 301"/>
                <a:gd name="T5" fmla="*/ 218 h 336"/>
                <a:gd name="T6" fmla="*/ 10 w 301"/>
                <a:gd name="T7" fmla="*/ 249 h 336"/>
                <a:gd name="T8" fmla="*/ 72 w 301"/>
                <a:gd name="T9" fmla="*/ 271 h 336"/>
                <a:gd name="T10" fmla="*/ 52 w 301"/>
                <a:gd name="T11" fmla="*/ 329 h 336"/>
                <a:gd name="T12" fmla="*/ 118 w 301"/>
                <a:gd name="T13" fmla="*/ 336 h 336"/>
                <a:gd name="T14" fmla="*/ 236 w 301"/>
                <a:gd name="T15" fmla="*/ 333 h 336"/>
                <a:gd name="T16" fmla="*/ 267 w 301"/>
                <a:gd name="T17" fmla="*/ 281 h 336"/>
                <a:gd name="T18" fmla="*/ 205 w 301"/>
                <a:gd name="T19" fmla="*/ 212 h 336"/>
                <a:gd name="T20" fmla="*/ 280 w 301"/>
                <a:gd name="T21" fmla="*/ 176 h 336"/>
                <a:gd name="T22" fmla="*/ 301 w 301"/>
                <a:gd name="T23" fmla="*/ 186 h 336"/>
                <a:gd name="T24" fmla="*/ 280 w 301"/>
                <a:gd name="T25" fmla="*/ 53 h 336"/>
                <a:gd name="T26" fmla="*/ 225 w 301"/>
                <a:gd name="T27" fmla="*/ 21 h 336"/>
                <a:gd name="T28" fmla="*/ 163 w 301"/>
                <a:gd name="T29" fmla="*/ 42 h 336"/>
                <a:gd name="T30" fmla="*/ 171 w 301"/>
                <a:gd name="T31" fmla="*/ 27 h 336"/>
                <a:gd name="T32" fmla="*/ 118 w 301"/>
                <a:gd name="T33" fmla="*/ 0 h 336"/>
                <a:gd name="T34" fmla="*/ 93 w 301"/>
                <a:gd name="T35" fmla="*/ 0 h 336"/>
                <a:gd name="T36" fmla="*/ 90 w 301"/>
                <a:gd name="T37" fmla="*/ 76 h 336"/>
                <a:gd name="T38" fmla="*/ 60 w 301"/>
                <a:gd name="T39" fmla="*/ 55 h 336"/>
                <a:gd name="T40" fmla="*/ 41 w 301"/>
                <a:gd name="T41" fmla="*/ 79 h 336"/>
                <a:gd name="T42" fmla="*/ 35 w 301"/>
                <a:gd name="T43" fmla="*/ 121 h 336"/>
                <a:gd name="T44" fmla="*/ 0 w 301"/>
                <a:gd name="T45" fmla="*/ 1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1" h="336">
                  <a:moveTo>
                    <a:pt x="0" y="139"/>
                  </a:moveTo>
                  <a:lnTo>
                    <a:pt x="2" y="192"/>
                  </a:lnTo>
                  <a:lnTo>
                    <a:pt x="4" y="218"/>
                  </a:lnTo>
                  <a:lnTo>
                    <a:pt x="10" y="249"/>
                  </a:lnTo>
                  <a:lnTo>
                    <a:pt x="72" y="271"/>
                  </a:lnTo>
                  <a:lnTo>
                    <a:pt x="52" y="329"/>
                  </a:lnTo>
                  <a:lnTo>
                    <a:pt x="118" y="336"/>
                  </a:lnTo>
                  <a:lnTo>
                    <a:pt x="236" y="333"/>
                  </a:lnTo>
                  <a:lnTo>
                    <a:pt x="267" y="281"/>
                  </a:lnTo>
                  <a:lnTo>
                    <a:pt x="205" y="212"/>
                  </a:lnTo>
                  <a:lnTo>
                    <a:pt x="280" y="176"/>
                  </a:lnTo>
                  <a:lnTo>
                    <a:pt x="301" y="186"/>
                  </a:lnTo>
                  <a:lnTo>
                    <a:pt x="280" y="53"/>
                  </a:lnTo>
                  <a:lnTo>
                    <a:pt x="225" y="21"/>
                  </a:lnTo>
                  <a:lnTo>
                    <a:pt x="163" y="42"/>
                  </a:lnTo>
                  <a:lnTo>
                    <a:pt x="171" y="27"/>
                  </a:lnTo>
                  <a:lnTo>
                    <a:pt x="118" y="0"/>
                  </a:lnTo>
                  <a:lnTo>
                    <a:pt x="93" y="0"/>
                  </a:lnTo>
                  <a:lnTo>
                    <a:pt x="90" y="76"/>
                  </a:lnTo>
                  <a:lnTo>
                    <a:pt x="60" y="55"/>
                  </a:lnTo>
                  <a:lnTo>
                    <a:pt x="41" y="79"/>
                  </a:lnTo>
                  <a:lnTo>
                    <a:pt x="35" y="121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5097AB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77" name="Freeform 98"/>
            <p:cNvSpPr>
              <a:spLocks/>
            </p:cNvSpPr>
            <p:nvPr/>
          </p:nvSpPr>
          <p:spPr bwMode="auto">
            <a:xfrm>
              <a:off x="6283362" y="3383019"/>
              <a:ext cx="144463" cy="171968"/>
            </a:xfrm>
            <a:custGeom>
              <a:avLst/>
              <a:gdLst>
                <a:gd name="T0" fmla="*/ 0 w 215"/>
                <a:gd name="T1" fmla="*/ 86 h 216"/>
                <a:gd name="T2" fmla="*/ 31 w 215"/>
                <a:gd name="T3" fmla="*/ 39 h 216"/>
                <a:gd name="T4" fmla="*/ 98 w 215"/>
                <a:gd name="T5" fmla="*/ 20 h 216"/>
                <a:gd name="T6" fmla="*/ 184 w 215"/>
                <a:gd name="T7" fmla="*/ 20 h 216"/>
                <a:gd name="T8" fmla="*/ 215 w 215"/>
                <a:gd name="T9" fmla="*/ 0 h 216"/>
                <a:gd name="T10" fmla="*/ 204 w 215"/>
                <a:gd name="T11" fmla="*/ 47 h 216"/>
                <a:gd name="T12" fmla="*/ 147 w 215"/>
                <a:gd name="T13" fmla="*/ 37 h 216"/>
                <a:gd name="T14" fmla="*/ 115 w 215"/>
                <a:gd name="T15" fmla="*/ 72 h 216"/>
                <a:gd name="T16" fmla="*/ 84 w 215"/>
                <a:gd name="T17" fmla="*/ 53 h 216"/>
                <a:gd name="T18" fmla="*/ 107 w 215"/>
                <a:gd name="T19" fmla="*/ 109 h 216"/>
                <a:gd name="T20" fmla="*/ 79 w 215"/>
                <a:gd name="T21" fmla="*/ 120 h 216"/>
                <a:gd name="T22" fmla="*/ 133 w 215"/>
                <a:gd name="T23" fmla="*/ 145 h 216"/>
                <a:gd name="T24" fmla="*/ 133 w 215"/>
                <a:gd name="T25" fmla="*/ 168 h 216"/>
                <a:gd name="T26" fmla="*/ 89 w 215"/>
                <a:gd name="T27" fmla="*/ 176 h 216"/>
                <a:gd name="T28" fmla="*/ 104 w 215"/>
                <a:gd name="T29" fmla="*/ 216 h 216"/>
                <a:gd name="T30" fmla="*/ 50 w 215"/>
                <a:gd name="T31" fmla="*/ 202 h 216"/>
                <a:gd name="T32" fmla="*/ 34 w 215"/>
                <a:gd name="T33" fmla="*/ 164 h 216"/>
                <a:gd name="T34" fmla="*/ 104 w 215"/>
                <a:gd name="T35" fmla="*/ 148 h 216"/>
                <a:gd name="T36" fmla="*/ 34 w 215"/>
                <a:gd name="T37" fmla="*/ 141 h 216"/>
                <a:gd name="T38" fmla="*/ 0 w 215"/>
                <a:gd name="T39" fmla="*/ 8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5" h="216">
                  <a:moveTo>
                    <a:pt x="0" y="86"/>
                  </a:moveTo>
                  <a:lnTo>
                    <a:pt x="31" y="39"/>
                  </a:lnTo>
                  <a:lnTo>
                    <a:pt x="98" y="20"/>
                  </a:lnTo>
                  <a:lnTo>
                    <a:pt x="184" y="20"/>
                  </a:lnTo>
                  <a:lnTo>
                    <a:pt x="215" y="0"/>
                  </a:lnTo>
                  <a:lnTo>
                    <a:pt x="204" y="47"/>
                  </a:lnTo>
                  <a:lnTo>
                    <a:pt x="147" y="37"/>
                  </a:lnTo>
                  <a:lnTo>
                    <a:pt x="115" y="72"/>
                  </a:lnTo>
                  <a:lnTo>
                    <a:pt x="84" y="53"/>
                  </a:lnTo>
                  <a:lnTo>
                    <a:pt x="107" y="109"/>
                  </a:lnTo>
                  <a:lnTo>
                    <a:pt x="79" y="120"/>
                  </a:lnTo>
                  <a:lnTo>
                    <a:pt x="133" y="145"/>
                  </a:lnTo>
                  <a:lnTo>
                    <a:pt x="133" y="168"/>
                  </a:lnTo>
                  <a:lnTo>
                    <a:pt x="89" y="176"/>
                  </a:lnTo>
                  <a:lnTo>
                    <a:pt x="104" y="216"/>
                  </a:lnTo>
                  <a:lnTo>
                    <a:pt x="50" y="202"/>
                  </a:lnTo>
                  <a:lnTo>
                    <a:pt x="34" y="164"/>
                  </a:lnTo>
                  <a:lnTo>
                    <a:pt x="104" y="148"/>
                  </a:lnTo>
                  <a:lnTo>
                    <a:pt x="34" y="141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78" name="Freeform 99"/>
            <p:cNvSpPr>
              <a:spLocks/>
            </p:cNvSpPr>
            <p:nvPr/>
          </p:nvSpPr>
          <p:spPr bwMode="auto">
            <a:xfrm>
              <a:off x="6361150" y="3587231"/>
              <a:ext cx="66675" cy="8061"/>
            </a:xfrm>
            <a:custGeom>
              <a:avLst/>
              <a:gdLst>
                <a:gd name="T0" fmla="*/ 0 w 100"/>
                <a:gd name="T1" fmla="*/ 14 h 14"/>
                <a:gd name="T2" fmla="*/ 7 w 100"/>
                <a:gd name="T3" fmla="*/ 0 h 14"/>
                <a:gd name="T4" fmla="*/ 100 w 100"/>
                <a:gd name="T5" fmla="*/ 14 h 14"/>
                <a:gd name="T6" fmla="*/ 32 w 100"/>
                <a:gd name="T7" fmla="*/ 14 h 14"/>
                <a:gd name="T8" fmla="*/ 0 w 10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">
                  <a:moveTo>
                    <a:pt x="0" y="14"/>
                  </a:moveTo>
                  <a:lnTo>
                    <a:pt x="7" y="0"/>
                  </a:lnTo>
                  <a:lnTo>
                    <a:pt x="100" y="14"/>
                  </a:lnTo>
                  <a:lnTo>
                    <a:pt x="32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79" name="Freeform 101"/>
            <p:cNvSpPr>
              <a:spLocks/>
            </p:cNvSpPr>
            <p:nvPr/>
          </p:nvSpPr>
          <p:spPr bwMode="auto">
            <a:xfrm>
              <a:off x="3148825" y="4092385"/>
              <a:ext cx="92075" cy="122259"/>
            </a:xfrm>
            <a:custGeom>
              <a:avLst/>
              <a:gdLst>
                <a:gd name="T0" fmla="*/ 0 w 138"/>
                <a:gd name="T1" fmla="*/ 120 h 149"/>
                <a:gd name="T2" fmla="*/ 31 w 138"/>
                <a:gd name="T3" fmla="*/ 65 h 149"/>
                <a:gd name="T4" fmla="*/ 65 w 138"/>
                <a:gd name="T5" fmla="*/ 62 h 149"/>
                <a:gd name="T6" fmla="*/ 28 w 138"/>
                <a:gd name="T7" fmla="*/ 18 h 149"/>
                <a:gd name="T8" fmla="*/ 110 w 138"/>
                <a:gd name="T9" fmla="*/ 0 h 149"/>
                <a:gd name="T10" fmla="*/ 121 w 138"/>
                <a:gd name="T11" fmla="*/ 71 h 149"/>
                <a:gd name="T12" fmla="*/ 138 w 138"/>
                <a:gd name="T13" fmla="*/ 76 h 149"/>
                <a:gd name="T14" fmla="*/ 101 w 138"/>
                <a:gd name="T15" fmla="*/ 121 h 149"/>
                <a:gd name="T16" fmla="*/ 79 w 138"/>
                <a:gd name="T17" fmla="*/ 149 h 149"/>
                <a:gd name="T18" fmla="*/ 0 w 138"/>
                <a:gd name="T19" fmla="*/ 12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49">
                  <a:moveTo>
                    <a:pt x="0" y="120"/>
                  </a:moveTo>
                  <a:lnTo>
                    <a:pt x="31" y="65"/>
                  </a:lnTo>
                  <a:lnTo>
                    <a:pt x="65" y="62"/>
                  </a:lnTo>
                  <a:lnTo>
                    <a:pt x="28" y="18"/>
                  </a:lnTo>
                  <a:lnTo>
                    <a:pt x="110" y="0"/>
                  </a:lnTo>
                  <a:lnTo>
                    <a:pt x="121" y="71"/>
                  </a:lnTo>
                  <a:lnTo>
                    <a:pt x="138" y="76"/>
                  </a:lnTo>
                  <a:lnTo>
                    <a:pt x="101" y="121"/>
                  </a:lnTo>
                  <a:lnTo>
                    <a:pt x="79" y="149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80" name="Freeform 102"/>
            <p:cNvSpPr>
              <a:spLocks/>
            </p:cNvSpPr>
            <p:nvPr/>
          </p:nvSpPr>
          <p:spPr bwMode="auto">
            <a:xfrm>
              <a:off x="3885425" y="4363772"/>
              <a:ext cx="111125" cy="189434"/>
            </a:xfrm>
            <a:custGeom>
              <a:avLst/>
              <a:gdLst>
                <a:gd name="T0" fmla="*/ 0 w 163"/>
                <a:gd name="T1" fmla="*/ 77 h 236"/>
                <a:gd name="T2" fmla="*/ 21 w 163"/>
                <a:gd name="T3" fmla="*/ 111 h 236"/>
                <a:gd name="T4" fmla="*/ 55 w 163"/>
                <a:gd name="T5" fmla="*/ 133 h 236"/>
                <a:gd name="T6" fmla="*/ 46 w 163"/>
                <a:gd name="T7" fmla="*/ 199 h 236"/>
                <a:gd name="T8" fmla="*/ 66 w 163"/>
                <a:gd name="T9" fmla="*/ 236 h 236"/>
                <a:gd name="T10" fmla="*/ 163 w 163"/>
                <a:gd name="T11" fmla="*/ 222 h 236"/>
                <a:gd name="T12" fmla="*/ 108 w 163"/>
                <a:gd name="T13" fmla="*/ 149 h 236"/>
                <a:gd name="T14" fmla="*/ 146 w 163"/>
                <a:gd name="T15" fmla="*/ 87 h 236"/>
                <a:gd name="T16" fmla="*/ 48 w 163"/>
                <a:gd name="T17" fmla="*/ 0 h 236"/>
                <a:gd name="T18" fmla="*/ 16 w 163"/>
                <a:gd name="T19" fmla="*/ 24 h 236"/>
                <a:gd name="T20" fmla="*/ 28 w 163"/>
                <a:gd name="T21" fmla="*/ 48 h 236"/>
                <a:gd name="T22" fmla="*/ 0 w 163"/>
                <a:gd name="T23" fmla="*/ 7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236">
                  <a:moveTo>
                    <a:pt x="0" y="77"/>
                  </a:moveTo>
                  <a:lnTo>
                    <a:pt x="21" y="111"/>
                  </a:lnTo>
                  <a:lnTo>
                    <a:pt x="55" y="133"/>
                  </a:lnTo>
                  <a:lnTo>
                    <a:pt x="46" y="199"/>
                  </a:lnTo>
                  <a:lnTo>
                    <a:pt x="66" y="236"/>
                  </a:lnTo>
                  <a:lnTo>
                    <a:pt x="163" y="222"/>
                  </a:lnTo>
                  <a:lnTo>
                    <a:pt x="108" y="149"/>
                  </a:lnTo>
                  <a:lnTo>
                    <a:pt x="146" y="87"/>
                  </a:lnTo>
                  <a:lnTo>
                    <a:pt x="48" y="0"/>
                  </a:lnTo>
                  <a:lnTo>
                    <a:pt x="16" y="24"/>
                  </a:lnTo>
                  <a:lnTo>
                    <a:pt x="28" y="48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81" name="Freeform 103"/>
            <p:cNvSpPr>
              <a:spLocks/>
            </p:cNvSpPr>
            <p:nvPr/>
          </p:nvSpPr>
          <p:spPr bwMode="auto">
            <a:xfrm>
              <a:off x="3569512" y="4034615"/>
              <a:ext cx="63500" cy="56427"/>
            </a:xfrm>
            <a:custGeom>
              <a:avLst/>
              <a:gdLst>
                <a:gd name="T0" fmla="*/ 0 w 91"/>
                <a:gd name="T1" fmla="*/ 48 h 65"/>
                <a:gd name="T2" fmla="*/ 69 w 91"/>
                <a:gd name="T3" fmla="*/ 47 h 65"/>
                <a:gd name="T4" fmla="*/ 36 w 91"/>
                <a:gd name="T5" fmla="*/ 5 h 65"/>
                <a:gd name="T6" fmla="*/ 91 w 91"/>
                <a:gd name="T7" fmla="*/ 0 h 65"/>
                <a:gd name="T8" fmla="*/ 91 w 91"/>
                <a:gd name="T9" fmla="*/ 65 h 65"/>
                <a:gd name="T10" fmla="*/ 0 w 91"/>
                <a:gd name="T11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5">
                  <a:moveTo>
                    <a:pt x="0" y="48"/>
                  </a:moveTo>
                  <a:lnTo>
                    <a:pt x="69" y="47"/>
                  </a:lnTo>
                  <a:lnTo>
                    <a:pt x="36" y="5"/>
                  </a:lnTo>
                  <a:lnTo>
                    <a:pt x="91" y="0"/>
                  </a:lnTo>
                  <a:lnTo>
                    <a:pt x="91" y="65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82" name="Freeform 104"/>
            <p:cNvSpPr>
              <a:spLocks/>
            </p:cNvSpPr>
            <p:nvPr/>
          </p:nvSpPr>
          <p:spPr bwMode="auto">
            <a:xfrm>
              <a:off x="3217087" y="4151499"/>
              <a:ext cx="142875" cy="81954"/>
            </a:xfrm>
            <a:custGeom>
              <a:avLst/>
              <a:gdLst>
                <a:gd name="T0" fmla="*/ 0 w 212"/>
                <a:gd name="T1" fmla="*/ 50 h 102"/>
                <a:gd name="T2" fmla="*/ 37 w 212"/>
                <a:gd name="T3" fmla="*/ 5 h 102"/>
                <a:gd name="T4" fmla="*/ 152 w 212"/>
                <a:gd name="T5" fmla="*/ 0 h 102"/>
                <a:gd name="T6" fmla="*/ 212 w 212"/>
                <a:gd name="T7" fmla="*/ 29 h 102"/>
                <a:gd name="T8" fmla="*/ 162 w 212"/>
                <a:gd name="T9" fmla="*/ 38 h 102"/>
                <a:gd name="T10" fmla="*/ 73 w 212"/>
                <a:gd name="T11" fmla="*/ 102 h 102"/>
                <a:gd name="T12" fmla="*/ 57 w 212"/>
                <a:gd name="T13" fmla="*/ 87 h 102"/>
                <a:gd name="T14" fmla="*/ 0 w 212"/>
                <a:gd name="T15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102">
                  <a:moveTo>
                    <a:pt x="0" y="50"/>
                  </a:moveTo>
                  <a:lnTo>
                    <a:pt x="37" y="5"/>
                  </a:lnTo>
                  <a:lnTo>
                    <a:pt x="152" y="0"/>
                  </a:lnTo>
                  <a:lnTo>
                    <a:pt x="212" y="29"/>
                  </a:lnTo>
                  <a:lnTo>
                    <a:pt x="162" y="38"/>
                  </a:lnTo>
                  <a:lnTo>
                    <a:pt x="73" y="102"/>
                  </a:lnTo>
                  <a:lnTo>
                    <a:pt x="57" y="8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83" name="Freeform 105"/>
            <p:cNvSpPr>
              <a:spLocks/>
            </p:cNvSpPr>
            <p:nvPr/>
          </p:nvSpPr>
          <p:spPr bwMode="auto">
            <a:xfrm>
              <a:off x="6184937" y="3147906"/>
              <a:ext cx="161925" cy="103449"/>
            </a:xfrm>
            <a:custGeom>
              <a:avLst/>
              <a:gdLst>
                <a:gd name="T0" fmla="*/ 0 w 232"/>
                <a:gd name="T1" fmla="*/ 70 h 121"/>
                <a:gd name="T2" fmla="*/ 35 w 232"/>
                <a:gd name="T3" fmla="*/ 20 h 121"/>
                <a:gd name="T4" fmla="*/ 82 w 232"/>
                <a:gd name="T5" fmla="*/ 34 h 121"/>
                <a:gd name="T6" fmla="*/ 163 w 232"/>
                <a:gd name="T7" fmla="*/ 0 h 121"/>
                <a:gd name="T8" fmla="*/ 209 w 232"/>
                <a:gd name="T9" fmla="*/ 6 h 121"/>
                <a:gd name="T10" fmla="*/ 232 w 232"/>
                <a:gd name="T11" fmla="*/ 26 h 121"/>
                <a:gd name="T12" fmla="*/ 143 w 232"/>
                <a:gd name="T13" fmla="*/ 107 h 121"/>
                <a:gd name="T14" fmla="*/ 66 w 232"/>
                <a:gd name="T15" fmla="*/ 121 h 121"/>
                <a:gd name="T16" fmla="*/ 0 w 232"/>
                <a:gd name="T1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21">
                  <a:moveTo>
                    <a:pt x="0" y="70"/>
                  </a:moveTo>
                  <a:lnTo>
                    <a:pt x="35" y="20"/>
                  </a:lnTo>
                  <a:lnTo>
                    <a:pt x="82" y="34"/>
                  </a:lnTo>
                  <a:lnTo>
                    <a:pt x="163" y="0"/>
                  </a:lnTo>
                  <a:lnTo>
                    <a:pt x="209" y="6"/>
                  </a:lnTo>
                  <a:lnTo>
                    <a:pt x="232" y="26"/>
                  </a:lnTo>
                  <a:lnTo>
                    <a:pt x="143" y="107"/>
                  </a:lnTo>
                  <a:lnTo>
                    <a:pt x="66" y="12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5097AB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84" name="Freeform 107"/>
            <p:cNvSpPr>
              <a:spLocks/>
            </p:cNvSpPr>
            <p:nvPr/>
          </p:nvSpPr>
          <p:spPr bwMode="auto">
            <a:xfrm>
              <a:off x="7420012" y="3575140"/>
              <a:ext cx="693738" cy="814162"/>
            </a:xfrm>
            <a:custGeom>
              <a:avLst/>
              <a:gdLst>
                <a:gd name="T0" fmla="*/ 0 w 1017"/>
                <a:gd name="T1" fmla="*/ 462 h 1013"/>
                <a:gd name="T2" fmla="*/ 30 w 1017"/>
                <a:gd name="T3" fmla="*/ 438 h 1013"/>
                <a:gd name="T4" fmla="*/ 109 w 1017"/>
                <a:gd name="T5" fmla="*/ 438 h 1013"/>
                <a:gd name="T6" fmla="*/ 53 w 1017"/>
                <a:gd name="T7" fmla="*/ 333 h 1013"/>
                <a:gd name="T8" fmla="*/ 85 w 1017"/>
                <a:gd name="T9" fmla="*/ 305 h 1013"/>
                <a:gd name="T10" fmla="*/ 129 w 1017"/>
                <a:gd name="T11" fmla="*/ 306 h 1013"/>
                <a:gd name="T12" fmla="*/ 234 w 1017"/>
                <a:gd name="T13" fmla="*/ 192 h 1013"/>
                <a:gd name="T14" fmla="*/ 226 w 1017"/>
                <a:gd name="T15" fmla="*/ 162 h 1013"/>
                <a:gd name="T16" fmla="*/ 254 w 1017"/>
                <a:gd name="T17" fmla="*/ 142 h 1013"/>
                <a:gd name="T18" fmla="*/ 208 w 1017"/>
                <a:gd name="T19" fmla="*/ 105 h 1013"/>
                <a:gd name="T20" fmla="*/ 206 w 1017"/>
                <a:gd name="T21" fmla="*/ 49 h 1013"/>
                <a:gd name="T22" fmla="*/ 306 w 1017"/>
                <a:gd name="T23" fmla="*/ 49 h 1013"/>
                <a:gd name="T24" fmla="*/ 334 w 1017"/>
                <a:gd name="T25" fmla="*/ 22 h 1013"/>
                <a:gd name="T26" fmla="*/ 389 w 1017"/>
                <a:gd name="T27" fmla="*/ 0 h 1013"/>
                <a:gd name="T28" fmla="*/ 425 w 1017"/>
                <a:gd name="T29" fmla="*/ 21 h 1013"/>
                <a:gd name="T30" fmla="*/ 378 w 1017"/>
                <a:gd name="T31" fmla="*/ 79 h 1013"/>
                <a:gd name="T32" fmla="*/ 400 w 1017"/>
                <a:gd name="T33" fmla="*/ 128 h 1013"/>
                <a:gd name="T34" fmla="*/ 363 w 1017"/>
                <a:gd name="T35" fmla="*/ 135 h 1013"/>
                <a:gd name="T36" fmla="*/ 379 w 1017"/>
                <a:gd name="T37" fmla="*/ 194 h 1013"/>
                <a:gd name="T38" fmla="*/ 452 w 1017"/>
                <a:gd name="T39" fmla="*/ 220 h 1013"/>
                <a:gd name="T40" fmla="*/ 417 w 1017"/>
                <a:gd name="T41" fmla="*/ 277 h 1013"/>
                <a:gd name="T42" fmla="*/ 508 w 1017"/>
                <a:gd name="T43" fmla="*/ 327 h 1013"/>
                <a:gd name="T44" fmla="*/ 690 w 1017"/>
                <a:gd name="T45" fmla="*/ 364 h 1013"/>
                <a:gd name="T46" fmla="*/ 695 w 1017"/>
                <a:gd name="T47" fmla="*/ 311 h 1013"/>
                <a:gd name="T48" fmla="*/ 716 w 1017"/>
                <a:gd name="T49" fmla="*/ 305 h 1013"/>
                <a:gd name="T50" fmla="*/ 722 w 1017"/>
                <a:gd name="T51" fmla="*/ 329 h 1013"/>
                <a:gd name="T52" fmla="*/ 736 w 1017"/>
                <a:gd name="T53" fmla="*/ 353 h 1013"/>
                <a:gd name="T54" fmla="*/ 827 w 1017"/>
                <a:gd name="T55" fmla="*/ 343 h 1013"/>
                <a:gd name="T56" fmla="*/ 822 w 1017"/>
                <a:gd name="T57" fmla="*/ 313 h 1013"/>
                <a:gd name="T58" fmla="*/ 971 w 1017"/>
                <a:gd name="T59" fmla="*/ 250 h 1013"/>
                <a:gd name="T60" fmla="*/ 982 w 1017"/>
                <a:gd name="T61" fmla="*/ 287 h 1013"/>
                <a:gd name="T62" fmla="*/ 1017 w 1017"/>
                <a:gd name="T63" fmla="*/ 301 h 1013"/>
                <a:gd name="T64" fmla="*/ 1003 w 1017"/>
                <a:gd name="T65" fmla="*/ 337 h 1013"/>
                <a:gd name="T66" fmla="*/ 940 w 1017"/>
                <a:gd name="T67" fmla="*/ 360 h 1013"/>
                <a:gd name="T68" fmla="*/ 851 w 1017"/>
                <a:gd name="T69" fmla="*/ 527 h 1013"/>
                <a:gd name="T70" fmla="*/ 833 w 1017"/>
                <a:gd name="T71" fmla="*/ 461 h 1013"/>
                <a:gd name="T72" fmla="*/ 816 w 1017"/>
                <a:gd name="T73" fmla="*/ 485 h 1013"/>
                <a:gd name="T74" fmla="*/ 795 w 1017"/>
                <a:gd name="T75" fmla="*/ 452 h 1013"/>
                <a:gd name="T76" fmla="*/ 837 w 1017"/>
                <a:gd name="T77" fmla="*/ 412 h 1013"/>
                <a:gd name="T78" fmla="*/ 759 w 1017"/>
                <a:gd name="T79" fmla="*/ 406 h 1013"/>
                <a:gd name="T80" fmla="*/ 708 w 1017"/>
                <a:gd name="T81" fmla="*/ 360 h 1013"/>
                <a:gd name="T82" fmla="*/ 692 w 1017"/>
                <a:gd name="T83" fmla="*/ 385 h 1013"/>
                <a:gd name="T84" fmla="*/ 711 w 1017"/>
                <a:gd name="T85" fmla="*/ 406 h 1013"/>
                <a:gd name="T86" fmla="*/ 686 w 1017"/>
                <a:gd name="T87" fmla="*/ 420 h 1013"/>
                <a:gd name="T88" fmla="*/ 711 w 1017"/>
                <a:gd name="T89" fmla="*/ 441 h 1013"/>
                <a:gd name="T90" fmla="*/ 722 w 1017"/>
                <a:gd name="T91" fmla="*/ 537 h 1013"/>
                <a:gd name="T92" fmla="*/ 692 w 1017"/>
                <a:gd name="T93" fmla="*/ 520 h 1013"/>
                <a:gd name="T94" fmla="*/ 633 w 1017"/>
                <a:gd name="T95" fmla="*/ 597 h 1013"/>
                <a:gd name="T96" fmla="*/ 424 w 1017"/>
                <a:gd name="T97" fmla="*/ 749 h 1013"/>
                <a:gd name="T98" fmla="*/ 410 w 1017"/>
                <a:gd name="T99" fmla="*/ 936 h 1013"/>
                <a:gd name="T100" fmla="*/ 320 w 1017"/>
                <a:gd name="T101" fmla="*/ 1013 h 1013"/>
                <a:gd name="T102" fmla="*/ 244 w 1017"/>
                <a:gd name="T103" fmla="*/ 867 h 1013"/>
                <a:gd name="T104" fmla="*/ 212 w 1017"/>
                <a:gd name="T105" fmla="*/ 753 h 1013"/>
                <a:gd name="T106" fmla="*/ 184 w 1017"/>
                <a:gd name="T107" fmla="*/ 725 h 1013"/>
                <a:gd name="T108" fmla="*/ 161 w 1017"/>
                <a:gd name="T109" fmla="*/ 514 h 1013"/>
                <a:gd name="T110" fmla="*/ 146 w 1017"/>
                <a:gd name="T111" fmla="*/ 509 h 1013"/>
                <a:gd name="T112" fmla="*/ 132 w 1017"/>
                <a:gd name="T113" fmla="*/ 552 h 1013"/>
                <a:gd name="T114" fmla="*/ 83 w 1017"/>
                <a:gd name="T115" fmla="*/ 568 h 1013"/>
                <a:gd name="T116" fmla="*/ 32 w 1017"/>
                <a:gd name="T117" fmla="*/ 510 h 1013"/>
                <a:gd name="T118" fmla="*/ 81 w 1017"/>
                <a:gd name="T119" fmla="*/ 482 h 1013"/>
                <a:gd name="T120" fmla="*/ 32 w 1017"/>
                <a:gd name="T121" fmla="*/ 492 h 1013"/>
                <a:gd name="T122" fmla="*/ 0 w 1017"/>
                <a:gd name="T123" fmla="*/ 462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7" h="1013">
                  <a:moveTo>
                    <a:pt x="0" y="462"/>
                  </a:moveTo>
                  <a:lnTo>
                    <a:pt x="30" y="438"/>
                  </a:lnTo>
                  <a:lnTo>
                    <a:pt x="109" y="438"/>
                  </a:lnTo>
                  <a:lnTo>
                    <a:pt x="53" y="333"/>
                  </a:lnTo>
                  <a:lnTo>
                    <a:pt x="85" y="305"/>
                  </a:lnTo>
                  <a:lnTo>
                    <a:pt x="129" y="306"/>
                  </a:lnTo>
                  <a:lnTo>
                    <a:pt x="234" y="192"/>
                  </a:lnTo>
                  <a:lnTo>
                    <a:pt x="226" y="162"/>
                  </a:lnTo>
                  <a:lnTo>
                    <a:pt x="254" y="142"/>
                  </a:lnTo>
                  <a:lnTo>
                    <a:pt x="208" y="105"/>
                  </a:lnTo>
                  <a:lnTo>
                    <a:pt x="206" y="49"/>
                  </a:lnTo>
                  <a:lnTo>
                    <a:pt x="306" y="49"/>
                  </a:lnTo>
                  <a:lnTo>
                    <a:pt x="334" y="22"/>
                  </a:lnTo>
                  <a:lnTo>
                    <a:pt x="389" y="0"/>
                  </a:lnTo>
                  <a:lnTo>
                    <a:pt x="425" y="21"/>
                  </a:lnTo>
                  <a:lnTo>
                    <a:pt x="378" y="79"/>
                  </a:lnTo>
                  <a:lnTo>
                    <a:pt x="400" y="128"/>
                  </a:lnTo>
                  <a:lnTo>
                    <a:pt x="363" y="135"/>
                  </a:lnTo>
                  <a:lnTo>
                    <a:pt x="379" y="194"/>
                  </a:lnTo>
                  <a:lnTo>
                    <a:pt x="452" y="220"/>
                  </a:lnTo>
                  <a:lnTo>
                    <a:pt x="417" y="277"/>
                  </a:lnTo>
                  <a:lnTo>
                    <a:pt x="508" y="327"/>
                  </a:lnTo>
                  <a:lnTo>
                    <a:pt x="690" y="364"/>
                  </a:lnTo>
                  <a:lnTo>
                    <a:pt x="695" y="311"/>
                  </a:lnTo>
                  <a:lnTo>
                    <a:pt x="716" y="305"/>
                  </a:lnTo>
                  <a:lnTo>
                    <a:pt x="722" y="329"/>
                  </a:lnTo>
                  <a:lnTo>
                    <a:pt x="736" y="353"/>
                  </a:lnTo>
                  <a:lnTo>
                    <a:pt x="827" y="343"/>
                  </a:lnTo>
                  <a:lnTo>
                    <a:pt x="822" y="313"/>
                  </a:lnTo>
                  <a:lnTo>
                    <a:pt x="971" y="250"/>
                  </a:lnTo>
                  <a:lnTo>
                    <a:pt x="982" y="287"/>
                  </a:lnTo>
                  <a:lnTo>
                    <a:pt x="1017" y="301"/>
                  </a:lnTo>
                  <a:lnTo>
                    <a:pt x="1003" y="337"/>
                  </a:lnTo>
                  <a:lnTo>
                    <a:pt x="940" y="360"/>
                  </a:lnTo>
                  <a:lnTo>
                    <a:pt x="851" y="527"/>
                  </a:lnTo>
                  <a:lnTo>
                    <a:pt x="833" y="461"/>
                  </a:lnTo>
                  <a:lnTo>
                    <a:pt x="816" y="485"/>
                  </a:lnTo>
                  <a:lnTo>
                    <a:pt x="795" y="452"/>
                  </a:lnTo>
                  <a:lnTo>
                    <a:pt x="837" y="412"/>
                  </a:lnTo>
                  <a:lnTo>
                    <a:pt x="759" y="406"/>
                  </a:lnTo>
                  <a:lnTo>
                    <a:pt x="708" y="360"/>
                  </a:lnTo>
                  <a:lnTo>
                    <a:pt x="692" y="385"/>
                  </a:lnTo>
                  <a:lnTo>
                    <a:pt x="711" y="406"/>
                  </a:lnTo>
                  <a:lnTo>
                    <a:pt x="686" y="420"/>
                  </a:lnTo>
                  <a:lnTo>
                    <a:pt x="711" y="441"/>
                  </a:lnTo>
                  <a:lnTo>
                    <a:pt x="722" y="537"/>
                  </a:lnTo>
                  <a:lnTo>
                    <a:pt x="692" y="520"/>
                  </a:lnTo>
                  <a:lnTo>
                    <a:pt x="633" y="597"/>
                  </a:lnTo>
                  <a:lnTo>
                    <a:pt x="424" y="749"/>
                  </a:lnTo>
                  <a:lnTo>
                    <a:pt x="410" y="936"/>
                  </a:lnTo>
                  <a:lnTo>
                    <a:pt x="320" y="1013"/>
                  </a:lnTo>
                  <a:lnTo>
                    <a:pt x="244" y="867"/>
                  </a:lnTo>
                  <a:lnTo>
                    <a:pt x="212" y="753"/>
                  </a:lnTo>
                  <a:lnTo>
                    <a:pt x="184" y="725"/>
                  </a:lnTo>
                  <a:lnTo>
                    <a:pt x="161" y="514"/>
                  </a:lnTo>
                  <a:lnTo>
                    <a:pt x="146" y="509"/>
                  </a:lnTo>
                  <a:lnTo>
                    <a:pt x="132" y="552"/>
                  </a:lnTo>
                  <a:lnTo>
                    <a:pt x="83" y="568"/>
                  </a:lnTo>
                  <a:lnTo>
                    <a:pt x="32" y="510"/>
                  </a:lnTo>
                  <a:lnTo>
                    <a:pt x="81" y="482"/>
                  </a:lnTo>
                  <a:lnTo>
                    <a:pt x="32" y="492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rgbClr val="EAEAEA">
                <a:lumMod val="90000"/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85" name="Freeform 108"/>
            <p:cNvSpPr>
              <a:spLocks/>
            </p:cNvSpPr>
            <p:nvPr/>
          </p:nvSpPr>
          <p:spPr bwMode="auto">
            <a:xfrm>
              <a:off x="8059775" y="4461850"/>
              <a:ext cx="260350" cy="318409"/>
            </a:xfrm>
            <a:custGeom>
              <a:avLst/>
              <a:gdLst>
                <a:gd name="T0" fmla="*/ 0 w 378"/>
                <a:gd name="T1" fmla="*/ 0 h 394"/>
                <a:gd name="T2" fmla="*/ 83 w 378"/>
                <a:gd name="T3" fmla="*/ 17 h 394"/>
                <a:gd name="T4" fmla="*/ 190 w 378"/>
                <a:gd name="T5" fmla="*/ 118 h 394"/>
                <a:gd name="T6" fmla="*/ 276 w 378"/>
                <a:gd name="T7" fmla="*/ 156 h 394"/>
                <a:gd name="T8" fmla="*/ 266 w 378"/>
                <a:gd name="T9" fmla="*/ 184 h 394"/>
                <a:gd name="T10" fmla="*/ 295 w 378"/>
                <a:gd name="T11" fmla="*/ 180 h 394"/>
                <a:gd name="T12" fmla="*/ 291 w 378"/>
                <a:gd name="T13" fmla="*/ 221 h 394"/>
                <a:gd name="T14" fmla="*/ 378 w 378"/>
                <a:gd name="T15" fmla="*/ 294 h 394"/>
                <a:gd name="T16" fmla="*/ 368 w 378"/>
                <a:gd name="T17" fmla="*/ 392 h 394"/>
                <a:gd name="T18" fmla="*/ 332 w 378"/>
                <a:gd name="T19" fmla="*/ 394 h 394"/>
                <a:gd name="T20" fmla="*/ 256 w 378"/>
                <a:gd name="T21" fmla="*/ 336 h 394"/>
                <a:gd name="T22" fmla="*/ 131 w 378"/>
                <a:gd name="T23" fmla="*/ 138 h 394"/>
                <a:gd name="T24" fmla="*/ 0 w 378"/>
                <a:gd name="T2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8" h="394">
                  <a:moveTo>
                    <a:pt x="0" y="0"/>
                  </a:moveTo>
                  <a:lnTo>
                    <a:pt x="83" y="17"/>
                  </a:lnTo>
                  <a:lnTo>
                    <a:pt x="190" y="118"/>
                  </a:lnTo>
                  <a:lnTo>
                    <a:pt x="276" y="156"/>
                  </a:lnTo>
                  <a:lnTo>
                    <a:pt x="266" y="184"/>
                  </a:lnTo>
                  <a:lnTo>
                    <a:pt x="295" y="180"/>
                  </a:lnTo>
                  <a:lnTo>
                    <a:pt x="291" y="221"/>
                  </a:lnTo>
                  <a:lnTo>
                    <a:pt x="378" y="294"/>
                  </a:lnTo>
                  <a:lnTo>
                    <a:pt x="368" y="392"/>
                  </a:lnTo>
                  <a:lnTo>
                    <a:pt x="332" y="394"/>
                  </a:lnTo>
                  <a:lnTo>
                    <a:pt x="256" y="336"/>
                  </a:lnTo>
                  <a:lnTo>
                    <a:pt x="131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86" name="Freeform 109"/>
            <p:cNvSpPr>
              <a:spLocks/>
            </p:cNvSpPr>
            <p:nvPr/>
          </p:nvSpPr>
          <p:spPr bwMode="auto">
            <a:xfrm>
              <a:off x="8301075" y="4784291"/>
              <a:ext cx="220662" cy="77923"/>
            </a:xfrm>
            <a:custGeom>
              <a:avLst/>
              <a:gdLst>
                <a:gd name="T0" fmla="*/ 0 w 317"/>
                <a:gd name="T1" fmla="*/ 26 h 98"/>
                <a:gd name="T2" fmla="*/ 23 w 317"/>
                <a:gd name="T3" fmla="*/ 0 h 98"/>
                <a:gd name="T4" fmla="*/ 245 w 317"/>
                <a:gd name="T5" fmla="*/ 31 h 98"/>
                <a:gd name="T6" fmla="*/ 265 w 317"/>
                <a:gd name="T7" fmla="*/ 56 h 98"/>
                <a:gd name="T8" fmla="*/ 311 w 317"/>
                <a:gd name="T9" fmla="*/ 65 h 98"/>
                <a:gd name="T10" fmla="*/ 317 w 317"/>
                <a:gd name="T11" fmla="*/ 98 h 98"/>
                <a:gd name="T12" fmla="*/ 57 w 317"/>
                <a:gd name="T13" fmla="*/ 52 h 98"/>
                <a:gd name="T14" fmla="*/ 0 w 317"/>
                <a:gd name="T15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98">
                  <a:moveTo>
                    <a:pt x="0" y="26"/>
                  </a:moveTo>
                  <a:lnTo>
                    <a:pt x="23" y="0"/>
                  </a:lnTo>
                  <a:lnTo>
                    <a:pt x="245" y="31"/>
                  </a:lnTo>
                  <a:lnTo>
                    <a:pt x="265" y="56"/>
                  </a:lnTo>
                  <a:lnTo>
                    <a:pt x="311" y="65"/>
                  </a:lnTo>
                  <a:lnTo>
                    <a:pt x="317" y="98"/>
                  </a:lnTo>
                  <a:lnTo>
                    <a:pt x="57" y="5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EAEAEA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87" name="Freeform 110"/>
            <p:cNvSpPr>
              <a:spLocks/>
            </p:cNvSpPr>
            <p:nvPr/>
          </p:nvSpPr>
          <p:spPr bwMode="auto">
            <a:xfrm>
              <a:off x="8391562" y="4498125"/>
              <a:ext cx="230188" cy="235113"/>
            </a:xfrm>
            <a:custGeom>
              <a:avLst/>
              <a:gdLst>
                <a:gd name="T0" fmla="*/ 0 w 341"/>
                <a:gd name="T1" fmla="*/ 131 h 291"/>
                <a:gd name="T2" fmla="*/ 22 w 341"/>
                <a:gd name="T3" fmla="*/ 93 h 291"/>
                <a:gd name="T4" fmla="*/ 51 w 341"/>
                <a:gd name="T5" fmla="*/ 117 h 291"/>
                <a:gd name="T6" fmla="*/ 156 w 341"/>
                <a:gd name="T7" fmla="*/ 108 h 291"/>
                <a:gd name="T8" fmla="*/ 190 w 341"/>
                <a:gd name="T9" fmla="*/ 94 h 291"/>
                <a:gd name="T10" fmla="*/ 236 w 341"/>
                <a:gd name="T11" fmla="*/ 0 h 291"/>
                <a:gd name="T12" fmla="*/ 295 w 341"/>
                <a:gd name="T13" fmla="*/ 4 h 291"/>
                <a:gd name="T14" fmla="*/ 282 w 341"/>
                <a:gd name="T15" fmla="*/ 28 h 291"/>
                <a:gd name="T16" fmla="*/ 341 w 341"/>
                <a:gd name="T17" fmla="*/ 117 h 291"/>
                <a:gd name="T18" fmla="*/ 309 w 341"/>
                <a:gd name="T19" fmla="*/ 108 h 291"/>
                <a:gd name="T20" fmla="*/ 249 w 341"/>
                <a:gd name="T21" fmla="*/ 208 h 291"/>
                <a:gd name="T22" fmla="*/ 240 w 341"/>
                <a:gd name="T23" fmla="*/ 273 h 291"/>
                <a:gd name="T24" fmla="*/ 204 w 341"/>
                <a:gd name="T25" fmla="*/ 291 h 291"/>
                <a:gd name="T26" fmla="*/ 138 w 341"/>
                <a:gd name="T27" fmla="*/ 254 h 291"/>
                <a:gd name="T28" fmla="*/ 98 w 341"/>
                <a:gd name="T29" fmla="*/ 270 h 291"/>
                <a:gd name="T30" fmla="*/ 93 w 341"/>
                <a:gd name="T31" fmla="*/ 240 h 291"/>
                <a:gd name="T32" fmla="*/ 41 w 341"/>
                <a:gd name="T33" fmla="*/ 246 h 291"/>
                <a:gd name="T34" fmla="*/ 0 w 341"/>
                <a:gd name="T35" fmla="*/ 13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1" h="291">
                  <a:moveTo>
                    <a:pt x="0" y="131"/>
                  </a:moveTo>
                  <a:lnTo>
                    <a:pt x="22" y="93"/>
                  </a:lnTo>
                  <a:lnTo>
                    <a:pt x="51" y="117"/>
                  </a:lnTo>
                  <a:lnTo>
                    <a:pt x="156" y="108"/>
                  </a:lnTo>
                  <a:lnTo>
                    <a:pt x="190" y="94"/>
                  </a:lnTo>
                  <a:lnTo>
                    <a:pt x="236" y="0"/>
                  </a:lnTo>
                  <a:lnTo>
                    <a:pt x="295" y="4"/>
                  </a:lnTo>
                  <a:lnTo>
                    <a:pt x="282" y="28"/>
                  </a:lnTo>
                  <a:lnTo>
                    <a:pt x="341" y="117"/>
                  </a:lnTo>
                  <a:lnTo>
                    <a:pt x="309" y="108"/>
                  </a:lnTo>
                  <a:lnTo>
                    <a:pt x="249" y="208"/>
                  </a:lnTo>
                  <a:lnTo>
                    <a:pt x="240" y="273"/>
                  </a:lnTo>
                  <a:lnTo>
                    <a:pt x="204" y="291"/>
                  </a:lnTo>
                  <a:lnTo>
                    <a:pt x="138" y="254"/>
                  </a:lnTo>
                  <a:lnTo>
                    <a:pt x="98" y="270"/>
                  </a:lnTo>
                  <a:lnTo>
                    <a:pt x="93" y="240"/>
                  </a:lnTo>
                  <a:lnTo>
                    <a:pt x="41" y="246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88" name="Freeform 111"/>
            <p:cNvSpPr>
              <a:spLocks/>
            </p:cNvSpPr>
            <p:nvPr/>
          </p:nvSpPr>
          <p:spPr bwMode="auto">
            <a:xfrm>
              <a:off x="8574125" y="4851466"/>
              <a:ext cx="57150" cy="18809"/>
            </a:xfrm>
            <a:custGeom>
              <a:avLst/>
              <a:gdLst>
                <a:gd name="T0" fmla="*/ 0 w 83"/>
                <a:gd name="T1" fmla="*/ 4 h 23"/>
                <a:gd name="T2" fmla="*/ 10 w 83"/>
                <a:gd name="T3" fmla="*/ 23 h 23"/>
                <a:gd name="T4" fmla="*/ 83 w 83"/>
                <a:gd name="T5" fmla="*/ 9 h 23"/>
                <a:gd name="T6" fmla="*/ 27 w 83"/>
                <a:gd name="T7" fmla="*/ 0 h 23"/>
                <a:gd name="T8" fmla="*/ 0 w 83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3">
                  <a:moveTo>
                    <a:pt x="0" y="4"/>
                  </a:moveTo>
                  <a:lnTo>
                    <a:pt x="10" y="23"/>
                  </a:lnTo>
                  <a:lnTo>
                    <a:pt x="83" y="9"/>
                  </a:lnTo>
                  <a:lnTo>
                    <a:pt x="2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89" name="Freeform 112"/>
            <p:cNvSpPr>
              <a:spLocks/>
            </p:cNvSpPr>
            <p:nvPr/>
          </p:nvSpPr>
          <p:spPr bwMode="auto">
            <a:xfrm>
              <a:off x="8621750" y="4567987"/>
              <a:ext cx="149225" cy="202869"/>
            </a:xfrm>
            <a:custGeom>
              <a:avLst/>
              <a:gdLst>
                <a:gd name="T0" fmla="*/ 0 w 211"/>
                <a:gd name="T1" fmla="*/ 151 h 253"/>
                <a:gd name="T2" fmla="*/ 26 w 211"/>
                <a:gd name="T3" fmla="*/ 197 h 253"/>
                <a:gd name="T4" fmla="*/ 19 w 211"/>
                <a:gd name="T5" fmla="*/ 243 h 253"/>
                <a:gd name="T6" fmla="*/ 51 w 211"/>
                <a:gd name="T7" fmla="*/ 253 h 253"/>
                <a:gd name="T8" fmla="*/ 48 w 211"/>
                <a:gd name="T9" fmla="*/ 159 h 253"/>
                <a:gd name="T10" fmla="*/ 72 w 211"/>
                <a:gd name="T11" fmla="*/ 151 h 253"/>
                <a:gd name="T12" fmla="*/ 75 w 211"/>
                <a:gd name="T13" fmla="*/ 187 h 253"/>
                <a:gd name="T14" fmla="*/ 95 w 211"/>
                <a:gd name="T15" fmla="*/ 228 h 253"/>
                <a:gd name="T16" fmla="*/ 134 w 211"/>
                <a:gd name="T17" fmla="*/ 210 h 253"/>
                <a:gd name="T18" fmla="*/ 86 w 211"/>
                <a:gd name="T19" fmla="*/ 121 h 253"/>
                <a:gd name="T20" fmla="*/ 158 w 211"/>
                <a:gd name="T21" fmla="*/ 84 h 253"/>
                <a:gd name="T22" fmla="*/ 62 w 211"/>
                <a:gd name="T23" fmla="*/ 108 h 253"/>
                <a:gd name="T24" fmla="*/ 47 w 211"/>
                <a:gd name="T25" fmla="*/ 52 h 253"/>
                <a:gd name="T26" fmla="*/ 186 w 211"/>
                <a:gd name="T27" fmla="*/ 46 h 253"/>
                <a:gd name="T28" fmla="*/ 211 w 211"/>
                <a:gd name="T29" fmla="*/ 0 h 253"/>
                <a:gd name="T30" fmla="*/ 172 w 211"/>
                <a:gd name="T31" fmla="*/ 30 h 253"/>
                <a:gd name="T32" fmla="*/ 72 w 211"/>
                <a:gd name="T33" fmla="*/ 14 h 253"/>
                <a:gd name="T34" fmla="*/ 38 w 211"/>
                <a:gd name="T35" fmla="*/ 37 h 253"/>
                <a:gd name="T36" fmla="*/ 0 w 211"/>
                <a:gd name="T37" fmla="*/ 15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53">
                  <a:moveTo>
                    <a:pt x="0" y="151"/>
                  </a:moveTo>
                  <a:lnTo>
                    <a:pt x="26" y="197"/>
                  </a:lnTo>
                  <a:lnTo>
                    <a:pt x="19" y="243"/>
                  </a:lnTo>
                  <a:lnTo>
                    <a:pt x="51" y="253"/>
                  </a:lnTo>
                  <a:lnTo>
                    <a:pt x="48" y="159"/>
                  </a:lnTo>
                  <a:lnTo>
                    <a:pt x="72" y="151"/>
                  </a:lnTo>
                  <a:lnTo>
                    <a:pt x="75" y="187"/>
                  </a:lnTo>
                  <a:lnTo>
                    <a:pt x="95" y="228"/>
                  </a:lnTo>
                  <a:lnTo>
                    <a:pt x="134" y="210"/>
                  </a:lnTo>
                  <a:lnTo>
                    <a:pt x="86" y="121"/>
                  </a:lnTo>
                  <a:lnTo>
                    <a:pt x="158" y="84"/>
                  </a:lnTo>
                  <a:lnTo>
                    <a:pt x="62" y="108"/>
                  </a:lnTo>
                  <a:lnTo>
                    <a:pt x="47" y="52"/>
                  </a:lnTo>
                  <a:lnTo>
                    <a:pt x="186" y="46"/>
                  </a:lnTo>
                  <a:lnTo>
                    <a:pt x="211" y="0"/>
                  </a:lnTo>
                  <a:lnTo>
                    <a:pt x="172" y="30"/>
                  </a:lnTo>
                  <a:lnTo>
                    <a:pt x="72" y="14"/>
                  </a:lnTo>
                  <a:lnTo>
                    <a:pt x="38" y="37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90" name="Freeform 113"/>
            <p:cNvSpPr>
              <a:spLocks/>
            </p:cNvSpPr>
            <p:nvPr/>
          </p:nvSpPr>
          <p:spPr bwMode="auto">
            <a:xfrm>
              <a:off x="8739225" y="4855496"/>
              <a:ext cx="84137" cy="49710"/>
            </a:xfrm>
            <a:custGeom>
              <a:avLst/>
              <a:gdLst>
                <a:gd name="T0" fmla="*/ 0 w 119"/>
                <a:gd name="T1" fmla="*/ 38 h 65"/>
                <a:gd name="T2" fmla="*/ 5 w 119"/>
                <a:gd name="T3" fmla="*/ 65 h 65"/>
                <a:gd name="T4" fmla="*/ 119 w 119"/>
                <a:gd name="T5" fmla="*/ 0 h 65"/>
                <a:gd name="T6" fmla="*/ 34 w 119"/>
                <a:gd name="T7" fmla="*/ 20 h 65"/>
                <a:gd name="T8" fmla="*/ 0 w 119"/>
                <a:gd name="T9" fmla="*/ 3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65">
                  <a:moveTo>
                    <a:pt x="0" y="38"/>
                  </a:moveTo>
                  <a:lnTo>
                    <a:pt x="5" y="65"/>
                  </a:lnTo>
                  <a:lnTo>
                    <a:pt x="119" y="0"/>
                  </a:lnTo>
                  <a:lnTo>
                    <a:pt x="34" y="2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91" name="Freeform 114"/>
            <p:cNvSpPr>
              <a:spLocks/>
            </p:cNvSpPr>
            <p:nvPr/>
          </p:nvSpPr>
          <p:spPr bwMode="auto">
            <a:xfrm>
              <a:off x="8826537" y="4555895"/>
              <a:ext cx="28575" cy="84640"/>
            </a:xfrm>
            <a:custGeom>
              <a:avLst/>
              <a:gdLst>
                <a:gd name="T0" fmla="*/ 0 w 41"/>
                <a:gd name="T1" fmla="*/ 35 h 104"/>
                <a:gd name="T2" fmla="*/ 9 w 41"/>
                <a:gd name="T3" fmla="*/ 83 h 104"/>
                <a:gd name="T4" fmla="*/ 33 w 41"/>
                <a:gd name="T5" fmla="*/ 104 h 104"/>
                <a:gd name="T6" fmla="*/ 17 w 41"/>
                <a:gd name="T7" fmla="*/ 60 h 104"/>
                <a:gd name="T8" fmla="*/ 41 w 41"/>
                <a:gd name="T9" fmla="*/ 56 h 104"/>
                <a:gd name="T10" fmla="*/ 39 w 41"/>
                <a:gd name="T11" fmla="*/ 21 h 104"/>
                <a:gd name="T12" fmla="*/ 9 w 41"/>
                <a:gd name="T13" fmla="*/ 44 h 104"/>
                <a:gd name="T14" fmla="*/ 23 w 41"/>
                <a:gd name="T15" fmla="*/ 0 h 104"/>
                <a:gd name="T16" fmla="*/ 0 w 41"/>
                <a:gd name="T17" fmla="*/ 3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04">
                  <a:moveTo>
                    <a:pt x="0" y="35"/>
                  </a:moveTo>
                  <a:lnTo>
                    <a:pt x="9" y="83"/>
                  </a:lnTo>
                  <a:lnTo>
                    <a:pt x="33" y="104"/>
                  </a:lnTo>
                  <a:lnTo>
                    <a:pt x="17" y="60"/>
                  </a:lnTo>
                  <a:lnTo>
                    <a:pt x="41" y="56"/>
                  </a:lnTo>
                  <a:lnTo>
                    <a:pt x="39" y="21"/>
                  </a:lnTo>
                  <a:lnTo>
                    <a:pt x="9" y="44"/>
                  </a:lnTo>
                  <a:lnTo>
                    <a:pt x="23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92" name="Freeform 115"/>
            <p:cNvSpPr>
              <a:spLocks/>
            </p:cNvSpPr>
            <p:nvPr/>
          </p:nvSpPr>
          <p:spPr bwMode="auto">
            <a:xfrm>
              <a:off x="8837650" y="4695620"/>
              <a:ext cx="68262" cy="24183"/>
            </a:xfrm>
            <a:custGeom>
              <a:avLst/>
              <a:gdLst>
                <a:gd name="T0" fmla="*/ 0 w 98"/>
                <a:gd name="T1" fmla="*/ 12 h 35"/>
                <a:gd name="T2" fmla="*/ 56 w 98"/>
                <a:gd name="T3" fmla="*/ 0 h 35"/>
                <a:gd name="T4" fmla="*/ 98 w 98"/>
                <a:gd name="T5" fmla="*/ 35 h 35"/>
                <a:gd name="T6" fmla="*/ 0 w 98"/>
                <a:gd name="T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35">
                  <a:moveTo>
                    <a:pt x="0" y="12"/>
                  </a:moveTo>
                  <a:lnTo>
                    <a:pt x="56" y="0"/>
                  </a:lnTo>
                  <a:lnTo>
                    <a:pt x="98" y="3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93" name="Freeform 116"/>
            <p:cNvSpPr>
              <a:spLocks/>
            </p:cNvSpPr>
            <p:nvPr/>
          </p:nvSpPr>
          <p:spPr bwMode="auto">
            <a:xfrm>
              <a:off x="8909087" y="4631132"/>
              <a:ext cx="246063" cy="239143"/>
            </a:xfrm>
            <a:custGeom>
              <a:avLst/>
              <a:gdLst>
                <a:gd name="T0" fmla="*/ 0 w 363"/>
                <a:gd name="T1" fmla="*/ 36 h 298"/>
                <a:gd name="T2" fmla="*/ 54 w 363"/>
                <a:gd name="T3" fmla="*/ 64 h 298"/>
                <a:gd name="T4" fmla="*/ 107 w 363"/>
                <a:gd name="T5" fmla="*/ 56 h 298"/>
                <a:gd name="T6" fmla="*/ 40 w 363"/>
                <a:gd name="T7" fmla="*/ 78 h 298"/>
                <a:gd name="T8" fmla="*/ 70 w 363"/>
                <a:gd name="T9" fmla="*/ 126 h 298"/>
                <a:gd name="T10" fmla="*/ 103 w 363"/>
                <a:gd name="T11" fmla="*/ 87 h 298"/>
                <a:gd name="T12" fmla="*/ 125 w 363"/>
                <a:gd name="T13" fmla="*/ 126 h 298"/>
                <a:gd name="T14" fmla="*/ 253 w 363"/>
                <a:gd name="T15" fmla="*/ 173 h 298"/>
                <a:gd name="T16" fmla="*/ 286 w 363"/>
                <a:gd name="T17" fmla="*/ 246 h 298"/>
                <a:gd name="T18" fmla="*/ 262 w 363"/>
                <a:gd name="T19" fmla="*/ 243 h 298"/>
                <a:gd name="T20" fmla="*/ 242 w 363"/>
                <a:gd name="T21" fmla="*/ 275 h 298"/>
                <a:gd name="T22" fmla="*/ 321 w 363"/>
                <a:gd name="T23" fmla="*/ 261 h 298"/>
                <a:gd name="T24" fmla="*/ 363 w 363"/>
                <a:gd name="T25" fmla="*/ 298 h 298"/>
                <a:gd name="T26" fmla="*/ 357 w 363"/>
                <a:gd name="T27" fmla="*/ 74 h 298"/>
                <a:gd name="T28" fmla="*/ 246 w 363"/>
                <a:gd name="T29" fmla="*/ 36 h 298"/>
                <a:gd name="T30" fmla="*/ 155 w 363"/>
                <a:gd name="T31" fmla="*/ 102 h 298"/>
                <a:gd name="T32" fmla="*/ 118 w 363"/>
                <a:gd name="T33" fmla="*/ 66 h 298"/>
                <a:gd name="T34" fmla="*/ 107 w 363"/>
                <a:gd name="T35" fmla="*/ 14 h 298"/>
                <a:gd name="T36" fmla="*/ 54 w 363"/>
                <a:gd name="T37" fmla="*/ 0 h 298"/>
                <a:gd name="T38" fmla="*/ 0 w 363"/>
                <a:gd name="T39" fmla="*/ 36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3" h="298">
                  <a:moveTo>
                    <a:pt x="0" y="36"/>
                  </a:moveTo>
                  <a:lnTo>
                    <a:pt x="54" y="64"/>
                  </a:lnTo>
                  <a:lnTo>
                    <a:pt x="107" y="56"/>
                  </a:lnTo>
                  <a:lnTo>
                    <a:pt x="40" y="78"/>
                  </a:lnTo>
                  <a:lnTo>
                    <a:pt x="70" y="126"/>
                  </a:lnTo>
                  <a:lnTo>
                    <a:pt x="103" y="87"/>
                  </a:lnTo>
                  <a:lnTo>
                    <a:pt x="125" y="126"/>
                  </a:lnTo>
                  <a:lnTo>
                    <a:pt x="253" y="173"/>
                  </a:lnTo>
                  <a:lnTo>
                    <a:pt x="286" y="246"/>
                  </a:lnTo>
                  <a:lnTo>
                    <a:pt x="262" y="243"/>
                  </a:lnTo>
                  <a:lnTo>
                    <a:pt x="242" y="275"/>
                  </a:lnTo>
                  <a:lnTo>
                    <a:pt x="321" y="261"/>
                  </a:lnTo>
                  <a:lnTo>
                    <a:pt x="363" y="298"/>
                  </a:lnTo>
                  <a:lnTo>
                    <a:pt x="357" y="74"/>
                  </a:lnTo>
                  <a:lnTo>
                    <a:pt x="246" y="36"/>
                  </a:lnTo>
                  <a:lnTo>
                    <a:pt x="155" y="102"/>
                  </a:lnTo>
                  <a:lnTo>
                    <a:pt x="118" y="66"/>
                  </a:lnTo>
                  <a:lnTo>
                    <a:pt x="107" y="14"/>
                  </a:lnTo>
                  <a:lnTo>
                    <a:pt x="54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94" name="Freeform 117"/>
            <p:cNvSpPr>
              <a:spLocks/>
            </p:cNvSpPr>
            <p:nvPr/>
          </p:nvSpPr>
          <p:spPr bwMode="auto">
            <a:xfrm>
              <a:off x="8913850" y="4816535"/>
              <a:ext cx="14287" cy="21496"/>
            </a:xfrm>
            <a:custGeom>
              <a:avLst/>
              <a:gdLst>
                <a:gd name="T0" fmla="*/ 0 w 16"/>
                <a:gd name="T1" fmla="*/ 26 h 26"/>
                <a:gd name="T2" fmla="*/ 10 w 16"/>
                <a:gd name="T3" fmla="*/ 0 h 26"/>
                <a:gd name="T4" fmla="*/ 16 w 16"/>
                <a:gd name="T5" fmla="*/ 14 h 26"/>
                <a:gd name="T6" fmla="*/ 0 w 16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0" y="0"/>
                  </a:lnTo>
                  <a:lnTo>
                    <a:pt x="16" y="14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6851687" y="3443477"/>
              <a:ext cx="452438" cy="459477"/>
            </a:xfrm>
            <a:custGeom>
              <a:avLst/>
              <a:gdLst>
                <a:gd name="T0" fmla="*/ 0 w 662"/>
                <a:gd name="T1" fmla="*/ 18 h 565"/>
                <a:gd name="T2" fmla="*/ 16 w 662"/>
                <a:gd name="T3" fmla="*/ 0 h 565"/>
                <a:gd name="T4" fmla="*/ 69 w 662"/>
                <a:gd name="T5" fmla="*/ 41 h 565"/>
                <a:gd name="T6" fmla="*/ 131 w 662"/>
                <a:gd name="T7" fmla="*/ 7 h 565"/>
                <a:gd name="T8" fmla="*/ 138 w 662"/>
                <a:gd name="T9" fmla="*/ 41 h 565"/>
                <a:gd name="T10" fmla="*/ 166 w 662"/>
                <a:gd name="T11" fmla="*/ 51 h 565"/>
                <a:gd name="T12" fmla="*/ 172 w 662"/>
                <a:gd name="T13" fmla="*/ 89 h 565"/>
                <a:gd name="T14" fmla="*/ 264 w 662"/>
                <a:gd name="T15" fmla="*/ 128 h 565"/>
                <a:gd name="T16" fmla="*/ 347 w 662"/>
                <a:gd name="T17" fmla="*/ 117 h 565"/>
                <a:gd name="T18" fmla="*/ 340 w 662"/>
                <a:gd name="T19" fmla="*/ 97 h 565"/>
                <a:gd name="T20" fmla="*/ 447 w 662"/>
                <a:gd name="T21" fmla="*/ 58 h 565"/>
                <a:gd name="T22" fmla="*/ 589 w 662"/>
                <a:gd name="T23" fmla="*/ 123 h 565"/>
                <a:gd name="T24" fmla="*/ 593 w 662"/>
                <a:gd name="T25" fmla="*/ 159 h 565"/>
                <a:gd name="T26" fmla="*/ 571 w 662"/>
                <a:gd name="T27" fmla="*/ 224 h 565"/>
                <a:gd name="T28" fmla="*/ 575 w 662"/>
                <a:gd name="T29" fmla="*/ 317 h 565"/>
                <a:gd name="T30" fmla="*/ 609 w 662"/>
                <a:gd name="T31" fmla="*/ 343 h 565"/>
                <a:gd name="T32" fmla="*/ 581 w 662"/>
                <a:gd name="T33" fmla="*/ 389 h 565"/>
                <a:gd name="T34" fmla="*/ 662 w 662"/>
                <a:gd name="T35" fmla="*/ 492 h 565"/>
                <a:gd name="T36" fmla="*/ 607 w 662"/>
                <a:gd name="T37" fmla="*/ 565 h 565"/>
                <a:gd name="T38" fmla="*/ 460 w 662"/>
                <a:gd name="T39" fmla="*/ 540 h 565"/>
                <a:gd name="T40" fmla="*/ 427 w 662"/>
                <a:gd name="T41" fmla="*/ 494 h 565"/>
                <a:gd name="T42" fmla="*/ 326 w 662"/>
                <a:gd name="T43" fmla="*/ 508 h 565"/>
                <a:gd name="T44" fmla="*/ 252 w 662"/>
                <a:gd name="T45" fmla="*/ 466 h 565"/>
                <a:gd name="T46" fmla="*/ 201 w 662"/>
                <a:gd name="T47" fmla="*/ 380 h 565"/>
                <a:gd name="T48" fmla="*/ 163 w 662"/>
                <a:gd name="T49" fmla="*/ 363 h 565"/>
                <a:gd name="T50" fmla="*/ 153 w 662"/>
                <a:gd name="T51" fmla="*/ 384 h 565"/>
                <a:gd name="T52" fmla="*/ 109 w 662"/>
                <a:gd name="T53" fmla="*/ 294 h 565"/>
                <a:gd name="T54" fmla="*/ 44 w 662"/>
                <a:gd name="T55" fmla="*/ 242 h 565"/>
                <a:gd name="T56" fmla="*/ 75 w 662"/>
                <a:gd name="T57" fmla="*/ 159 h 565"/>
                <a:gd name="T58" fmla="*/ 46 w 662"/>
                <a:gd name="T59" fmla="*/ 149 h 565"/>
                <a:gd name="T60" fmla="*/ 23 w 662"/>
                <a:gd name="T61" fmla="*/ 104 h 565"/>
                <a:gd name="T62" fmla="*/ 0 w 662"/>
                <a:gd name="T63" fmla="*/ 18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2" h="565">
                  <a:moveTo>
                    <a:pt x="0" y="18"/>
                  </a:moveTo>
                  <a:lnTo>
                    <a:pt x="16" y="0"/>
                  </a:lnTo>
                  <a:lnTo>
                    <a:pt x="69" y="41"/>
                  </a:lnTo>
                  <a:lnTo>
                    <a:pt x="131" y="7"/>
                  </a:lnTo>
                  <a:lnTo>
                    <a:pt x="138" y="41"/>
                  </a:lnTo>
                  <a:lnTo>
                    <a:pt x="166" y="51"/>
                  </a:lnTo>
                  <a:lnTo>
                    <a:pt x="172" y="89"/>
                  </a:lnTo>
                  <a:lnTo>
                    <a:pt x="264" y="128"/>
                  </a:lnTo>
                  <a:lnTo>
                    <a:pt x="347" y="117"/>
                  </a:lnTo>
                  <a:lnTo>
                    <a:pt x="340" y="97"/>
                  </a:lnTo>
                  <a:lnTo>
                    <a:pt x="447" y="58"/>
                  </a:lnTo>
                  <a:lnTo>
                    <a:pt x="589" y="123"/>
                  </a:lnTo>
                  <a:lnTo>
                    <a:pt x="593" y="159"/>
                  </a:lnTo>
                  <a:lnTo>
                    <a:pt x="571" y="224"/>
                  </a:lnTo>
                  <a:lnTo>
                    <a:pt x="575" y="317"/>
                  </a:lnTo>
                  <a:lnTo>
                    <a:pt x="609" y="343"/>
                  </a:lnTo>
                  <a:lnTo>
                    <a:pt x="581" y="389"/>
                  </a:lnTo>
                  <a:lnTo>
                    <a:pt x="662" y="492"/>
                  </a:lnTo>
                  <a:lnTo>
                    <a:pt x="607" y="565"/>
                  </a:lnTo>
                  <a:lnTo>
                    <a:pt x="460" y="540"/>
                  </a:lnTo>
                  <a:lnTo>
                    <a:pt x="427" y="494"/>
                  </a:lnTo>
                  <a:lnTo>
                    <a:pt x="326" y="508"/>
                  </a:lnTo>
                  <a:lnTo>
                    <a:pt x="252" y="466"/>
                  </a:lnTo>
                  <a:lnTo>
                    <a:pt x="201" y="380"/>
                  </a:lnTo>
                  <a:lnTo>
                    <a:pt x="163" y="363"/>
                  </a:lnTo>
                  <a:lnTo>
                    <a:pt x="153" y="384"/>
                  </a:lnTo>
                  <a:lnTo>
                    <a:pt x="109" y="294"/>
                  </a:lnTo>
                  <a:lnTo>
                    <a:pt x="44" y="242"/>
                  </a:lnTo>
                  <a:lnTo>
                    <a:pt x="75" y="159"/>
                  </a:lnTo>
                  <a:lnTo>
                    <a:pt x="46" y="149"/>
                  </a:lnTo>
                  <a:lnTo>
                    <a:pt x="23" y="10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6721512" y="3529461"/>
              <a:ext cx="234950" cy="253921"/>
            </a:xfrm>
            <a:custGeom>
              <a:avLst/>
              <a:gdLst>
                <a:gd name="T0" fmla="*/ 0 w 343"/>
                <a:gd name="T1" fmla="*/ 155 h 314"/>
                <a:gd name="T2" fmla="*/ 16 w 343"/>
                <a:gd name="T3" fmla="*/ 197 h 314"/>
                <a:gd name="T4" fmla="*/ 173 w 343"/>
                <a:gd name="T5" fmla="*/ 267 h 314"/>
                <a:gd name="T6" fmla="*/ 173 w 343"/>
                <a:gd name="T7" fmla="*/ 294 h 314"/>
                <a:gd name="T8" fmla="*/ 210 w 343"/>
                <a:gd name="T9" fmla="*/ 309 h 314"/>
                <a:gd name="T10" fmla="*/ 273 w 343"/>
                <a:gd name="T11" fmla="*/ 314 h 314"/>
                <a:gd name="T12" fmla="*/ 325 w 343"/>
                <a:gd name="T13" fmla="*/ 281 h 314"/>
                <a:gd name="T14" fmla="*/ 343 w 343"/>
                <a:gd name="T15" fmla="*/ 280 h 314"/>
                <a:gd name="T16" fmla="*/ 299 w 343"/>
                <a:gd name="T17" fmla="*/ 190 h 314"/>
                <a:gd name="T18" fmla="*/ 234 w 343"/>
                <a:gd name="T19" fmla="*/ 138 h 314"/>
                <a:gd name="T20" fmla="*/ 265 w 343"/>
                <a:gd name="T21" fmla="*/ 55 h 314"/>
                <a:gd name="T22" fmla="*/ 236 w 343"/>
                <a:gd name="T23" fmla="*/ 45 h 314"/>
                <a:gd name="T24" fmla="*/ 213 w 343"/>
                <a:gd name="T25" fmla="*/ 0 h 314"/>
                <a:gd name="T26" fmla="*/ 135 w 343"/>
                <a:gd name="T27" fmla="*/ 5 h 314"/>
                <a:gd name="T28" fmla="*/ 97 w 343"/>
                <a:gd name="T29" fmla="*/ 31 h 314"/>
                <a:gd name="T30" fmla="*/ 85 w 343"/>
                <a:gd name="T31" fmla="*/ 107 h 314"/>
                <a:gd name="T32" fmla="*/ 0 w 343"/>
                <a:gd name="T33" fmla="*/ 15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3" h="314">
                  <a:moveTo>
                    <a:pt x="0" y="155"/>
                  </a:moveTo>
                  <a:lnTo>
                    <a:pt x="16" y="197"/>
                  </a:lnTo>
                  <a:lnTo>
                    <a:pt x="173" y="267"/>
                  </a:lnTo>
                  <a:lnTo>
                    <a:pt x="173" y="294"/>
                  </a:lnTo>
                  <a:lnTo>
                    <a:pt x="210" y="309"/>
                  </a:lnTo>
                  <a:lnTo>
                    <a:pt x="273" y="314"/>
                  </a:lnTo>
                  <a:lnTo>
                    <a:pt x="325" y="281"/>
                  </a:lnTo>
                  <a:lnTo>
                    <a:pt x="343" y="280"/>
                  </a:lnTo>
                  <a:lnTo>
                    <a:pt x="299" y="190"/>
                  </a:lnTo>
                  <a:lnTo>
                    <a:pt x="234" y="138"/>
                  </a:lnTo>
                  <a:lnTo>
                    <a:pt x="265" y="55"/>
                  </a:lnTo>
                  <a:lnTo>
                    <a:pt x="236" y="45"/>
                  </a:lnTo>
                  <a:lnTo>
                    <a:pt x="213" y="0"/>
                  </a:lnTo>
                  <a:lnTo>
                    <a:pt x="135" y="5"/>
                  </a:lnTo>
                  <a:lnTo>
                    <a:pt x="97" y="31"/>
                  </a:lnTo>
                  <a:lnTo>
                    <a:pt x="85" y="107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5964275" y="3198959"/>
              <a:ext cx="277812" cy="307661"/>
            </a:xfrm>
            <a:custGeom>
              <a:avLst/>
              <a:gdLst>
                <a:gd name="T0" fmla="*/ 0 w 406"/>
                <a:gd name="T1" fmla="*/ 94 h 378"/>
                <a:gd name="T2" fmla="*/ 10 w 406"/>
                <a:gd name="T3" fmla="*/ 52 h 378"/>
                <a:gd name="T4" fmla="*/ 59 w 406"/>
                <a:gd name="T5" fmla="*/ 30 h 378"/>
                <a:gd name="T6" fmla="*/ 79 w 406"/>
                <a:gd name="T7" fmla="*/ 49 h 378"/>
                <a:gd name="T8" fmla="*/ 130 w 406"/>
                <a:gd name="T9" fmla="*/ 10 h 378"/>
                <a:gd name="T10" fmla="*/ 183 w 406"/>
                <a:gd name="T11" fmla="*/ 0 h 378"/>
                <a:gd name="T12" fmla="*/ 241 w 406"/>
                <a:gd name="T13" fmla="*/ 25 h 378"/>
                <a:gd name="T14" fmla="*/ 241 w 406"/>
                <a:gd name="T15" fmla="*/ 68 h 378"/>
                <a:gd name="T16" fmla="*/ 194 w 406"/>
                <a:gd name="T17" fmla="*/ 73 h 378"/>
                <a:gd name="T18" fmla="*/ 199 w 406"/>
                <a:gd name="T19" fmla="*/ 124 h 378"/>
                <a:gd name="T20" fmla="*/ 276 w 406"/>
                <a:gd name="T21" fmla="*/ 211 h 378"/>
                <a:gd name="T22" fmla="*/ 324 w 406"/>
                <a:gd name="T23" fmla="*/ 218 h 378"/>
                <a:gd name="T24" fmla="*/ 319 w 406"/>
                <a:gd name="T25" fmla="*/ 235 h 378"/>
                <a:gd name="T26" fmla="*/ 406 w 406"/>
                <a:gd name="T27" fmla="*/ 292 h 378"/>
                <a:gd name="T28" fmla="*/ 348 w 406"/>
                <a:gd name="T29" fmla="*/ 281 h 378"/>
                <a:gd name="T30" fmla="*/ 359 w 406"/>
                <a:gd name="T31" fmla="*/ 339 h 378"/>
                <a:gd name="T32" fmla="*/ 324 w 406"/>
                <a:gd name="T33" fmla="*/ 378 h 378"/>
                <a:gd name="T34" fmla="*/ 308 w 406"/>
                <a:gd name="T35" fmla="*/ 292 h 378"/>
                <a:gd name="T36" fmla="*/ 156 w 406"/>
                <a:gd name="T37" fmla="*/ 197 h 378"/>
                <a:gd name="T38" fmla="*/ 120 w 406"/>
                <a:gd name="T39" fmla="*/ 135 h 378"/>
                <a:gd name="T40" fmla="*/ 72 w 406"/>
                <a:gd name="T41" fmla="*/ 114 h 378"/>
                <a:gd name="T42" fmla="*/ 27 w 406"/>
                <a:gd name="T43" fmla="*/ 141 h 378"/>
                <a:gd name="T44" fmla="*/ 0 w 406"/>
                <a:gd name="T45" fmla="*/ 9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6" h="378">
                  <a:moveTo>
                    <a:pt x="0" y="94"/>
                  </a:moveTo>
                  <a:lnTo>
                    <a:pt x="10" y="52"/>
                  </a:lnTo>
                  <a:lnTo>
                    <a:pt x="59" y="30"/>
                  </a:lnTo>
                  <a:lnTo>
                    <a:pt x="79" y="49"/>
                  </a:lnTo>
                  <a:lnTo>
                    <a:pt x="130" y="10"/>
                  </a:lnTo>
                  <a:lnTo>
                    <a:pt x="183" y="0"/>
                  </a:lnTo>
                  <a:lnTo>
                    <a:pt x="241" y="25"/>
                  </a:lnTo>
                  <a:lnTo>
                    <a:pt x="241" y="68"/>
                  </a:lnTo>
                  <a:lnTo>
                    <a:pt x="194" y="73"/>
                  </a:lnTo>
                  <a:lnTo>
                    <a:pt x="199" y="124"/>
                  </a:lnTo>
                  <a:lnTo>
                    <a:pt x="276" y="211"/>
                  </a:lnTo>
                  <a:lnTo>
                    <a:pt x="324" y="218"/>
                  </a:lnTo>
                  <a:lnTo>
                    <a:pt x="319" y="235"/>
                  </a:lnTo>
                  <a:lnTo>
                    <a:pt x="406" y="292"/>
                  </a:lnTo>
                  <a:lnTo>
                    <a:pt x="348" y="281"/>
                  </a:lnTo>
                  <a:lnTo>
                    <a:pt x="359" y="339"/>
                  </a:lnTo>
                  <a:lnTo>
                    <a:pt x="324" y="378"/>
                  </a:lnTo>
                  <a:lnTo>
                    <a:pt x="308" y="292"/>
                  </a:lnTo>
                  <a:lnTo>
                    <a:pt x="156" y="197"/>
                  </a:lnTo>
                  <a:lnTo>
                    <a:pt x="120" y="135"/>
                  </a:lnTo>
                  <a:lnTo>
                    <a:pt x="72" y="114"/>
                  </a:lnTo>
                  <a:lnTo>
                    <a:pt x="27" y="141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98" name="Freeform 121"/>
            <p:cNvSpPr>
              <a:spLocks/>
            </p:cNvSpPr>
            <p:nvPr/>
          </p:nvSpPr>
          <p:spPr bwMode="auto">
            <a:xfrm>
              <a:off x="6000787" y="3395111"/>
              <a:ext cx="34925" cy="77923"/>
            </a:xfrm>
            <a:custGeom>
              <a:avLst/>
              <a:gdLst>
                <a:gd name="T0" fmla="*/ 0 w 49"/>
                <a:gd name="T1" fmla="*/ 17 h 96"/>
                <a:gd name="T2" fmla="*/ 7 w 49"/>
                <a:gd name="T3" fmla="*/ 87 h 96"/>
                <a:gd name="T4" fmla="*/ 29 w 49"/>
                <a:gd name="T5" fmla="*/ 96 h 96"/>
                <a:gd name="T6" fmla="*/ 49 w 49"/>
                <a:gd name="T7" fmla="*/ 37 h 96"/>
                <a:gd name="T8" fmla="*/ 29 w 49"/>
                <a:gd name="T9" fmla="*/ 0 h 96"/>
                <a:gd name="T10" fmla="*/ 0 w 49"/>
                <a:gd name="T11" fmla="*/ 1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6">
                  <a:moveTo>
                    <a:pt x="0" y="17"/>
                  </a:moveTo>
                  <a:lnTo>
                    <a:pt x="7" y="87"/>
                  </a:lnTo>
                  <a:lnTo>
                    <a:pt x="29" y="96"/>
                  </a:lnTo>
                  <a:lnTo>
                    <a:pt x="49" y="37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6102387" y="3499904"/>
              <a:ext cx="73025" cy="48366"/>
            </a:xfrm>
            <a:custGeom>
              <a:avLst/>
              <a:gdLst>
                <a:gd name="T0" fmla="*/ 0 w 105"/>
                <a:gd name="T1" fmla="*/ 14 h 60"/>
                <a:gd name="T2" fmla="*/ 88 w 105"/>
                <a:gd name="T3" fmla="*/ 60 h 60"/>
                <a:gd name="T4" fmla="*/ 105 w 105"/>
                <a:gd name="T5" fmla="*/ 0 h 60"/>
                <a:gd name="T6" fmla="*/ 0 w 105"/>
                <a:gd name="T7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60">
                  <a:moveTo>
                    <a:pt x="0" y="14"/>
                  </a:moveTo>
                  <a:lnTo>
                    <a:pt x="88" y="60"/>
                  </a:lnTo>
                  <a:lnTo>
                    <a:pt x="10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8880512" y="3638284"/>
              <a:ext cx="57150" cy="80610"/>
            </a:xfrm>
            <a:custGeom>
              <a:avLst/>
              <a:gdLst>
                <a:gd name="T0" fmla="*/ 0 w 81"/>
                <a:gd name="T1" fmla="*/ 25 h 96"/>
                <a:gd name="T2" fmla="*/ 3 w 81"/>
                <a:gd name="T3" fmla="*/ 51 h 96"/>
                <a:gd name="T4" fmla="*/ 22 w 81"/>
                <a:gd name="T5" fmla="*/ 25 h 96"/>
                <a:gd name="T6" fmla="*/ 31 w 81"/>
                <a:gd name="T7" fmla="*/ 41 h 96"/>
                <a:gd name="T8" fmla="*/ 21 w 81"/>
                <a:gd name="T9" fmla="*/ 96 h 96"/>
                <a:gd name="T10" fmla="*/ 59 w 81"/>
                <a:gd name="T11" fmla="*/ 96 h 96"/>
                <a:gd name="T12" fmla="*/ 81 w 81"/>
                <a:gd name="T13" fmla="*/ 37 h 96"/>
                <a:gd name="T14" fmla="*/ 69 w 81"/>
                <a:gd name="T15" fmla="*/ 6 h 96"/>
                <a:gd name="T16" fmla="*/ 32 w 81"/>
                <a:gd name="T17" fmla="*/ 0 h 96"/>
                <a:gd name="T18" fmla="*/ 0 w 81"/>
                <a:gd name="T19" fmla="*/ 2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96">
                  <a:moveTo>
                    <a:pt x="0" y="25"/>
                  </a:moveTo>
                  <a:lnTo>
                    <a:pt x="3" y="51"/>
                  </a:lnTo>
                  <a:lnTo>
                    <a:pt x="22" y="25"/>
                  </a:lnTo>
                  <a:lnTo>
                    <a:pt x="31" y="41"/>
                  </a:lnTo>
                  <a:lnTo>
                    <a:pt x="21" y="96"/>
                  </a:lnTo>
                  <a:lnTo>
                    <a:pt x="59" y="96"/>
                  </a:lnTo>
                  <a:lnTo>
                    <a:pt x="81" y="37"/>
                  </a:lnTo>
                  <a:lnTo>
                    <a:pt x="69" y="6"/>
                  </a:lnTo>
                  <a:lnTo>
                    <a:pt x="3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01" name="Freeform 124"/>
            <p:cNvSpPr>
              <a:spLocks/>
            </p:cNvSpPr>
            <p:nvPr/>
          </p:nvSpPr>
          <p:spPr bwMode="auto">
            <a:xfrm>
              <a:off x="8909087" y="3395111"/>
              <a:ext cx="266700" cy="253921"/>
            </a:xfrm>
            <a:custGeom>
              <a:avLst/>
              <a:gdLst>
                <a:gd name="T0" fmla="*/ 0 w 392"/>
                <a:gd name="T1" fmla="*/ 294 h 313"/>
                <a:gd name="T2" fmla="*/ 68 w 392"/>
                <a:gd name="T3" fmla="*/ 236 h 313"/>
                <a:gd name="T4" fmla="*/ 167 w 392"/>
                <a:gd name="T5" fmla="*/ 236 h 313"/>
                <a:gd name="T6" fmla="*/ 209 w 392"/>
                <a:gd name="T7" fmla="*/ 164 h 313"/>
                <a:gd name="T8" fmla="*/ 226 w 392"/>
                <a:gd name="T9" fmla="*/ 159 h 313"/>
                <a:gd name="T10" fmla="*/ 226 w 392"/>
                <a:gd name="T11" fmla="*/ 185 h 313"/>
                <a:gd name="T12" fmla="*/ 272 w 392"/>
                <a:gd name="T13" fmla="*/ 159 h 313"/>
                <a:gd name="T14" fmla="*/ 309 w 392"/>
                <a:gd name="T15" fmla="*/ 104 h 313"/>
                <a:gd name="T16" fmla="*/ 327 w 392"/>
                <a:gd name="T17" fmla="*/ 15 h 313"/>
                <a:gd name="T18" fmla="*/ 357 w 392"/>
                <a:gd name="T19" fmla="*/ 20 h 313"/>
                <a:gd name="T20" fmla="*/ 347 w 392"/>
                <a:gd name="T21" fmla="*/ 0 h 313"/>
                <a:gd name="T22" fmla="*/ 365 w 392"/>
                <a:gd name="T23" fmla="*/ 1 h 313"/>
                <a:gd name="T24" fmla="*/ 392 w 392"/>
                <a:gd name="T25" fmla="*/ 74 h 313"/>
                <a:gd name="T26" fmla="*/ 357 w 392"/>
                <a:gd name="T27" fmla="*/ 126 h 313"/>
                <a:gd name="T28" fmla="*/ 357 w 392"/>
                <a:gd name="T29" fmla="*/ 174 h 313"/>
                <a:gd name="T30" fmla="*/ 333 w 392"/>
                <a:gd name="T31" fmla="*/ 247 h 313"/>
                <a:gd name="T32" fmla="*/ 314 w 392"/>
                <a:gd name="T33" fmla="*/ 257 h 313"/>
                <a:gd name="T34" fmla="*/ 314 w 392"/>
                <a:gd name="T35" fmla="*/ 232 h 313"/>
                <a:gd name="T36" fmla="*/ 256 w 392"/>
                <a:gd name="T37" fmla="*/ 270 h 313"/>
                <a:gd name="T38" fmla="*/ 209 w 392"/>
                <a:gd name="T39" fmla="*/ 251 h 313"/>
                <a:gd name="T40" fmla="*/ 212 w 392"/>
                <a:gd name="T41" fmla="*/ 285 h 313"/>
                <a:gd name="T42" fmla="*/ 170 w 392"/>
                <a:gd name="T43" fmla="*/ 313 h 313"/>
                <a:gd name="T44" fmla="*/ 157 w 392"/>
                <a:gd name="T45" fmla="*/ 268 h 313"/>
                <a:gd name="T46" fmla="*/ 0 w 392"/>
                <a:gd name="T47" fmla="*/ 29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2" h="313">
                  <a:moveTo>
                    <a:pt x="0" y="294"/>
                  </a:moveTo>
                  <a:lnTo>
                    <a:pt x="68" y="236"/>
                  </a:lnTo>
                  <a:lnTo>
                    <a:pt x="167" y="236"/>
                  </a:lnTo>
                  <a:lnTo>
                    <a:pt x="209" y="164"/>
                  </a:lnTo>
                  <a:lnTo>
                    <a:pt x="226" y="159"/>
                  </a:lnTo>
                  <a:lnTo>
                    <a:pt x="226" y="185"/>
                  </a:lnTo>
                  <a:lnTo>
                    <a:pt x="272" y="159"/>
                  </a:lnTo>
                  <a:lnTo>
                    <a:pt x="309" y="104"/>
                  </a:lnTo>
                  <a:lnTo>
                    <a:pt x="327" y="15"/>
                  </a:lnTo>
                  <a:lnTo>
                    <a:pt x="357" y="20"/>
                  </a:lnTo>
                  <a:lnTo>
                    <a:pt x="347" y="0"/>
                  </a:lnTo>
                  <a:lnTo>
                    <a:pt x="365" y="1"/>
                  </a:lnTo>
                  <a:lnTo>
                    <a:pt x="392" y="74"/>
                  </a:lnTo>
                  <a:lnTo>
                    <a:pt x="357" y="126"/>
                  </a:lnTo>
                  <a:lnTo>
                    <a:pt x="357" y="174"/>
                  </a:lnTo>
                  <a:lnTo>
                    <a:pt x="333" y="247"/>
                  </a:lnTo>
                  <a:lnTo>
                    <a:pt x="314" y="257"/>
                  </a:lnTo>
                  <a:lnTo>
                    <a:pt x="314" y="232"/>
                  </a:lnTo>
                  <a:lnTo>
                    <a:pt x="256" y="270"/>
                  </a:lnTo>
                  <a:lnTo>
                    <a:pt x="209" y="251"/>
                  </a:lnTo>
                  <a:lnTo>
                    <a:pt x="212" y="285"/>
                  </a:lnTo>
                  <a:lnTo>
                    <a:pt x="170" y="313"/>
                  </a:lnTo>
                  <a:lnTo>
                    <a:pt x="157" y="268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02" name="Freeform 125"/>
            <p:cNvSpPr>
              <a:spLocks/>
            </p:cNvSpPr>
            <p:nvPr/>
          </p:nvSpPr>
          <p:spPr bwMode="auto">
            <a:xfrm>
              <a:off x="8944012" y="3628880"/>
              <a:ext cx="49213" cy="47022"/>
            </a:xfrm>
            <a:custGeom>
              <a:avLst/>
              <a:gdLst>
                <a:gd name="T0" fmla="*/ 0 w 77"/>
                <a:gd name="T1" fmla="*/ 31 h 58"/>
                <a:gd name="T2" fmla="*/ 25 w 77"/>
                <a:gd name="T3" fmla="*/ 58 h 58"/>
                <a:gd name="T4" fmla="*/ 72 w 77"/>
                <a:gd name="T5" fmla="*/ 35 h 58"/>
                <a:gd name="T6" fmla="*/ 77 w 77"/>
                <a:gd name="T7" fmla="*/ 0 h 58"/>
                <a:gd name="T8" fmla="*/ 0 w 77"/>
                <a:gd name="T9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8">
                  <a:moveTo>
                    <a:pt x="0" y="31"/>
                  </a:moveTo>
                  <a:lnTo>
                    <a:pt x="25" y="58"/>
                  </a:lnTo>
                  <a:lnTo>
                    <a:pt x="72" y="35"/>
                  </a:lnTo>
                  <a:lnTo>
                    <a:pt x="77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03" name="Freeform 126"/>
            <p:cNvSpPr>
              <a:spLocks/>
            </p:cNvSpPr>
            <p:nvPr/>
          </p:nvSpPr>
          <p:spPr bwMode="auto">
            <a:xfrm>
              <a:off x="9121812" y="3259417"/>
              <a:ext cx="139700" cy="135694"/>
            </a:xfrm>
            <a:custGeom>
              <a:avLst/>
              <a:gdLst>
                <a:gd name="T0" fmla="*/ 0 w 203"/>
                <a:gd name="T1" fmla="*/ 121 h 170"/>
                <a:gd name="T2" fmla="*/ 9 w 203"/>
                <a:gd name="T3" fmla="*/ 170 h 170"/>
                <a:gd name="T4" fmla="*/ 43 w 203"/>
                <a:gd name="T5" fmla="*/ 151 h 170"/>
                <a:gd name="T6" fmla="*/ 20 w 203"/>
                <a:gd name="T7" fmla="*/ 123 h 170"/>
                <a:gd name="T8" fmla="*/ 116 w 203"/>
                <a:gd name="T9" fmla="*/ 147 h 170"/>
                <a:gd name="T10" fmla="*/ 140 w 203"/>
                <a:gd name="T11" fmla="*/ 109 h 170"/>
                <a:gd name="T12" fmla="*/ 203 w 203"/>
                <a:gd name="T13" fmla="*/ 95 h 170"/>
                <a:gd name="T14" fmla="*/ 182 w 203"/>
                <a:gd name="T15" fmla="*/ 69 h 170"/>
                <a:gd name="T16" fmla="*/ 189 w 203"/>
                <a:gd name="T17" fmla="*/ 49 h 170"/>
                <a:gd name="T18" fmla="*/ 134 w 203"/>
                <a:gd name="T19" fmla="*/ 52 h 170"/>
                <a:gd name="T20" fmla="*/ 69 w 203"/>
                <a:gd name="T21" fmla="*/ 0 h 170"/>
                <a:gd name="T22" fmla="*/ 47 w 203"/>
                <a:gd name="T23" fmla="*/ 97 h 170"/>
                <a:gd name="T24" fmla="*/ 19 w 203"/>
                <a:gd name="T25" fmla="*/ 91 h 170"/>
                <a:gd name="T26" fmla="*/ 0 w 203"/>
                <a:gd name="T27" fmla="*/ 12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170">
                  <a:moveTo>
                    <a:pt x="0" y="121"/>
                  </a:moveTo>
                  <a:lnTo>
                    <a:pt x="9" y="170"/>
                  </a:lnTo>
                  <a:lnTo>
                    <a:pt x="43" y="151"/>
                  </a:lnTo>
                  <a:lnTo>
                    <a:pt x="20" y="123"/>
                  </a:lnTo>
                  <a:lnTo>
                    <a:pt x="116" y="147"/>
                  </a:lnTo>
                  <a:lnTo>
                    <a:pt x="140" y="109"/>
                  </a:lnTo>
                  <a:lnTo>
                    <a:pt x="203" y="95"/>
                  </a:lnTo>
                  <a:lnTo>
                    <a:pt x="182" y="69"/>
                  </a:lnTo>
                  <a:lnTo>
                    <a:pt x="189" y="49"/>
                  </a:lnTo>
                  <a:lnTo>
                    <a:pt x="134" y="52"/>
                  </a:lnTo>
                  <a:lnTo>
                    <a:pt x="69" y="0"/>
                  </a:lnTo>
                  <a:lnTo>
                    <a:pt x="47" y="97"/>
                  </a:lnTo>
                  <a:lnTo>
                    <a:pt x="19" y="9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04" name="Freeform 127"/>
            <p:cNvSpPr>
              <a:spLocks/>
            </p:cNvSpPr>
            <p:nvPr/>
          </p:nvSpPr>
          <p:spPr bwMode="auto">
            <a:xfrm>
              <a:off x="8750337" y="3346745"/>
              <a:ext cx="150813" cy="170624"/>
            </a:xfrm>
            <a:custGeom>
              <a:avLst/>
              <a:gdLst>
                <a:gd name="T0" fmla="*/ 0 w 219"/>
                <a:gd name="T1" fmla="*/ 119 h 210"/>
                <a:gd name="T2" fmla="*/ 42 w 219"/>
                <a:gd name="T3" fmla="*/ 135 h 210"/>
                <a:gd name="T4" fmla="*/ 16 w 219"/>
                <a:gd name="T5" fmla="*/ 197 h 210"/>
                <a:gd name="T6" fmla="*/ 79 w 219"/>
                <a:gd name="T7" fmla="*/ 210 h 210"/>
                <a:gd name="T8" fmla="*/ 143 w 219"/>
                <a:gd name="T9" fmla="*/ 173 h 210"/>
                <a:gd name="T10" fmla="*/ 112 w 219"/>
                <a:gd name="T11" fmla="*/ 125 h 210"/>
                <a:gd name="T12" fmla="*/ 187 w 219"/>
                <a:gd name="T13" fmla="*/ 81 h 210"/>
                <a:gd name="T14" fmla="*/ 219 w 219"/>
                <a:gd name="T15" fmla="*/ 17 h 210"/>
                <a:gd name="T16" fmla="*/ 218 w 219"/>
                <a:gd name="T17" fmla="*/ 12 h 210"/>
                <a:gd name="T18" fmla="*/ 204 w 219"/>
                <a:gd name="T19" fmla="*/ 0 h 210"/>
                <a:gd name="T20" fmla="*/ 136 w 219"/>
                <a:gd name="T21" fmla="*/ 38 h 210"/>
                <a:gd name="T22" fmla="*/ 136 w 219"/>
                <a:gd name="T23" fmla="*/ 62 h 210"/>
                <a:gd name="T24" fmla="*/ 88 w 219"/>
                <a:gd name="T25" fmla="*/ 54 h 210"/>
                <a:gd name="T26" fmla="*/ 0 w 219"/>
                <a:gd name="T27" fmla="*/ 11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210">
                  <a:moveTo>
                    <a:pt x="0" y="119"/>
                  </a:moveTo>
                  <a:lnTo>
                    <a:pt x="42" y="135"/>
                  </a:lnTo>
                  <a:lnTo>
                    <a:pt x="16" y="197"/>
                  </a:lnTo>
                  <a:lnTo>
                    <a:pt x="79" y="210"/>
                  </a:lnTo>
                  <a:lnTo>
                    <a:pt x="143" y="173"/>
                  </a:lnTo>
                  <a:lnTo>
                    <a:pt x="112" y="125"/>
                  </a:lnTo>
                  <a:lnTo>
                    <a:pt x="187" y="81"/>
                  </a:lnTo>
                  <a:lnTo>
                    <a:pt x="219" y="17"/>
                  </a:lnTo>
                  <a:lnTo>
                    <a:pt x="218" y="12"/>
                  </a:lnTo>
                  <a:lnTo>
                    <a:pt x="204" y="0"/>
                  </a:lnTo>
                  <a:lnTo>
                    <a:pt x="136" y="38"/>
                  </a:lnTo>
                  <a:lnTo>
                    <a:pt x="136" y="62"/>
                  </a:lnTo>
                  <a:lnTo>
                    <a:pt x="88" y="54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05" name="Freeform 128"/>
            <p:cNvSpPr>
              <a:spLocks/>
            </p:cNvSpPr>
            <p:nvPr/>
          </p:nvSpPr>
          <p:spPr bwMode="auto">
            <a:xfrm>
              <a:off x="8794787" y="3487812"/>
              <a:ext cx="84138" cy="135694"/>
            </a:xfrm>
            <a:custGeom>
              <a:avLst/>
              <a:gdLst>
                <a:gd name="T0" fmla="*/ 0 w 119"/>
                <a:gd name="T1" fmla="*/ 166 h 166"/>
                <a:gd name="T2" fmla="*/ 13 w 119"/>
                <a:gd name="T3" fmla="*/ 37 h 166"/>
                <a:gd name="T4" fmla="*/ 77 w 119"/>
                <a:gd name="T5" fmla="*/ 0 h 166"/>
                <a:gd name="T6" fmla="*/ 119 w 119"/>
                <a:gd name="T7" fmla="*/ 103 h 166"/>
                <a:gd name="T8" fmla="*/ 75 w 119"/>
                <a:gd name="T9" fmla="*/ 149 h 166"/>
                <a:gd name="T10" fmla="*/ 0 w 119"/>
                <a:gd name="T1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66">
                  <a:moveTo>
                    <a:pt x="0" y="166"/>
                  </a:moveTo>
                  <a:lnTo>
                    <a:pt x="13" y="37"/>
                  </a:lnTo>
                  <a:lnTo>
                    <a:pt x="77" y="0"/>
                  </a:lnTo>
                  <a:lnTo>
                    <a:pt x="119" y="103"/>
                  </a:lnTo>
                  <a:lnTo>
                    <a:pt x="75" y="149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06" name="Freeform 129"/>
            <p:cNvSpPr>
              <a:spLocks/>
            </p:cNvSpPr>
            <p:nvPr/>
          </p:nvSpPr>
          <p:spPr bwMode="auto">
            <a:xfrm>
              <a:off x="8180425" y="3979533"/>
              <a:ext cx="171450" cy="235113"/>
            </a:xfrm>
            <a:custGeom>
              <a:avLst/>
              <a:gdLst>
                <a:gd name="T0" fmla="*/ 0 w 249"/>
                <a:gd name="T1" fmla="*/ 63 h 289"/>
                <a:gd name="T2" fmla="*/ 31 w 249"/>
                <a:gd name="T3" fmla="*/ 105 h 289"/>
                <a:gd name="T4" fmla="*/ 23 w 249"/>
                <a:gd name="T5" fmla="*/ 176 h 289"/>
                <a:gd name="T6" fmla="*/ 110 w 249"/>
                <a:gd name="T7" fmla="*/ 143 h 289"/>
                <a:gd name="T8" fmla="*/ 148 w 249"/>
                <a:gd name="T9" fmla="*/ 176 h 289"/>
                <a:gd name="T10" fmla="*/ 180 w 249"/>
                <a:gd name="T11" fmla="*/ 247 h 289"/>
                <a:gd name="T12" fmla="*/ 170 w 249"/>
                <a:gd name="T13" fmla="*/ 289 h 289"/>
                <a:gd name="T14" fmla="*/ 249 w 249"/>
                <a:gd name="T15" fmla="*/ 277 h 289"/>
                <a:gd name="T16" fmla="*/ 211 w 249"/>
                <a:gd name="T17" fmla="*/ 187 h 289"/>
                <a:gd name="T18" fmla="*/ 125 w 249"/>
                <a:gd name="T19" fmla="*/ 115 h 289"/>
                <a:gd name="T20" fmla="*/ 150 w 249"/>
                <a:gd name="T21" fmla="*/ 77 h 289"/>
                <a:gd name="T22" fmla="*/ 104 w 249"/>
                <a:gd name="T23" fmla="*/ 55 h 289"/>
                <a:gd name="T24" fmla="*/ 67 w 249"/>
                <a:gd name="T25" fmla="*/ 0 h 289"/>
                <a:gd name="T26" fmla="*/ 45 w 249"/>
                <a:gd name="T27" fmla="*/ 3 h 289"/>
                <a:gd name="T28" fmla="*/ 46 w 249"/>
                <a:gd name="T29" fmla="*/ 41 h 289"/>
                <a:gd name="T30" fmla="*/ 31 w 249"/>
                <a:gd name="T31" fmla="*/ 31 h 289"/>
                <a:gd name="T32" fmla="*/ 0 w 249"/>
                <a:gd name="T33" fmla="*/ 6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89">
                  <a:moveTo>
                    <a:pt x="0" y="63"/>
                  </a:moveTo>
                  <a:lnTo>
                    <a:pt x="31" y="105"/>
                  </a:lnTo>
                  <a:lnTo>
                    <a:pt x="23" y="176"/>
                  </a:lnTo>
                  <a:lnTo>
                    <a:pt x="110" y="143"/>
                  </a:lnTo>
                  <a:lnTo>
                    <a:pt x="148" y="176"/>
                  </a:lnTo>
                  <a:lnTo>
                    <a:pt x="180" y="247"/>
                  </a:lnTo>
                  <a:lnTo>
                    <a:pt x="170" y="289"/>
                  </a:lnTo>
                  <a:lnTo>
                    <a:pt x="249" y="277"/>
                  </a:lnTo>
                  <a:lnTo>
                    <a:pt x="211" y="187"/>
                  </a:lnTo>
                  <a:lnTo>
                    <a:pt x="125" y="115"/>
                  </a:lnTo>
                  <a:lnTo>
                    <a:pt x="150" y="77"/>
                  </a:lnTo>
                  <a:lnTo>
                    <a:pt x="104" y="55"/>
                  </a:lnTo>
                  <a:lnTo>
                    <a:pt x="67" y="0"/>
                  </a:lnTo>
                  <a:lnTo>
                    <a:pt x="45" y="3"/>
                  </a:lnTo>
                  <a:lnTo>
                    <a:pt x="46" y="41"/>
                  </a:lnTo>
                  <a:lnTo>
                    <a:pt x="31" y="31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07" name="Freeform 130"/>
            <p:cNvSpPr>
              <a:spLocks/>
            </p:cNvSpPr>
            <p:nvPr/>
          </p:nvSpPr>
          <p:spPr bwMode="auto">
            <a:xfrm>
              <a:off x="5940462" y="3092822"/>
              <a:ext cx="12700" cy="22840"/>
            </a:xfrm>
            <a:custGeom>
              <a:avLst/>
              <a:gdLst>
                <a:gd name="T0" fmla="*/ 0 w 18"/>
                <a:gd name="T1" fmla="*/ 25 h 31"/>
                <a:gd name="T2" fmla="*/ 12 w 18"/>
                <a:gd name="T3" fmla="*/ 0 h 31"/>
                <a:gd name="T4" fmla="*/ 18 w 18"/>
                <a:gd name="T5" fmla="*/ 31 h 31"/>
                <a:gd name="T6" fmla="*/ 0 w 18"/>
                <a:gd name="T7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1">
                  <a:moveTo>
                    <a:pt x="0" y="25"/>
                  </a:moveTo>
                  <a:lnTo>
                    <a:pt x="12" y="0"/>
                  </a:lnTo>
                  <a:lnTo>
                    <a:pt x="18" y="3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8180425" y="4433636"/>
              <a:ext cx="88900" cy="139724"/>
            </a:xfrm>
            <a:custGeom>
              <a:avLst/>
              <a:gdLst>
                <a:gd name="T0" fmla="*/ 0 w 129"/>
                <a:gd name="T1" fmla="*/ 0 h 173"/>
                <a:gd name="T2" fmla="*/ 27 w 129"/>
                <a:gd name="T3" fmla="*/ 0 h 173"/>
                <a:gd name="T4" fmla="*/ 35 w 129"/>
                <a:gd name="T5" fmla="*/ 33 h 173"/>
                <a:gd name="T6" fmla="*/ 67 w 129"/>
                <a:gd name="T7" fmla="*/ 13 h 173"/>
                <a:gd name="T8" fmla="*/ 110 w 129"/>
                <a:gd name="T9" fmla="*/ 52 h 173"/>
                <a:gd name="T10" fmla="*/ 129 w 129"/>
                <a:gd name="T11" fmla="*/ 173 h 173"/>
                <a:gd name="T12" fmla="*/ 41 w 129"/>
                <a:gd name="T13" fmla="*/ 124 h 173"/>
                <a:gd name="T14" fmla="*/ 0 w 129"/>
                <a:gd name="T1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73">
                  <a:moveTo>
                    <a:pt x="0" y="0"/>
                  </a:moveTo>
                  <a:lnTo>
                    <a:pt x="27" y="0"/>
                  </a:lnTo>
                  <a:lnTo>
                    <a:pt x="35" y="33"/>
                  </a:lnTo>
                  <a:lnTo>
                    <a:pt x="67" y="13"/>
                  </a:lnTo>
                  <a:lnTo>
                    <a:pt x="110" y="52"/>
                  </a:lnTo>
                  <a:lnTo>
                    <a:pt x="129" y="173"/>
                  </a:lnTo>
                  <a:lnTo>
                    <a:pt x="41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8405850" y="4425575"/>
              <a:ext cx="225425" cy="166594"/>
            </a:xfrm>
            <a:custGeom>
              <a:avLst/>
              <a:gdLst>
                <a:gd name="T0" fmla="*/ 0 w 331"/>
                <a:gd name="T1" fmla="*/ 182 h 206"/>
                <a:gd name="T2" fmla="*/ 29 w 331"/>
                <a:gd name="T3" fmla="*/ 206 h 206"/>
                <a:gd name="T4" fmla="*/ 134 w 331"/>
                <a:gd name="T5" fmla="*/ 197 h 206"/>
                <a:gd name="T6" fmla="*/ 168 w 331"/>
                <a:gd name="T7" fmla="*/ 183 h 206"/>
                <a:gd name="T8" fmla="*/ 214 w 331"/>
                <a:gd name="T9" fmla="*/ 89 h 206"/>
                <a:gd name="T10" fmla="*/ 273 w 331"/>
                <a:gd name="T11" fmla="*/ 93 h 206"/>
                <a:gd name="T12" fmla="*/ 331 w 331"/>
                <a:gd name="T13" fmla="*/ 61 h 206"/>
                <a:gd name="T14" fmla="*/ 277 w 331"/>
                <a:gd name="T15" fmla="*/ 33 h 206"/>
                <a:gd name="T16" fmla="*/ 259 w 331"/>
                <a:gd name="T17" fmla="*/ 0 h 206"/>
                <a:gd name="T18" fmla="*/ 190 w 331"/>
                <a:gd name="T19" fmla="*/ 62 h 206"/>
                <a:gd name="T20" fmla="*/ 169 w 331"/>
                <a:gd name="T21" fmla="*/ 99 h 206"/>
                <a:gd name="T22" fmla="*/ 148 w 331"/>
                <a:gd name="T23" fmla="*/ 79 h 206"/>
                <a:gd name="T24" fmla="*/ 110 w 331"/>
                <a:gd name="T25" fmla="*/ 131 h 206"/>
                <a:gd name="T26" fmla="*/ 65 w 331"/>
                <a:gd name="T27" fmla="*/ 137 h 206"/>
                <a:gd name="T28" fmla="*/ 51 w 331"/>
                <a:gd name="T29" fmla="*/ 183 h 206"/>
                <a:gd name="T30" fmla="*/ 0 w 331"/>
                <a:gd name="T31" fmla="*/ 18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1" h="206">
                  <a:moveTo>
                    <a:pt x="0" y="182"/>
                  </a:moveTo>
                  <a:lnTo>
                    <a:pt x="29" y="206"/>
                  </a:lnTo>
                  <a:lnTo>
                    <a:pt x="134" y="197"/>
                  </a:lnTo>
                  <a:lnTo>
                    <a:pt x="168" y="183"/>
                  </a:lnTo>
                  <a:lnTo>
                    <a:pt x="214" y="89"/>
                  </a:lnTo>
                  <a:lnTo>
                    <a:pt x="273" y="93"/>
                  </a:lnTo>
                  <a:lnTo>
                    <a:pt x="331" y="61"/>
                  </a:lnTo>
                  <a:lnTo>
                    <a:pt x="277" y="33"/>
                  </a:lnTo>
                  <a:lnTo>
                    <a:pt x="259" y="0"/>
                  </a:lnTo>
                  <a:lnTo>
                    <a:pt x="190" y="62"/>
                  </a:lnTo>
                  <a:lnTo>
                    <a:pt x="169" y="99"/>
                  </a:lnTo>
                  <a:lnTo>
                    <a:pt x="148" y="79"/>
                  </a:lnTo>
                  <a:lnTo>
                    <a:pt x="110" y="131"/>
                  </a:lnTo>
                  <a:lnTo>
                    <a:pt x="65" y="137"/>
                  </a:lnTo>
                  <a:lnTo>
                    <a:pt x="51" y="183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10" name="Freeform 133"/>
            <p:cNvSpPr>
              <a:spLocks/>
            </p:cNvSpPr>
            <p:nvPr/>
          </p:nvSpPr>
          <p:spPr bwMode="auto">
            <a:xfrm>
              <a:off x="2560655" y="3656418"/>
              <a:ext cx="712787" cy="536057"/>
            </a:xfrm>
            <a:custGeom>
              <a:avLst/>
              <a:gdLst>
                <a:gd name="T0" fmla="*/ 0 w 1045"/>
                <a:gd name="T1" fmla="*/ 6 h 661"/>
                <a:gd name="T2" fmla="*/ 51 w 1045"/>
                <a:gd name="T3" fmla="*/ 111 h 661"/>
                <a:gd name="T4" fmla="*/ 109 w 1045"/>
                <a:gd name="T5" fmla="*/ 158 h 661"/>
                <a:gd name="T6" fmla="*/ 105 w 1045"/>
                <a:gd name="T7" fmla="*/ 186 h 661"/>
                <a:gd name="T8" fmla="*/ 75 w 1045"/>
                <a:gd name="T9" fmla="*/ 193 h 661"/>
                <a:gd name="T10" fmla="*/ 140 w 1045"/>
                <a:gd name="T11" fmla="*/ 214 h 661"/>
                <a:gd name="T12" fmla="*/ 176 w 1045"/>
                <a:gd name="T13" fmla="*/ 260 h 661"/>
                <a:gd name="T14" fmla="*/ 173 w 1045"/>
                <a:gd name="T15" fmla="*/ 298 h 661"/>
                <a:gd name="T16" fmla="*/ 248 w 1045"/>
                <a:gd name="T17" fmla="*/ 363 h 661"/>
                <a:gd name="T18" fmla="*/ 265 w 1045"/>
                <a:gd name="T19" fmla="*/ 343 h 661"/>
                <a:gd name="T20" fmla="*/ 89 w 1045"/>
                <a:gd name="T21" fmla="*/ 96 h 661"/>
                <a:gd name="T22" fmla="*/ 77 w 1045"/>
                <a:gd name="T23" fmla="*/ 27 h 661"/>
                <a:gd name="T24" fmla="*/ 116 w 1045"/>
                <a:gd name="T25" fmla="*/ 45 h 661"/>
                <a:gd name="T26" fmla="*/ 182 w 1045"/>
                <a:gd name="T27" fmla="*/ 152 h 661"/>
                <a:gd name="T28" fmla="*/ 275 w 1045"/>
                <a:gd name="T29" fmla="*/ 235 h 661"/>
                <a:gd name="T30" fmla="*/ 270 w 1045"/>
                <a:gd name="T31" fmla="*/ 267 h 661"/>
                <a:gd name="T32" fmla="*/ 400 w 1045"/>
                <a:gd name="T33" fmla="*/ 375 h 661"/>
                <a:gd name="T34" fmla="*/ 414 w 1045"/>
                <a:gd name="T35" fmla="*/ 422 h 661"/>
                <a:gd name="T36" fmla="*/ 400 w 1045"/>
                <a:gd name="T37" fmla="*/ 454 h 661"/>
                <a:gd name="T38" fmla="*/ 429 w 1045"/>
                <a:gd name="T39" fmla="*/ 496 h 661"/>
                <a:gd name="T40" fmla="*/ 678 w 1045"/>
                <a:gd name="T41" fmla="*/ 613 h 661"/>
                <a:gd name="T42" fmla="*/ 785 w 1045"/>
                <a:gd name="T43" fmla="*/ 603 h 661"/>
                <a:gd name="T44" fmla="*/ 855 w 1045"/>
                <a:gd name="T45" fmla="*/ 661 h 661"/>
                <a:gd name="T46" fmla="*/ 886 w 1045"/>
                <a:gd name="T47" fmla="*/ 606 h 661"/>
                <a:gd name="T48" fmla="*/ 920 w 1045"/>
                <a:gd name="T49" fmla="*/ 603 h 661"/>
                <a:gd name="T50" fmla="*/ 883 w 1045"/>
                <a:gd name="T51" fmla="*/ 559 h 661"/>
                <a:gd name="T52" fmla="*/ 965 w 1045"/>
                <a:gd name="T53" fmla="*/ 541 h 661"/>
                <a:gd name="T54" fmla="*/ 990 w 1045"/>
                <a:gd name="T55" fmla="*/ 520 h 661"/>
                <a:gd name="T56" fmla="*/ 1003 w 1045"/>
                <a:gd name="T57" fmla="*/ 509 h 661"/>
                <a:gd name="T58" fmla="*/ 1011 w 1045"/>
                <a:gd name="T59" fmla="*/ 534 h 661"/>
                <a:gd name="T60" fmla="*/ 1045 w 1045"/>
                <a:gd name="T61" fmla="*/ 423 h 661"/>
                <a:gd name="T62" fmla="*/ 1001 w 1045"/>
                <a:gd name="T63" fmla="*/ 408 h 661"/>
                <a:gd name="T64" fmla="*/ 922 w 1045"/>
                <a:gd name="T65" fmla="*/ 423 h 661"/>
                <a:gd name="T66" fmla="*/ 882 w 1045"/>
                <a:gd name="T67" fmla="*/ 520 h 661"/>
                <a:gd name="T68" fmla="*/ 779 w 1045"/>
                <a:gd name="T69" fmla="*/ 530 h 661"/>
                <a:gd name="T70" fmla="*/ 738 w 1045"/>
                <a:gd name="T71" fmla="*/ 505 h 661"/>
                <a:gd name="T72" fmla="*/ 672 w 1045"/>
                <a:gd name="T73" fmla="*/ 390 h 661"/>
                <a:gd name="T74" fmla="*/ 670 w 1045"/>
                <a:gd name="T75" fmla="*/ 298 h 661"/>
                <a:gd name="T76" fmla="*/ 692 w 1045"/>
                <a:gd name="T77" fmla="*/ 256 h 661"/>
                <a:gd name="T78" fmla="*/ 622 w 1045"/>
                <a:gd name="T79" fmla="*/ 232 h 661"/>
                <a:gd name="T80" fmla="*/ 536 w 1045"/>
                <a:gd name="T81" fmla="*/ 110 h 661"/>
                <a:gd name="T82" fmla="*/ 464 w 1045"/>
                <a:gd name="T83" fmla="*/ 135 h 661"/>
                <a:gd name="T84" fmla="*/ 367 w 1045"/>
                <a:gd name="T85" fmla="*/ 33 h 661"/>
                <a:gd name="T86" fmla="*/ 213 w 1045"/>
                <a:gd name="T87" fmla="*/ 52 h 661"/>
                <a:gd name="T88" fmla="*/ 81 w 1045"/>
                <a:gd name="T89" fmla="*/ 0 h 661"/>
                <a:gd name="T90" fmla="*/ 0 w 1045"/>
                <a:gd name="T91" fmla="*/ 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5" h="661">
                  <a:moveTo>
                    <a:pt x="0" y="6"/>
                  </a:moveTo>
                  <a:lnTo>
                    <a:pt x="51" y="111"/>
                  </a:lnTo>
                  <a:lnTo>
                    <a:pt x="109" y="158"/>
                  </a:lnTo>
                  <a:lnTo>
                    <a:pt x="105" y="186"/>
                  </a:lnTo>
                  <a:lnTo>
                    <a:pt x="75" y="193"/>
                  </a:lnTo>
                  <a:lnTo>
                    <a:pt x="140" y="214"/>
                  </a:lnTo>
                  <a:lnTo>
                    <a:pt x="176" y="260"/>
                  </a:lnTo>
                  <a:lnTo>
                    <a:pt x="173" y="298"/>
                  </a:lnTo>
                  <a:lnTo>
                    <a:pt x="248" y="363"/>
                  </a:lnTo>
                  <a:lnTo>
                    <a:pt x="265" y="343"/>
                  </a:lnTo>
                  <a:lnTo>
                    <a:pt x="89" y="96"/>
                  </a:lnTo>
                  <a:lnTo>
                    <a:pt x="77" y="27"/>
                  </a:lnTo>
                  <a:lnTo>
                    <a:pt x="116" y="45"/>
                  </a:lnTo>
                  <a:lnTo>
                    <a:pt x="182" y="152"/>
                  </a:lnTo>
                  <a:lnTo>
                    <a:pt x="275" y="235"/>
                  </a:lnTo>
                  <a:lnTo>
                    <a:pt x="270" y="267"/>
                  </a:lnTo>
                  <a:lnTo>
                    <a:pt x="400" y="375"/>
                  </a:lnTo>
                  <a:lnTo>
                    <a:pt x="414" y="422"/>
                  </a:lnTo>
                  <a:lnTo>
                    <a:pt x="400" y="454"/>
                  </a:lnTo>
                  <a:lnTo>
                    <a:pt x="429" y="496"/>
                  </a:lnTo>
                  <a:lnTo>
                    <a:pt x="678" y="613"/>
                  </a:lnTo>
                  <a:lnTo>
                    <a:pt x="785" y="603"/>
                  </a:lnTo>
                  <a:lnTo>
                    <a:pt x="855" y="661"/>
                  </a:lnTo>
                  <a:lnTo>
                    <a:pt x="886" y="606"/>
                  </a:lnTo>
                  <a:lnTo>
                    <a:pt x="920" y="603"/>
                  </a:lnTo>
                  <a:lnTo>
                    <a:pt x="883" y="559"/>
                  </a:lnTo>
                  <a:lnTo>
                    <a:pt x="965" y="541"/>
                  </a:lnTo>
                  <a:lnTo>
                    <a:pt x="990" y="520"/>
                  </a:lnTo>
                  <a:lnTo>
                    <a:pt x="1003" y="509"/>
                  </a:lnTo>
                  <a:lnTo>
                    <a:pt x="1011" y="534"/>
                  </a:lnTo>
                  <a:lnTo>
                    <a:pt x="1045" y="423"/>
                  </a:lnTo>
                  <a:lnTo>
                    <a:pt x="1001" y="408"/>
                  </a:lnTo>
                  <a:lnTo>
                    <a:pt x="922" y="423"/>
                  </a:lnTo>
                  <a:lnTo>
                    <a:pt x="882" y="520"/>
                  </a:lnTo>
                  <a:lnTo>
                    <a:pt x="779" y="530"/>
                  </a:lnTo>
                  <a:lnTo>
                    <a:pt x="738" y="505"/>
                  </a:lnTo>
                  <a:lnTo>
                    <a:pt x="672" y="390"/>
                  </a:lnTo>
                  <a:lnTo>
                    <a:pt x="670" y="298"/>
                  </a:lnTo>
                  <a:lnTo>
                    <a:pt x="692" y="256"/>
                  </a:lnTo>
                  <a:lnTo>
                    <a:pt x="622" y="232"/>
                  </a:lnTo>
                  <a:lnTo>
                    <a:pt x="536" y="110"/>
                  </a:lnTo>
                  <a:lnTo>
                    <a:pt x="464" y="135"/>
                  </a:lnTo>
                  <a:lnTo>
                    <a:pt x="367" y="33"/>
                  </a:lnTo>
                  <a:lnTo>
                    <a:pt x="213" y="52"/>
                  </a:lnTo>
                  <a:lnTo>
                    <a:pt x="8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AEAEA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7885150" y="3014899"/>
              <a:ext cx="752475" cy="373493"/>
            </a:xfrm>
            <a:custGeom>
              <a:avLst/>
              <a:gdLst>
                <a:gd name="T0" fmla="*/ 0 w 1097"/>
                <a:gd name="T1" fmla="*/ 146 h 462"/>
                <a:gd name="T2" fmla="*/ 34 w 1097"/>
                <a:gd name="T3" fmla="*/ 192 h 462"/>
                <a:gd name="T4" fmla="*/ 82 w 1097"/>
                <a:gd name="T5" fmla="*/ 208 h 462"/>
                <a:gd name="T6" fmla="*/ 102 w 1097"/>
                <a:gd name="T7" fmla="*/ 308 h 462"/>
                <a:gd name="T8" fmla="*/ 254 w 1097"/>
                <a:gd name="T9" fmla="*/ 347 h 462"/>
                <a:gd name="T10" fmla="*/ 319 w 1097"/>
                <a:gd name="T11" fmla="*/ 413 h 462"/>
                <a:gd name="T12" fmla="*/ 445 w 1097"/>
                <a:gd name="T13" fmla="*/ 410 h 462"/>
                <a:gd name="T14" fmla="*/ 587 w 1097"/>
                <a:gd name="T15" fmla="*/ 462 h 462"/>
                <a:gd name="T16" fmla="*/ 777 w 1097"/>
                <a:gd name="T17" fmla="*/ 413 h 462"/>
                <a:gd name="T18" fmla="*/ 834 w 1097"/>
                <a:gd name="T19" fmla="*/ 374 h 462"/>
                <a:gd name="T20" fmla="*/ 834 w 1097"/>
                <a:gd name="T21" fmla="*/ 323 h 462"/>
                <a:gd name="T22" fmla="*/ 889 w 1097"/>
                <a:gd name="T23" fmla="*/ 327 h 462"/>
                <a:gd name="T24" fmla="*/ 1004 w 1097"/>
                <a:gd name="T25" fmla="*/ 250 h 462"/>
                <a:gd name="T26" fmla="*/ 1097 w 1097"/>
                <a:gd name="T27" fmla="*/ 246 h 462"/>
                <a:gd name="T28" fmla="*/ 1051 w 1097"/>
                <a:gd name="T29" fmla="*/ 188 h 462"/>
                <a:gd name="T30" fmla="*/ 964 w 1097"/>
                <a:gd name="T31" fmla="*/ 204 h 462"/>
                <a:gd name="T32" fmla="*/ 962 w 1097"/>
                <a:gd name="T33" fmla="*/ 138 h 462"/>
                <a:gd name="T34" fmla="*/ 985 w 1097"/>
                <a:gd name="T35" fmla="*/ 104 h 462"/>
                <a:gd name="T36" fmla="*/ 922 w 1097"/>
                <a:gd name="T37" fmla="*/ 93 h 462"/>
                <a:gd name="T38" fmla="*/ 758 w 1097"/>
                <a:gd name="T39" fmla="*/ 133 h 462"/>
                <a:gd name="T40" fmla="*/ 613 w 1097"/>
                <a:gd name="T41" fmla="*/ 73 h 462"/>
                <a:gd name="T42" fmla="*/ 522 w 1097"/>
                <a:gd name="T43" fmla="*/ 83 h 462"/>
                <a:gd name="T44" fmla="*/ 488 w 1097"/>
                <a:gd name="T45" fmla="*/ 35 h 462"/>
                <a:gd name="T46" fmla="*/ 396 w 1097"/>
                <a:gd name="T47" fmla="*/ 0 h 462"/>
                <a:gd name="T48" fmla="*/ 349 w 1097"/>
                <a:gd name="T49" fmla="*/ 37 h 462"/>
                <a:gd name="T50" fmla="*/ 345 w 1097"/>
                <a:gd name="T51" fmla="*/ 101 h 462"/>
                <a:gd name="T52" fmla="*/ 137 w 1097"/>
                <a:gd name="T53" fmla="*/ 73 h 462"/>
                <a:gd name="T54" fmla="*/ 0 w 1097"/>
                <a:gd name="T55" fmla="*/ 14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7" h="462">
                  <a:moveTo>
                    <a:pt x="0" y="146"/>
                  </a:moveTo>
                  <a:lnTo>
                    <a:pt x="34" y="192"/>
                  </a:lnTo>
                  <a:lnTo>
                    <a:pt x="82" y="208"/>
                  </a:lnTo>
                  <a:lnTo>
                    <a:pt x="102" y="308"/>
                  </a:lnTo>
                  <a:lnTo>
                    <a:pt x="254" y="347"/>
                  </a:lnTo>
                  <a:lnTo>
                    <a:pt x="319" y="413"/>
                  </a:lnTo>
                  <a:lnTo>
                    <a:pt x="445" y="410"/>
                  </a:lnTo>
                  <a:lnTo>
                    <a:pt x="587" y="462"/>
                  </a:lnTo>
                  <a:lnTo>
                    <a:pt x="777" y="413"/>
                  </a:lnTo>
                  <a:lnTo>
                    <a:pt x="834" y="374"/>
                  </a:lnTo>
                  <a:lnTo>
                    <a:pt x="834" y="323"/>
                  </a:lnTo>
                  <a:lnTo>
                    <a:pt x="889" y="327"/>
                  </a:lnTo>
                  <a:lnTo>
                    <a:pt x="1004" y="250"/>
                  </a:lnTo>
                  <a:lnTo>
                    <a:pt x="1097" y="246"/>
                  </a:lnTo>
                  <a:lnTo>
                    <a:pt x="1051" y="188"/>
                  </a:lnTo>
                  <a:lnTo>
                    <a:pt x="964" y="204"/>
                  </a:lnTo>
                  <a:lnTo>
                    <a:pt x="962" y="138"/>
                  </a:lnTo>
                  <a:lnTo>
                    <a:pt x="985" y="104"/>
                  </a:lnTo>
                  <a:lnTo>
                    <a:pt x="922" y="93"/>
                  </a:lnTo>
                  <a:lnTo>
                    <a:pt x="758" y="133"/>
                  </a:lnTo>
                  <a:lnTo>
                    <a:pt x="613" y="73"/>
                  </a:lnTo>
                  <a:lnTo>
                    <a:pt x="522" y="83"/>
                  </a:lnTo>
                  <a:lnTo>
                    <a:pt x="488" y="35"/>
                  </a:lnTo>
                  <a:lnTo>
                    <a:pt x="396" y="0"/>
                  </a:lnTo>
                  <a:lnTo>
                    <a:pt x="349" y="37"/>
                  </a:lnTo>
                  <a:lnTo>
                    <a:pt x="345" y="101"/>
                  </a:lnTo>
                  <a:lnTo>
                    <a:pt x="137" y="73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12" name="Freeform 135"/>
            <p:cNvSpPr>
              <a:spLocks/>
            </p:cNvSpPr>
            <p:nvPr/>
          </p:nvSpPr>
          <p:spPr bwMode="auto">
            <a:xfrm>
              <a:off x="7037425" y="3908328"/>
              <a:ext cx="179387" cy="243173"/>
            </a:xfrm>
            <a:custGeom>
              <a:avLst/>
              <a:gdLst>
                <a:gd name="T0" fmla="*/ 0 w 264"/>
                <a:gd name="T1" fmla="*/ 213 h 301"/>
                <a:gd name="T2" fmla="*/ 34 w 264"/>
                <a:gd name="T3" fmla="*/ 301 h 301"/>
                <a:gd name="T4" fmla="*/ 97 w 264"/>
                <a:gd name="T5" fmla="*/ 286 h 301"/>
                <a:gd name="T6" fmla="*/ 198 w 264"/>
                <a:gd name="T7" fmla="*/ 213 h 301"/>
                <a:gd name="T8" fmla="*/ 196 w 264"/>
                <a:gd name="T9" fmla="*/ 176 h 301"/>
                <a:gd name="T10" fmla="*/ 260 w 264"/>
                <a:gd name="T11" fmla="*/ 111 h 301"/>
                <a:gd name="T12" fmla="*/ 264 w 264"/>
                <a:gd name="T13" fmla="*/ 89 h 301"/>
                <a:gd name="T14" fmla="*/ 231 w 264"/>
                <a:gd name="T15" fmla="*/ 51 h 301"/>
                <a:gd name="T16" fmla="*/ 148 w 264"/>
                <a:gd name="T17" fmla="*/ 0 h 301"/>
                <a:gd name="T18" fmla="*/ 125 w 264"/>
                <a:gd name="T19" fmla="*/ 3 h 301"/>
                <a:gd name="T20" fmla="*/ 138 w 264"/>
                <a:gd name="T21" fmla="*/ 31 h 301"/>
                <a:gd name="T22" fmla="*/ 110 w 264"/>
                <a:gd name="T23" fmla="*/ 82 h 301"/>
                <a:gd name="T24" fmla="*/ 125 w 264"/>
                <a:gd name="T25" fmla="*/ 107 h 301"/>
                <a:gd name="T26" fmla="*/ 99 w 264"/>
                <a:gd name="T27" fmla="*/ 179 h 301"/>
                <a:gd name="T28" fmla="*/ 0 w 264"/>
                <a:gd name="T29" fmla="*/ 21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301">
                  <a:moveTo>
                    <a:pt x="0" y="213"/>
                  </a:moveTo>
                  <a:lnTo>
                    <a:pt x="34" y="301"/>
                  </a:lnTo>
                  <a:lnTo>
                    <a:pt x="97" y="286"/>
                  </a:lnTo>
                  <a:lnTo>
                    <a:pt x="198" y="213"/>
                  </a:lnTo>
                  <a:lnTo>
                    <a:pt x="196" y="176"/>
                  </a:lnTo>
                  <a:lnTo>
                    <a:pt x="260" y="111"/>
                  </a:lnTo>
                  <a:lnTo>
                    <a:pt x="264" y="89"/>
                  </a:lnTo>
                  <a:lnTo>
                    <a:pt x="231" y="51"/>
                  </a:lnTo>
                  <a:lnTo>
                    <a:pt x="148" y="0"/>
                  </a:lnTo>
                  <a:lnTo>
                    <a:pt x="125" y="3"/>
                  </a:lnTo>
                  <a:lnTo>
                    <a:pt x="138" y="31"/>
                  </a:lnTo>
                  <a:lnTo>
                    <a:pt x="110" y="82"/>
                  </a:lnTo>
                  <a:lnTo>
                    <a:pt x="125" y="107"/>
                  </a:lnTo>
                  <a:lnTo>
                    <a:pt x="99" y="17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13" name="Freeform 136"/>
            <p:cNvSpPr>
              <a:spLocks/>
            </p:cNvSpPr>
            <p:nvPr/>
          </p:nvSpPr>
          <p:spPr bwMode="auto">
            <a:xfrm>
              <a:off x="7704175" y="3749795"/>
              <a:ext cx="187325" cy="116884"/>
            </a:xfrm>
            <a:custGeom>
              <a:avLst/>
              <a:gdLst>
                <a:gd name="T0" fmla="*/ 0 w 278"/>
                <a:gd name="T1" fmla="*/ 57 h 144"/>
                <a:gd name="T2" fmla="*/ 35 w 278"/>
                <a:gd name="T3" fmla="*/ 0 h 144"/>
                <a:gd name="T4" fmla="*/ 143 w 278"/>
                <a:gd name="T5" fmla="*/ 34 h 144"/>
                <a:gd name="T6" fmla="*/ 202 w 278"/>
                <a:gd name="T7" fmla="*/ 91 h 144"/>
                <a:gd name="T8" fmla="*/ 278 w 278"/>
                <a:gd name="T9" fmla="*/ 91 h 144"/>
                <a:gd name="T10" fmla="*/ 273 w 278"/>
                <a:gd name="T11" fmla="*/ 144 h 144"/>
                <a:gd name="T12" fmla="*/ 91 w 278"/>
                <a:gd name="T13" fmla="*/ 107 h 144"/>
                <a:gd name="T14" fmla="*/ 0 w 278"/>
                <a:gd name="T15" fmla="*/ 5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44">
                  <a:moveTo>
                    <a:pt x="0" y="57"/>
                  </a:moveTo>
                  <a:lnTo>
                    <a:pt x="35" y="0"/>
                  </a:lnTo>
                  <a:lnTo>
                    <a:pt x="143" y="34"/>
                  </a:lnTo>
                  <a:lnTo>
                    <a:pt x="202" y="91"/>
                  </a:lnTo>
                  <a:lnTo>
                    <a:pt x="278" y="91"/>
                  </a:lnTo>
                  <a:lnTo>
                    <a:pt x="273" y="144"/>
                  </a:lnTo>
                  <a:lnTo>
                    <a:pt x="91" y="10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14" name="Freeform 137"/>
            <p:cNvSpPr>
              <a:spLocks/>
            </p:cNvSpPr>
            <p:nvPr/>
          </p:nvSpPr>
          <p:spPr bwMode="auto">
            <a:xfrm>
              <a:off x="5889662" y="2977281"/>
              <a:ext cx="84138" cy="91358"/>
            </a:xfrm>
            <a:custGeom>
              <a:avLst/>
              <a:gdLst>
                <a:gd name="T0" fmla="*/ 0 w 124"/>
                <a:gd name="T1" fmla="*/ 87 h 113"/>
                <a:gd name="T2" fmla="*/ 48 w 124"/>
                <a:gd name="T3" fmla="*/ 73 h 113"/>
                <a:gd name="T4" fmla="*/ 21 w 124"/>
                <a:gd name="T5" fmla="*/ 56 h 113"/>
                <a:gd name="T6" fmla="*/ 46 w 124"/>
                <a:gd name="T7" fmla="*/ 18 h 113"/>
                <a:gd name="T8" fmla="*/ 66 w 124"/>
                <a:gd name="T9" fmla="*/ 42 h 113"/>
                <a:gd name="T10" fmla="*/ 66 w 124"/>
                <a:gd name="T11" fmla="*/ 0 h 113"/>
                <a:gd name="T12" fmla="*/ 124 w 124"/>
                <a:gd name="T13" fmla="*/ 0 h 113"/>
                <a:gd name="T14" fmla="*/ 118 w 124"/>
                <a:gd name="T15" fmla="*/ 42 h 113"/>
                <a:gd name="T16" fmla="*/ 83 w 124"/>
                <a:gd name="T17" fmla="*/ 60 h 113"/>
                <a:gd name="T18" fmla="*/ 85 w 124"/>
                <a:gd name="T19" fmla="*/ 113 h 113"/>
                <a:gd name="T20" fmla="*/ 51 w 124"/>
                <a:gd name="T21" fmla="*/ 83 h 113"/>
                <a:gd name="T22" fmla="*/ 0 w 124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13">
                  <a:moveTo>
                    <a:pt x="0" y="87"/>
                  </a:moveTo>
                  <a:lnTo>
                    <a:pt x="48" y="73"/>
                  </a:lnTo>
                  <a:lnTo>
                    <a:pt x="21" y="56"/>
                  </a:lnTo>
                  <a:lnTo>
                    <a:pt x="46" y="18"/>
                  </a:lnTo>
                  <a:lnTo>
                    <a:pt x="66" y="42"/>
                  </a:lnTo>
                  <a:lnTo>
                    <a:pt x="66" y="0"/>
                  </a:lnTo>
                  <a:lnTo>
                    <a:pt x="124" y="0"/>
                  </a:lnTo>
                  <a:lnTo>
                    <a:pt x="118" y="42"/>
                  </a:lnTo>
                  <a:lnTo>
                    <a:pt x="83" y="60"/>
                  </a:lnTo>
                  <a:lnTo>
                    <a:pt x="85" y="113"/>
                  </a:lnTo>
                  <a:lnTo>
                    <a:pt x="51" y="83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15" name="Freeform 138"/>
            <p:cNvSpPr>
              <a:spLocks/>
            </p:cNvSpPr>
            <p:nvPr/>
          </p:nvSpPr>
          <p:spPr bwMode="auto">
            <a:xfrm>
              <a:off x="9750462" y="5814756"/>
              <a:ext cx="185738" cy="204212"/>
            </a:xfrm>
            <a:custGeom>
              <a:avLst/>
              <a:gdLst>
                <a:gd name="T0" fmla="*/ 0 w 269"/>
                <a:gd name="T1" fmla="*/ 218 h 250"/>
                <a:gd name="T2" fmla="*/ 56 w 269"/>
                <a:gd name="T3" fmla="*/ 142 h 250"/>
                <a:gd name="T4" fmla="*/ 153 w 269"/>
                <a:gd name="T5" fmla="*/ 84 h 250"/>
                <a:gd name="T6" fmla="*/ 201 w 269"/>
                <a:gd name="T7" fmla="*/ 0 h 250"/>
                <a:gd name="T8" fmla="*/ 231 w 269"/>
                <a:gd name="T9" fmla="*/ 26 h 250"/>
                <a:gd name="T10" fmla="*/ 264 w 269"/>
                <a:gd name="T11" fmla="*/ 14 h 250"/>
                <a:gd name="T12" fmla="*/ 269 w 269"/>
                <a:gd name="T13" fmla="*/ 42 h 250"/>
                <a:gd name="T14" fmla="*/ 218 w 269"/>
                <a:gd name="T15" fmla="*/ 102 h 250"/>
                <a:gd name="T16" fmla="*/ 228 w 269"/>
                <a:gd name="T17" fmla="*/ 129 h 250"/>
                <a:gd name="T18" fmla="*/ 172 w 269"/>
                <a:gd name="T19" fmla="*/ 139 h 250"/>
                <a:gd name="T20" fmla="*/ 145 w 269"/>
                <a:gd name="T21" fmla="*/ 223 h 250"/>
                <a:gd name="T22" fmla="*/ 85 w 269"/>
                <a:gd name="T23" fmla="*/ 250 h 250"/>
                <a:gd name="T24" fmla="*/ 0 w 269"/>
                <a:gd name="T25" fmla="*/ 21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50">
                  <a:moveTo>
                    <a:pt x="0" y="218"/>
                  </a:moveTo>
                  <a:lnTo>
                    <a:pt x="56" y="142"/>
                  </a:lnTo>
                  <a:lnTo>
                    <a:pt x="153" y="84"/>
                  </a:lnTo>
                  <a:lnTo>
                    <a:pt x="201" y="0"/>
                  </a:lnTo>
                  <a:lnTo>
                    <a:pt x="231" y="26"/>
                  </a:lnTo>
                  <a:lnTo>
                    <a:pt x="264" y="14"/>
                  </a:lnTo>
                  <a:lnTo>
                    <a:pt x="269" y="42"/>
                  </a:lnTo>
                  <a:lnTo>
                    <a:pt x="218" y="102"/>
                  </a:lnTo>
                  <a:lnTo>
                    <a:pt x="228" y="129"/>
                  </a:lnTo>
                  <a:lnTo>
                    <a:pt x="172" y="139"/>
                  </a:lnTo>
                  <a:lnTo>
                    <a:pt x="145" y="223"/>
                  </a:lnTo>
                  <a:lnTo>
                    <a:pt x="85" y="250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16" name="Freeform 139"/>
            <p:cNvSpPr>
              <a:spLocks/>
            </p:cNvSpPr>
            <p:nvPr/>
          </p:nvSpPr>
          <p:spPr bwMode="auto">
            <a:xfrm>
              <a:off x="9796500" y="5657566"/>
              <a:ext cx="134937" cy="221677"/>
            </a:xfrm>
            <a:custGeom>
              <a:avLst/>
              <a:gdLst>
                <a:gd name="T0" fmla="*/ 0 w 201"/>
                <a:gd name="T1" fmla="*/ 0 h 278"/>
                <a:gd name="T2" fmla="*/ 57 w 201"/>
                <a:gd name="T3" fmla="*/ 32 h 278"/>
                <a:gd name="T4" fmla="*/ 71 w 201"/>
                <a:gd name="T5" fmla="*/ 93 h 278"/>
                <a:gd name="T6" fmla="*/ 93 w 201"/>
                <a:gd name="T7" fmla="*/ 111 h 278"/>
                <a:gd name="T8" fmla="*/ 107 w 201"/>
                <a:gd name="T9" fmla="*/ 85 h 278"/>
                <a:gd name="T10" fmla="*/ 119 w 201"/>
                <a:gd name="T11" fmla="*/ 127 h 278"/>
                <a:gd name="T12" fmla="*/ 201 w 201"/>
                <a:gd name="T13" fmla="*/ 127 h 278"/>
                <a:gd name="T14" fmla="*/ 183 w 201"/>
                <a:gd name="T15" fmla="*/ 187 h 278"/>
                <a:gd name="T16" fmla="*/ 144 w 201"/>
                <a:gd name="T17" fmla="*/ 196 h 278"/>
                <a:gd name="T18" fmla="*/ 109 w 201"/>
                <a:gd name="T19" fmla="*/ 276 h 278"/>
                <a:gd name="T20" fmla="*/ 71 w 201"/>
                <a:gd name="T21" fmla="*/ 278 h 278"/>
                <a:gd name="T22" fmla="*/ 86 w 201"/>
                <a:gd name="T23" fmla="*/ 248 h 278"/>
                <a:gd name="T24" fmla="*/ 38 w 201"/>
                <a:gd name="T25" fmla="*/ 191 h 278"/>
                <a:gd name="T26" fmla="*/ 79 w 201"/>
                <a:gd name="T27" fmla="*/ 142 h 278"/>
                <a:gd name="T28" fmla="*/ 71 w 201"/>
                <a:gd name="T29" fmla="*/ 100 h 278"/>
                <a:gd name="T30" fmla="*/ 0 w 201"/>
                <a:gd name="T3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1" h="278">
                  <a:moveTo>
                    <a:pt x="0" y="0"/>
                  </a:moveTo>
                  <a:lnTo>
                    <a:pt x="57" y="32"/>
                  </a:lnTo>
                  <a:lnTo>
                    <a:pt x="71" y="93"/>
                  </a:lnTo>
                  <a:lnTo>
                    <a:pt x="93" y="111"/>
                  </a:lnTo>
                  <a:lnTo>
                    <a:pt x="107" y="85"/>
                  </a:lnTo>
                  <a:lnTo>
                    <a:pt x="119" y="127"/>
                  </a:lnTo>
                  <a:lnTo>
                    <a:pt x="201" y="127"/>
                  </a:lnTo>
                  <a:lnTo>
                    <a:pt x="183" y="187"/>
                  </a:lnTo>
                  <a:lnTo>
                    <a:pt x="144" y="196"/>
                  </a:lnTo>
                  <a:lnTo>
                    <a:pt x="109" y="276"/>
                  </a:lnTo>
                  <a:lnTo>
                    <a:pt x="71" y="278"/>
                  </a:lnTo>
                  <a:lnTo>
                    <a:pt x="86" y="248"/>
                  </a:lnTo>
                  <a:lnTo>
                    <a:pt x="38" y="191"/>
                  </a:lnTo>
                  <a:lnTo>
                    <a:pt x="79" y="142"/>
                  </a:lnTo>
                  <a:lnTo>
                    <a:pt x="71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17" name="Freeform 140"/>
            <p:cNvSpPr>
              <a:spLocks/>
            </p:cNvSpPr>
            <p:nvPr/>
          </p:nvSpPr>
          <p:spPr bwMode="auto">
            <a:xfrm>
              <a:off x="3264712" y="4172995"/>
              <a:ext cx="95250" cy="118228"/>
            </a:xfrm>
            <a:custGeom>
              <a:avLst/>
              <a:gdLst>
                <a:gd name="T0" fmla="*/ 0 w 139"/>
                <a:gd name="T1" fmla="*/ 73 h 146"/>
                <a:gd name="T2" fmla="*/ 57 w 139"/>
                <a:gd name="T3" fmla="*/ 142 h 146"/>
                <a:gd name="T4" fmla="*/ 127 w 139"/>
                <a:gd name="T5" fmla="*/ 146 h 146"/>
                <a:gd name="T6" fmla="*/ 139 w 139"/>
                <a:gd name="T7" fmla="*/ 0 h 146"/>
                <a:gd name="T8" fmla="*/ 89 w 139"/>
                <a:gd name="T9" fmla="*/ 9 h 146"/>
                <a:gd name="T10" fmla="*/ 0 w 139"/>
                <a:gd name="T11" fmla="*/ 7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46">
                  <a:moveTo>
                    <a:pt x="0" y="73"/>
                  </a:moveTo>
                  <a:lnTo>
                    <a:pt x="57" y="142"/>
                  </a:lnTo>
                  <a:lnTo>
                    <a:pt x="127" y="146"/>
                  </a:lnTo>
                  <a:lnTo>
                    <a:pt x="139" y="0"/>
                  </a:lnTo>
                  <a:lnTo>
                    <a:pt x="89" y="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18" name="Freeform 141"/>
            <p:cNvSpPr>
              <a:spLocks/>
            </p:cNvSpPr>
            <p:nvPr/>
          </p:nvSpPr>
          <p:spPr bwMode="auto">
            <a:xfrm>
              <a:off x="5924587" y="2200738"/>
              <a:ext cx="611188" cy="580392"/>
            </a:xfrm>
            <a:custGeom>
              <a:avLst/>
              <a:gdLst>
                <a:gd name="T0" fmla="*/ 4 w 895"/>
                <a:gd name="T1" fmla="*/ 567 h 717"/>
                <a:gd name="T2" fmla="*/ 88 w 895"/>
                <a:gd name="T3" fmla="*/ 558 h 717"/>
                <a:gd name="T4" fmla="*/ 24 w 895"/>
                <a:gd name="T5" fmla="*/ 592 h 717"/>
                <a:gd name="T6" fmla="*/ 73 w 895"/>
                <a:gd name="T7" fmla="*/ 599 h 717"/>
                <a:gd name="T8" fmla="*/ 43 w 895"/>
                <a:gd name="T9" fmla="*/ 651 h 717"/>
                <a:gd name="T10" fmla="*/ 108 w 895"/>
                <a:gd name="T11" fmla="*/ 717 h 717"/>
                <a:gd name="T12" fmla="*/ 191 w 895"/>
                <a:gd name="T13" fmla="*/ 631 h 717"/>
                <a:gd name="T14" fmla="*/ 254 w 895"/>
                <a:gd name="T15" fmla="*/ 623 h 717"/>
                <a:gd name="T16" fmla="*/ 264 w 895"/>
                <a:gd name="T17" fmla="*/ 557 h 717"/>
                <a:gd name="T18" fmla="*/ 250 w 895"/>
                <a:gd name="T19" fmla="*/ 432 h 717"/>
                <a:gd name="T20" fmla="*/ 299 w 895"/>
                <a:gd name="T21" fmla="*/ 377 h 717"/>
                <a:gd name="T22" fmla="*/ 389 w 895"/>
                <a:gd name="T23" fmla="*/ 242 h 717"/>
                <a:gd name="T24" fmla="*/ 444 w 895"/>
                <a:gd name="T25" fmla="*/ 186 h 717"/>
                <a:gd name="T26" fmla="*/ 520 w 895"/>
                <a:gd name="T27" fmla="*/ 163 h 717"/>
                <a:gd name="T28" fmla="*/ 538 w 895"/>
                <a:gd name="T29" fmla="*/ 124 h 717"/>
                <a:gd name="T30" fmla="*/ 603 w 895"/>
                <a:gd name="T31" fmla="*/ 141 h 717"/>
                <a:gd name="T32" fmla="*/ 715 w 895"/>
                <a:gd name="T33" fmla="*/ 124 h 717"/>
                <a:gd name="T34" fmla="*/ 796 w 895"/>
                <a:gd name="T35" fmla="*/ 66 h 717"/>
                <a:gd name="T36" fmla="*/ 829 w 895"/>
                <a:gd name="T37" fmla="*/ 124 h 717"/>
                <a:gd name="T38" fmla="*/ 849 w 895"/>
                <a:gd name="T39" fmla="*/ 86 h 717"/>
                <a:gd name="T40" fmla="*/ 816 w 895"/>
                <a:gd name="T41" fmla="*/ 62 h 717"/>
                <a:gd name="T42" fmla="*/ 833 w 895"/>
                <a:gd name="T43" fmla="*/ 14 h 717"/>
                <a:gd name="T44" fmla="*/ 812 w 895"/>
                <a:gd name="T45" fmla="*/ 6 h 717"/>
                <a:gd name="T46" fmla="*/ 760 w 895"/>
                <a:gd name="T47" fmla="*/ 40 h 717"/>
                <a:gd name="T48" fmla="*/ 748 w 895"/>
                <a:gd name="T49" fmla="*/ 10 h 717"/>
                <a:gd name="T50" fmla="*/ 719 w 895"/>
                <a:gd name="T51" fmla="*/ 16 h 717"/>
                <a:gd name="T52" fmla="*/ 628 w 895"/>
                <a:gd name="T53" fmla="*/ 68 h 717"/>
                <a:gd name="T54" fmla="*/ 586 w 895"/>
                <a:gd name="T55" fmla="*/ 85 h 717"/>
                <a:gd name="T56" fmla="*/ 521 w 895"/>
                <a:gd name="T57" fmla="*/ 110 h 717"/>
                <a:gd name="T58" fmla="*/ 504 w 895"/>
                <a:gd name="T59" fmla="*/ 104 h 717"/>
                <a:gd name="T60" fmla="*/ 500 w 895"/>
                <a:gd name="T61" fmla="*/ 113 h 717"/>
                <a:gd name="T62" fmla="*/ 438 w 895"/>
                <a:gd name="T63" fmla="*/ 144 h 717"/>
                <a:gd name="T64" fmla="*/ 437 w 895"/>
                <a:gd name="T65" fmla="*/ 161 h 717"/>
                <a:gd name="T66" fmla="*/ 352 w 895"/>
                <a:gd name="T67" fmla="*/ 214 h 717"/>
                <a:gd name="T68" fmla="*/ 285 w 895"/>
                <a:gd name="T69" fmla="*/ 262 h 717"/>
                <a:gd name="T70" fmla="*/ 160 w 895"/>
                <a:gd name="T71" fmla="*/ 419 h 717"/>
                <a:gd name="T72" fmla="*/ 217 w 895"/>
                <a:gd name="T73" fmla="*/ 425 h 717"/>
                <a:gd name="T74" fmla="*/ 73 w 895"/>
                <a:gd name="T75" fmla="*/ 476 h 717"/>
                <a:gd name="T76" fmla="*/ 46 w 895"/>
                <a:gd name="T77" fmla="*/ 490 h 717"/>
                <a:gd name="T78" fmla="*/ 5 w 895"/>
                <a:gd name="T79" fmla="*/ 515 h 717"/>
                <a:gd name="T80" fmla="*/ 0 w 895"/>
                <a:gd name="T81" fmla="*/ 53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95" h="717">
                  <a:moveTo>
                    <a:pt x="0" y="539"/>
                  </a:moveTo>
                  <a:lnTo>
                    <a:pt x="4" y="567"/>
                  </a:lnTo>
                  <a:lnTo>
                    <a:pt x="84" y="549"/>
                  </a:lnTo>
                  <a:lnTo>
                    <a:pt x="88" y="558"/>
                  </a:lnTo>
                  <a:lnTo>
                    <a:pt x="1" y="581"/>
                  </a:lnTo>
                  <a:lnTo>
                    <a:pt x="24" y="592"/>
                  </a:lnTo>
                  <a:lnTo>
                    <a:pt x="15" y="629"/>
                  </a:lnTo>
                  <a:lnTo>
                    <a:pt x="73" y="599"/>
                  </a:lnTo>
                  <a:lnTo>
                    <a:pt x="10" y="651"/>
                  </a:lnTo>
                  <a:lnTo>
                    <a:pt x="43" y="651"/>
                  </a:lnTo>
                  <a:lnTo>
                    <a:pt x="24" y="698"/>
                  </a:lnTo>
                  <a:lnTo>
                    <a:pt x="108" y="717"/>
                  </a:lnTo>
                  <a:lnTo>
                    <a:pt x="177" y="674"/>
                  </a:lnTo>
                  <a:lnTo>
                    <a:pt x="191" y="631"/>
                  </a:lnTo>
                  <a:lnTo>
                    <a:pt x="213" y="674"/>
                  </a:lnTo>
                  <a:lnTo>
                    <a:pt x="254" y="623"/>
                  </a:lnTo>
                  <a:lnTo>
                    <a:pt x="246" y="577"/>
                  </a:lnTo>
                  <a:lnTo>
                    <a:pt x="264" y="557"/>
                  </a:lnTo>
                  <a:lnTo>
                    <a:pt x="246" y="536"/>
                  </a:lnTo>
                  <a:lnTo>
                    <a:pt x="250" y="432"/>
                  </a:lnTo>
                  <a:lnTo>
                    <a:pt x="312" y="408"/>
                  </a:lnTo>
                  <a:lnTo>
                    <a:pt x="299" y="377"/>
                  </a:lnTo>
                  <a:lnTo>
                    <a:pt x="328" y="298"/>
                  </a:lnTo>
                  <a:lnTo>
                    <a:pt x="389" y="242"/>
                  </a:lnTo>
                  <a:lnTo>
                    <a:pt x="400" y="193"/>
                  </a:lnTo>
                  <a:lnTo>
                    <a:pt x="444" y="186"/>
                  </a:lnTo>
                  <a:lnTo>
                    <a:pt x="458" y="158"/>
                  </a:lnTo>
                  <a:lnTo>
                    <a:pt x="520" y="163"/>
                  </a:lnTo>
                  <a:lnTo>
                    <a:pt x="521" y="124"/>
                  </a:lnTo>
                  <a:lnTo>
                    <a:pt x="538" y="124"/>
                  </a:lnTo>
                  <a:lnTo>
                    <a:pt x="562" y="109"/>
                  </a:lnTo>
                  <a:lnTo>
                    <a:pt x="603" y="141"/>
                  </a:lnTo>
                  <a:lnTo>
                    <a:pt x="676" y="147"/>
                  </a:lnTo>
                  <a:lnTo>
                    <a:pt x="715" y="124"/>
                  </a:lnTo>
                  <a:lnTo>
                    <a:pt x="728" y="79"/>
                  </a:lnTo>
                  <a:lnTo>
                    <a:pt x="796" y="66"/>
                  </a:lnTo>
                  <a:lnTo>
                    <a:pt x="833" y="85"/>
                  </a:lnTo>
                  <a:lnTo>
                    <a:pt x="829" y="124"/>
                  </a:lnTo>
                  <a:lnTo>
                    <a:pt x="892" y="79"/>
                  </a:lnTo>
                  <a:lnTo>
                    <a:pt x="849" y="86"/>
                  </a:lnTo>
                  <a:lnTo>
                    <a:pt x="861" y="75"/>
                  </a:lnTo>
                  <a:lnTo>
                    <a:pt x="816" y="62"/>
                  </a:lnTo>
                  <a:lnTo>
                    <a:pt x="895" y="40"/>
                  </a:lnTo>
                  <a:lnTo>
                    <a:pt x="833" y="14"/>
                  </a:lnTo>
                  <a:lnTo>
                    <a:pt x="790" y="40"/>
                  </a:lnTo>
                  <a:lnTo>
                    <a:pt x="812" y="6"/>
                  </a:lnTo>
                  <a:lnTo>
                    <a:pt x="780" y="0"/>
                  </a:lnTo>
                  <a:lnTo>
                    <a:pt x="760" y="40"/>
                  </a:lnTo>
                  <a:lnTo>
                    <a:pt x="748" y="42"/>
                  </a:lnTo>
                  <a:lnTo>
                    <a:pt x="748" y="10"/>
                  </a:lnTo>
                  <a:lnTo>
                    <a:pt x="691" y="66"/>
                  </a:lnTo>
                  <a:lnTo>
                    <a:pt x="719" y="16"/>
                  </a:lnTo>
                  <a:lnTo>
                    <a:pt x="691" y="6"/>
                  </a:lnTo>
                  <a:lnTo>
                    <a:pt x="628" y="68"/>
                  </a:lnTo>
                  <a:lnTo>
                    <a:pt x="570" y="48"/>
                  </a:lnTo>
                  <a:lnTo>
                    <a:pt x="586" y="85"/>
                  </a:lnTo>
                  <a:lnTo>
                    <a:pt x="562" y="66"/>
                  </a:lnTo>
                  <a:lnTo>
                    <a:pt x="521" y="110"/>
                  </a:lnTo>
                  <a:lnTo>
                    <a:pt x="526" y="72"/>
                  </a:lnTo>
                  <a:lnTo>
                    <a:pt x="504" y="104"/>
                  </a:lnTo>
                  <a:lnTo>
                    <a:pt x="486" y="82"/>
                  </a:lnTo>
                  <a:lnTo>
                    <a:pt x="500" y="113"/>
                  </a:lnTo>
                  <a:lnTo>
                    <a:pt x="454" y="100"/>
                  </a:lnTo>
                  <a:lnTo>
                    <a:pt x="438" y="144"/>
                  </a:lnTo>
                  <a:lnTo>
                    <a:pt x="396" y="159"/>
                  </a:lnTo>
                  <a:lnTo>
                    <a:pt x="437" y="161"/>
                  </a:lnTo>
                  <a:lnTo>
                    <a:pt x="365" y="183"/>
                  </a:lnTo>
                  <a:lnTo>
                    <a:pt x="352" y="214"/>
                  </a:lnTo>
                  <a:lnTo>
                    <a:pt x="375" y="214"/>
                  </a:lnTo>
                  <a:lnTo>
                    <a:pt x="285" y="262"/>
                  </a:lnTo>
                  <a:lnTo>
                    <a:pt x="256" y="349"/>
                  </a:lnTo>
                  <a:lnTo>
                    <a:pt x="160" y="419"/>
                  </a:lnTo>
                  <a:lnTo>
                    <a:pt x="177" y="437"/>
                  </a:lnTo>
                  <a:lnTo>
                    <a:pt x="217" y="425"/>
                  </a:lnTo>
                  <a:lnTo>
                    <a:pt x="122" y="447"/>
                  </a:lnTo>
                  <a:lnTo>
                    <a:pt x="73" y="476"/>
                  </a:lnTo>
                  <a:lnTo>
                    <a:pt x="84" y="490"/>
                  </a:lnTo>
                  <a:lnTo>
                    <a:pt x="46" y="490"/>
                  </a:lnTo>
                  <a:lnTo>
                    <a:pt x="50" y="515"/>
                  </a:lnTo>
                  <a:lnTo>
                    <a:pt x="5" y="515"/>
                  </a:lnTo>
                  <a:lnTo>
                    <a:pt x="46" y="526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19" name="Freeform 142"/>
            <p:cNvSpPr>
              <a:spLocks/>
            </p:cNvSpPr>
            <p:nvPr/>
          </p:nvSpPr>
          <p:spPr bwMode="auto">
            <a:xfrm>
              <a:off x="7250150" y="3537522"/>
              <a:ext cx="395287" cy="407080"/>
            </a:xfrm>
            <a:custGeom>
              <a:avLst/>
              <a:gdLst>
                <a:gd name="T0" fmla="*/ 0 w 580"/>
                <a:gd name="T1" fmla="*/ 276 h 504"/>
                <a:gd name="T2" fmla="*/ 54 w 580"/>
                <a:gd name="T3" fmla="*/ 295 h 504"/>
                <a:gd name="T4" fmla="*/ 181 w 580"/>
                <a:gd name="T5" fmla="*/ 276 h 504"/>
                <a:gd name="T6" fmla="*/ 206 w 580"/>
                <a:gd name="T7" fmla="*/ 223 h 504"/>
                <a:gd name="T8" fmla="*/ 292 w 580"/>
                <a:gd name="T9" fmla="*/ 198 h 504"/>
                <a:gd name="T10" fmla="*/ 299 w 580"/>
                <a:gd name="T11" fmla="*/ 153 h 504"/>
                <a:gd name="T12" fmla="*/ 329 w 580"/>
                <a:gd name="T13" fmla="*/ 143 h 504"/>
                <a:gd name="T14" fmla="*/ 314 w 580"/>
                <a:gd name="T15" fmla="*/ 121 h 504"/>
                <a:gd name="T16" fmla="*/ 347 w 580"/>
                <a:gd name="T17" fmla="*/ 119 h 504"/>
                <a:gd name="T18" fmla="*/ 369 w 580"/>
                <a:gd name="T19" fmla="*/ 74 h 504"/>
                <a:gd name="T20" fmla="*/ 359 w 580"/>
                <a:gd name="T21" fmla="*/ 32 h 504"/>
                <a:gd name="T22" fmla="*/ 473 w 580"/>
                <a:gd name="T23" fmla="*/ 0 h 504"/>
                <a:gd name="T24" fmla="*/ 580 w 580"/>
                <a:gd name="T25" fmla="*/ 64 h 504"/>
                <a:gd name="T26" fmla="*/ 552 w 580"/>
                <a:gd name="T27" fmla="*/ 91 h 504"/>
                <a:gd name="T28" fmla="*/ 452 w 580"/>
                <a:gd name="T29" fmla="*/ 91 h 504"/>
                <a:gd name="T30" fmla="*/ 454 w 580"/>
                <a:gd name="T31" fmla="*/ 147 h 504"/>
                <a:gd name="T32" fmla="*/ 500 w 580"/>
                <a:gd name="T33" fmla="*/ 184 h 504"/>
                <a:gd name="T34" fmla="*/ 472 w 580"/>
                <a:gd name="T35" fmla="*/ 204 h 504"/>
                <a:gd name="T36" fmla="*/ 480 w 580"/>
                <a:gd name="T37" fmla="*/ 234 h 504"/>
                <a:gd name="T38" fmla="*/ 375 w 580"/>
                <a:gd name="T39" fmla="*/ 348 h 504"/>
                <a:gd name="T40" fmla="*/ 331 w 580"/>
                <a:gd name="T41" fmla="*/ 347 h 504"/>
                <a:gd name="T42" fmla="*/ 299 w 580"/>
                <a:gd name="T43" fmla="*/ 375 h 504"/>
                <a:gd name="T44" fmla="*/ 355 w 580"/>
                <a:gd name="T45" fmla="*/ 480 h 504"/>
                <a:gd name="T46" fmla="*/ 276 w 580"/>
                <a:gd name="T47" fmla="*/ 480 h 504"/>
                <a:gd name="T48" fmla="*/ 246 w 580"/>
                <a:gd name="T49" fmla="*/ 504 h 504"/>
                <a:gd name="T50" fmla="*/ 188 w 580"/>
                <a:gd name="T51" fmla="*/ 441 h 504"/>
                <a:gd name="T52" fmla="*/ 26 w 580"/>
                <a:gd name="T53" fmla="*/ 452 h 504"/>
                <a:gd name="T54" fmla="*/ 81 w 580"/>
                <a:gd name="T55" fmla="*/ 379 h 504"/>
                <a:gd name="T56" fmla="*/ 0 w 580"/>
                <a:gd name="T57" fmla="*/ 27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0" h="504">
                  <a:moveTo>
                    <a:pt x="0" y="276"/>
                  </a:moveTo>
                  <a:lnTo>
                    <a:pt x="54" y="295"/>
                  </a:lnTo>
                  <a:lnTo>
                    <a:pt x="181" y="276"/>
                  </a:lnTo>
                  <a:lnTo>
                    <a:pt x="206" y="223"/>
                  </a:lnTo>
                  <a:lnTo>
                    <a:pt x="292" y="198"/>
                  </a:lnTo>
                  <a:lnTo>
                    <a:pt x="299" y="153"/>
                  </a:lnTo>
                  <a:lnTo>
                    <a:pt x="329" y="143"/>
                  </a:lnTo>
                  <a:lnTo>
                    <a:pt x="314" y="121"/>
                  </a:lnTo>
                  <a:lnTo>
                    <a:pt x="347" y="119"/>
                  </a:lnTo>
                  <a:lnTo>
                    <a:pt x="369" y="74"/>
                  </a:lnTo>
                  <a:lnTo>
                    <a:pt x="359" y="32"/>
                  </a:lnTo>
                  <a:lnTo>
                    <a:pt x="473" y="0"/>
                  </a:lnTo>
                  <a:lnTo>
                    <a:pt x="580" y="64"/>
                  </a:lnTo>
                  <a:lnTo>
                    <a:pt x="552" y="91"/>
                  </a:lnTo>
                  <a:lnTo>
                    <a:pt x="452" y="91"/>
                  </a:lnTo>
                  <a:lnTo>
                    <a:pt x="454" y="147"/>
                  </a:lnTo>
                  <a:lnTo>
                    <a:pt x="500" y="184"/>
                  </a:lnTo>
                  <a:lnTo>
                    <a:pt x="472" y="204"/>
                  </a:lnTo>
                  <a:lnTo>
                    <a:pt x="480" y="234"/>
                  </a:lnTo>
                  <a:lnTo>
                    <a:pt x="375" y="348"/>
                  </a:lnTo>
                  <a:lnTo>
                    <a:pt x="331" y="347"/>
                  </a:lnTo>
                  <a:lnTo>
                    <a:pt x="299" y="375"/>
                  </a:lnTo>
                  <a:lnTo>
                    <a:pt x="355" y="480"/>
                  </a:lnTo>
                  <a:lnTo>
                    <a:pt x="276" y="480"/>
                  </a:lnTo>
                  <a:lnTo>
                    <a:pt x="246" y="504"/>
                  </a:lnTo>
                  <a:lnTo>
                    <a:pt x="188" y="441"/>
                  </a:lnTo>
                  <a:lnTo>
                    <a:pt x="26" y="452"/>
                  </a:lnTo>
                  <a:lnTo>
                    <a:pt x="81" y="379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20" name="Freeform 143"/>
            <p:cNvSpPr>
              <a:spLocks/>
            </p:cNvSpPr>
            <p:nvPr/>
          </p:nvSpPr>
          <p:spPr bwMode="auto">
            <a:xfrm>
              <a:off x="3367900" y="4326154"/>
              <a:ext cx="131762" cy="71206"/>
            </a:xfrm>
            <a:custGeom>
              <a:avLst/>
              <a:gdLst>
                <a:gd name="T0" fmla="*/ 0 w 194"/>
                <a:gd name="T1" fmla="*/ 47 h 87"/>
                <a:gd name="T2" fmla="*/ 16 w 194"/>
                <a:gd name="T3" fmla="*/ 0 h 87"/>
                <a:gd name="T4" fmla="*/ 57 w 194"/>
                <a:gd name="T5" fmla="*/ 29 h 87"/>
                <a:gd name="T6" fmla="*/ 131 w 194"/>
                <a:gd name="T7" fmla="*/ 2 h 87"/>
                <a:gd name="T8" fmla="*/ 194 w 194"/>
                <a:gd name="T9" fmla="*/ 34 h 87"/>
                <a:gd name="T10" fmla="*/ 178 w 194"/>
                <a:gd name="T11" fmla="*/ 85 h 87"/>
                <a:gd name="T12" fmla="*/ 172 w 194"/>
                <a:gd name="T13" fmla="*/ 43 h 87"/>
                <a:gd name="T14" fmla="*/ 131 w 194"/>
                <a:gd name="T15" fmla="*/ 27 h 87"/>
                <a:gd name="T16" fmla="*/ 90 w 194"/>
                <a:gd name="T17" fmla="*/ 53 h 87"/>
                <a:gd name="T18" fmla="*/ 101 w 194"/>
                <a:gd name="T19" fmla="*/ 78 h 87"/>
                <a:gd name="T20" fmla="*/ 83 w 194"/>
                <a:gd name="T21" fmla="*/ 87 h 87"/>
                <a:gd name="T22" fmla="*/ 0 w 194"/>
                <a:gd name="T23" fmla="*/ 4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7">
                  <a:moveTo>
                    <a:pt x="0" y="47"/>
                  </a:moveTo>
                  <a:lnTo>
                    <a:pt x="16" y="0"/>
                  </a:lnTo>
                  <a:lnTo>
                    <a:pt x="57" y="29"/>
                  </a:lnTo>
                  <a:lnTo>
                    <a:pt x="131" y="2"/>
                  </a:lnTo>
                  <a:lnTo>
                    <a:pt x="194" y="34"/>
                  </a:lnTo>
                  <a:lnTo>
                    <a:pt x="178" y="85"/>
                  </a:lnTo>
                  <a:lnTo>
                    <a:pt x="172" y="43"/>
                  </a:lnTo>
                  <a:lnTo>
                    <a:pt x="131" y="27"/>
                  </a:lnTo>
                  <a:lnTo>
                    <a:pt x="90" y="53"/>
                  </a:lnTo>
                  <a:lnTo>
                    <a:pt x="101" y="78"/>
                  </a:lnTo>
                  <a:lnTo>
                    <a:pt x="83" y="8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21" name="Freeform 144"/>
            <p:cNvSpPr>
              <a:spLocks/>
            </p:cNvSpPr>
            <p:nvPr/>
          </p:nvSpPr>
          <p:spPr bwMode="auto">
            <a:xfrm>
              <a:off x="9151975" y="4690246"/>
              <a:ext cx="234950" cy="214960"/>
            </a:xfrm>
            <a:custGeom>
              <a:avLst/>
              <a:gdLst>
                <a:gd name="T0" fmla="*/ 0 w 343"/>
                <a:gd name="T1" fmla="*/ 0 h 269"/>
                <a:gd name="T2" fmla="*/ 6 w 343"/>
                <a:gd name="T3" fmla="*/ 224 h 269"/>
                <a:gd name="T4" fmla="*/ 62 w 343"/>
                <a:gd name="T5" fmla="*/ 232 h 269"/>
                <a:gd name="T6" fmla="*/ 117 w 343"/>
                <a:gd name="T7" fmla="*/ 169 h 269"/>
                <a:gd name="T8" fmla="*/ 177 w 343"/>
                <a:gd name="T9" fmla="*/ 196 h 269"/>
                <a:gd name="T10" fmla="*/ 234 w 343"/>
                <a:gd name="T11" fmla="*/ 259 h 269"/>
                <a:gd name="T12" fmla="*/ 343 w 343"/>
                <a:gd name="T13" fmla="*/ 269 h 269"/>
                <a:gd name="T14" fmla="*/ 219 w 343"/>
                <a:gd name="T15" fmla="*/ 169 h 269"/>
                <a:gd name="T16" fmla="*/ 228 w 343"/>
                <a:gd name="T17" fmla="*/ 118 h 269"/>
                <a:gd name="T18" fmla="*/ 169 w 343"/>
                <a:gd name="T19" fmla="*/ 103 h 269"/>
                <a:gd name="T20" fmla="*/ 114 w 343"/>
                <a:gd name="T21" fmla="*/ 42 h 269"/>
                <a:gd name="T22" fmla="*/ 0 w 343"/>
                <a:gd name="T2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3" h="269">
                  <a:moveTo>
                    <a:pt x="0" y="0"/>
                  </a:moveTo>
                  <a:lnTo>
                    <a:pt x="6" y="224"/>
                  </a:lnTo>
                  <a:lnTo>
                    <a:pt x="62" y="232"/>
                  </a:lnTo>
                  <a:lnTo>
                    <a:pt x="117" y="169"/>
                  </a:lnTo>
                  <a:lnTo>
                    <a:pt x="177" y="196"/>
                  </a:lnTo>
                  <a:lnTo>
                    <a:pt x="234" y="259"/>
                  </a:lnTo>
                  <a:lnTo>
                    <a:pt x="343" y="269"/>
                  </a:lnTo>
                  <a:lnTo>
                    <a:pt x="219" y="169"/>
                  </a:lnTo>
                  <a:lnTo>
                    <a:pt x="228" y="118"/>
                  </a:lnTo>
                  <a:lnTo>
                    <a:pt x="169" y="103"/>
                  </a:lnTo>
                  <a:lnTo>
                    <a:pt x="114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22" name="Freeform 145"/>
            <p:cNvSpPr>
              <a:spLocks/>
            </p:cNvSpPr>
            <p:nvPr/>
          </p:nvSpPr>
          <p:spPr bwMode="auto">
            <a:xfrm>
              <a:off x="9320250" y="4733238"/>
              <a:ext cx="100012" cy="59114"/>
            </a:xfrm>
            <a:custGeom>
              <a:avLst/>
              <a:gdLst>
                <a:gd name="T0" fmla="*/ 0 w 144"/>
                <a:gd name="T1" fmla="*/ 47 h 71"/>
                <a:gd name="T2" fmla="*/ 85 w 144"/>
                <a:gd name="T3" fmla="*/ 71 h 71"/>
                <a:gd name="T4" fmla="*/ 144 w 144"/>
                <a:gd name="T5" fmla="*/ 23 h 71"/>
                <a:gd name="T6" fmla="*/ 119 w 144"/>
                <a:gd name="T7" fmla="*/ 0 h 71"/>
                <a:gd name="T8" fmla="*/ 103 w 144"/>
                <a:gd name="T9" fmla="*/ 29 h 71"/>
                <a:gd name="T10" fmla="*/ 0 w 144"/>
                <a:gd name="T11" fmla="*/ 4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71">
                  <a:moveTo>
                    <a:pt x="0" y="47"/>
                  </a:moveTo>
                  <a:lnTo>
                    <a:pt x="85" y="71"/>
                  </a:lnTo>
                  <a:lnTo>
                    <a:pt x="144" y="23"/>
                  </a:lnTo>
                  <a:lnTo>
                    <a:pt x="119" y="0"/>
                  </a:lnTo>
                  <a:lnTo>
                    <a:pt x="103" y="2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23" name="Freeform 146"/>
            <p:cNvSpPr>
              <a:spLocks/>
            </p:cNvSpPr>
            <p:nvPr/>
          </p:nvSpPr>
          <p:spPr bwMode="auto">
            <a:xfrm>
              <a:off x="9385337" y="4691589"/>
              <a:ext cx="46038" cy="57771"/>
            </a:xfrm>
            <a:custGeom>
              <a:avLst/>
              <a:gdLst>
                <a:gd name="T0" fmla="*/ 0 w 74"/>
                <a:gd name="T1" fmla="*/ 0 h 69"/>
                <a:gd name="T2" fmla="*/ 56 w 74"/>
                <a:gd name="T3" fmla="*/ 33 h 69"/>
                <a:gd name="T4" fmla="*/ 74 w 74"/>
                <a:gd name="T5" fmla="*/ 69 h 69"/>
                <a:gd name="T6" fmla="*/ 73 w 74"/>
                <a:gd name="T7" fmla="*/ 41 h 69"/>
                <a:gd name="T8" fmla="*/ 0 w 7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9">
                  <a:moveTo>
                    <a:pt x="0" y="0"/>
                  </a:moveTo>
                  <a:lnTo>
                    <a:pt x="56" y="33"/>
                  </a:lnTo>
                  <a:lnTo>
                    <a:pt x="74" y="69"/>
                  </a:lnTo>
                  <a:lnTo>
                    <a:pt x="73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24" name="Freeform 147"/>
            <p:cNvSpPr>
              <a:spLocks/>
            </p:cNvSpPr>
            <p:nvPr/>
          </p:nvSpPr>
          <p:spPr bwMode="auto">
            <a:xfrm>
              <a:off x="3852087" y="5137629"/>
              <a:ext cx="192088" cy="239143"/>
            </a:xfrm>
            <a:custGeom>
              <a:avLst/>
              <a:gdLst>
                <a:gd name="T0" fmla="*/ 0 w 282"/>
                <a:gd name="T1" fmla="*/ 109 h 292"/>
                <a:gd name="T2" fmla="*/ 22 w 282"/>
                <a:gd name="T3" fmla="*/ 16 h 292"/>
                <a:gd name="T4" fmla="*/ 123 w 282"/>
                <a:gd name="T5" fmla="*/ 0 h 292"/>
                <a:gd name="T6" fmla="*/ 157 w 282"/>
                <a:gd name="T7" fmla="*/ 30 h 292"/>
                <a:gd name="T8" fmla="*/ 166 w 282"/>
                <a:gd name="T9" fmla="*/ 101 h 292"/>
                <a:gd name="T10" fmla="*/ 236 w 282"/>
                <a:gd name="T11" fmla="*/ 113 h 292"/>
                <a:gd name="T12" fmla="*/ 246 w 282"/>
                <a:gd name="T13" fmla="*/ 161 h 292"/>
                <a:gd name="T14" fmla="*/ 282 w 282"/>
                <a:gd name="T15" fmla="*/ 170 h 292"/>
                <a:gd name="T16" fmla="*/ 277 w 282"/>
                <a:gd name="T17" fmla="*/ 230 h 292"/>
                <a:gd name="T18" fmla="*/ 240 w 282"/>
                <a:gd name="T19" fmla="*/ 292 h 292"/>
                <a:gd name="T20" fmla="*/ 147 w 282"/>
                <a:gd name="T21" fmla="*/ 288 h 292"/>
                <a:gd name="T22" fmla="*/ 167 w 282"/>
                <a:gd name="T23" fmla="*/ 218 h 292"/>
                <a:gd name="T24" fmla="*/ 0 w 282"/>
                <a:gd name="T25" fmla="*/ 10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92">
                  <a:moveTo>
                    <a:pt x="0" y="109"/>
                  </a:moveTo>
                  <a:lnTo>
                    <a:pt x="22" y="16"/>
                  </a:lnTo>
                  <a:lnTo>
                    <a:pt x="123" y="0"/>
                  </a:lnTo>
                  <a:lnTo>
                    <a:pt x="157" y="30"/>
                  </a:lnTo>
                  <a:lnTo>
                    <a:pt x="166" y="101"/>
                  </a:lnTo>
                  <a:lnTo>
                    <a:pt x="236" y="113"/>
                  </a:lnTo>
                  <a:lnTo>
                    <a:pt x="246" y="161"/>
                  </a:lnTo>
                  <a:lnTo>
                    <a:pt x="282" y="170"/>
                  </a:lnTo>
                  <a:lnTo>
                    <a:pt x="277" y="230"/>
                  </a:lnTo>
                  <a:lnTo>
                    <a:pt x="240" y="292"/>
                  </a:lnTo>
                  <a:lnTo>
                    <a:pt x="147" y="288"/>
                  </a:lnTo>
                  <a:lnTo>
                    <a:pt x="167" y="218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25" name="Freeform 148"/>
            <p:cNvSpPr>
              <a:spLocks/>
            </p:cNvSpPr>
            <p:nvPr/>
          </p:nvSpPr>
          <p:spPr bwMode="auto">
            <a:xfrm>
              <a:off x="3406000" y="4600229"/>
              <a:ext cx="298450" cy="506500"/>
            </a:xfrm>
            <a:custGeom>
              <a:avLst/>
              <a:gdLst>
                <a:gd name="T0" fmla="*/ 0 w 433"/>
                <a:gd name="T1" fmla="*/ 146 h 627"/>
                <a:gd name="T2" fmla="*/ 8 w 433"/>
                <a:gd name="T3" fmla="*/ 197 h 627"/>
                <a:gd name="T4" fmla="*/ 86 w 433"/>
                <a:gd name="T5" fmla="*/ 284 h 627"/>
                <a:gd name="T6" fmla="*/ 173 w 433"/>
                <a:gd name="T7" fmla="*/ 489 h 627"/>
                <a:gd name="T8" fmla="*/ 371 w 433"/>
                <a:gd name="T9" fmla="*/ 627 h 627"/>
                <a:gd name="T10" fmla="*/ 405 w 433"/>
                <a:gd name="T11" fmla="*/ 603 h 627"/>
                <a:gd name="T12" fmla="*/ 423 w 433"/>
                <a:gd name="T13" fmla="*/ 558 h 627"/>
                <a:gd name="T14" fmla="*/ 395 w 433"/>
                <a:gd name="T15" fmla="*/ 542 h 627"/>
                <a:gd name="T16" fmla="*/ 411 w 433"/>
                <a:gd name="T17" fmla="*/ 530 h 627"/>
                <a:gd name="T18" fmla="*/ 433 w 433"/>
                <a:gd name="T19" fmla="*/ 423 h 627"/>
                <a:gd name="T20" fmla="*/ 404 w 433"/>
                <a:gd name="T21" fmla="*/ 372 h 627"/>
                <a:gd name="T22" fmla="*/ 373 w 433"/>
                <a:gd name="T23" fmla="*/ 372 h 627"/>
                <a:gd name="T24" fmla="*/ 373 w 433"/>
                <a:gd name="T25" fmla="*/ 316 h 627"/>
                <a:gd name="T26" fmla="*/ 335 w 433"/>
                <a:gd name="T27" fmla="*/ 343 h 627"/>
                <a:gd name="T28" fmla="*/ 288 w 433"/>
                <a:gd name="T29" fmla="*/ 320 h 627"/>
                <a:gd name="T30" fmla="*/ 258 w 433"/>
                <a:gd name="T31" fmla="*/ 256 h 627"/>
                <a:gd name="T32" fmla="*/ 307 w 433"/>
                <a:gd name="T33" fmla="*/ 174 h 627"/>
                <a:gd name="T34" fmla="*/ 395 w 433"/>
                <a:gd name="T35" fmla="*/ 139 h 627"/>
                <a:gd name="T36" fmla="*/ 369 w 433"/>
                <a:gd name="T37" fmla="*/ 126 h 627"/>
                <a:gd name="T38" fmla="*/ 383 w 433"/>
                <a:gd name="T39" fmla="*/ 84 h 627"/>
                <a:gd name="T40" fmla="*/ 284 w 433"/>
                <a:gd name="T41" fmla="*/ 76 h 627"/>
                <a:gd name="T42" fmla="*/ 210 w 433"/>
                <a:gd name="T43" fmla="*/ 0 h 627"/>
                <a:gd name="T44" fmla="*/ 191 w 433"/>
                <a:gd name="T45" fmla="*/ 56 h 627"/>
                <a:gd name="T46" fmla="*/ 114 w 433"/>
                <a:gd name="T47" fmla="*/ 104 h 627"/>
                <a:gd name="T48" fmla="*/ 75 w 433"/>
                <a:gd name="T49" fmla="*/ 164 h 627"/>
                <a:gd name="T50" fmla="*/ 30 w 433"/>
                <a:gd name="T51" fmla="*/ 154 h 627"/>
                <a:gd name="T52" fmla="*/ 36 w 433"/>
                <a:gd name="T53" fmla="*/ 118 h 627"/>
                <a:gd name="T54" fmla="*/ 0 w 433"/>
                <a:gd name="T55" fmla="*/ 14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3" h="627">
                  <a:moveTo>
                    <a:pt x="0" y="146"/>
                  </a:moveTo>
                  <a:lnTo>
                    <a:pt x="8" y="197"/>
                  </a:lnTo>
                  <a:lnTo>
                    <a:pt x="86" y="284"/>
                  </a:lnTo>
                  <a:lnTo>
                    <a:pt x="173" y="489"/>
                  </a:lnTo>
                  <a:lnTo>
                    <a:pt x="371" y="627"/>
                  </a:lnTo>
                  <a:lnTo>
                    <a:pt x="405" y="603"/>
                  </a:lnTo>
                  <a:lnTo>
                    <a:pt x="423" y="558"/>
                  </a:lnTo>
                  <a:lnTo>
                    <a:pt x="395" y="542"/>
                  </a:lnTo>
                  <a:lnTo>
                    <a:pt x="411" y="530"/>
                  </a:lnTo>
                  <a:lnTo>
                    <a:pt x="433" y="423"/>
                  </a:lnTo>
                  <a:lnTo>
                    <a:pt x="404" y="372"/>
                  </a:lnTo>
                  <a:lnTo>
                    <a:pt x="373" y="372"/>
                  </a:lnTo>
                  <a:lnTo>
                    <a:pt x="373" y="316"/>
                  </a:lnTo>
                  <a:lnTo>
                    <a:pt x="335" y="343"/>
                  </a:lnTo>
                  <a:lnTo>
                    <a:pt x="288" y="320"/>
                  </a:lnTo>
                  <a:lnTo>
                    <a:pt x="258" y="256"/>
                  </a:lnTo>
                  <a:lnTo>
                    <a:pt x="307" y="174"/>
                  </a:lnTo>
                  <a:lnTo>
                    <a:pt x="395" y="139"/>
                  </a:lnTo>
                  <a:lnTo>
                    <a:pt x="369" y="126"/>
                  </a:lnTo>
                  <a:lnTo>
                    <a:pt x="383" y="84"/>
                  </a:lnTo>
                  <a:lnTo>
                    <a:pt x="284" y="76"/>
                  </a:lnTo>
                  <a:lnTo>
                    <a:pt x="210" y="0"/>
                  </a:lnTo>
                  <a:lnTo>
                    <a:pt x="191" y="56"/>
                  </a:lnTo>
                  <a:lnTo>
                    <a:pt x="114" y="104"/>
                  </a:lnTo>
                  <a:lnTo>
                    <a:pt x="75" y="164"/>
                  </a:lnTo>
                  <a:lnTo>
                    <a:pt x="30" y="154"/>
                  </a:lnTo>
                  <a:lnTo>
                    <a:pt x="36" y="1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26" name="Freeform 149"/>
            <p:cNvSpPr>
              <a:spLocks/>
            </p:cNvSpPr>
            <p:nvPr/>
          </p:nvSpPr>
          <p:spPr bwMode="auto">
            <a:xfrm>
              <a:off x="8583650" y="4300630"/>
              <a:ext cx="53975" cy="84640"/>
            </a:xfrm>
            <a:custGeom>
              <a:avLst/>
              <a:gdLst>
                <a:gd name="T0" fmla="*/ 0 w 79"/>
                <a:gd name="T1" fmla="*/ 99 h 99"/>
                <a:gd name="T2" fmla="*/ 55 w 79"/>
                <a:gd name="T3" fmla="*/ 53 h 99"/>
                <a:gd name="T4" fmla="*/ 79 w 79"/>
                <a:gd name="T5" fmla="*/ 0 h 99"/>
                <a:gd name="T6" fmla="*/ 0 w 79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9">
                  <a:moveTo>
                    <a:pt x="0" y="99"/>
                  </a:moveTo>
                  <a:lnTo>
                    <a:pt x="55" y="53"/>
                  </a:lnTo>
                  <a:lnTo>
                    <a:pt x="79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27" name="Freeform 150"/>
            <p:cNvSpPr>
              <a:spLocks/>
            </p:cNvSpPr>
            <p:nvPr/>
          </p:nvSpPr>
          <p:spPr bwMode="auto">
            <a:xfrm>
              <a:off x="8651912" y="4092387"/>
              <a:ext cx="92075" cy="170625"/>
            </a:xfrm>
            <a:custGeom>
              <a:avLst/>
              <a:gdLst>
                <a:gd name="T0" fmla="*/ 0 w 139"/>
                <a:gd name="T1" fmla="*/ 83 h 212"/>
                <a:gd name="T2" fmla="*/ 25 w 139"/>
                <a:gd name="T3" fmla="*/ 0 h 212"/>
                <a:gd name="T4" fmla="*/ 76 w 139"/>
                <a:gd name="T5" fmla="*/ 4 h 212"/>
                <a:gd name="T6" fmla="*/ 88 w 139"/>
                <a:gd name="T7" fmla="*/ 58 h 212"/>
                <a:gd name="T8" fmla="*/ 49 w 139"/>
                <a:gd name="T9" fmla="*/ 115 h 212"/>
                <a:gd name="T10" fmla="*/ 58 w 139"/>
                <a:gd name="T11" fmla="*/ 148 h 212"/>
                <a:gd name="T12" fmla="*/ 135 w 139"/>
                <a:gd name="T13" fmla="*/ 169 h 212"/>
                <a:gd name="T14" fmla="*/ 139 w 139"/>
                <a:gd name="T15" fmla="*/ 212 h 212"/>
                <a:gd name="T16" fmla="*/ 93 w 139"/>
                <a:gd name="T17" fmla="*/ 169 h 212"/>
                <a:gd name="T18" fmla="*/ 93 w 139"/>
                <a:gd name="T19" fmla="*/ 190 h 212"/>
                <a:gd name="T20" fmla="*/ 25 w 139"/>
                <a:gd name="T21" fmla="*/ 169 h 212"/>
                <a:gd name="T22" fmla="*/ 0 w 139"/>
                <a:gd name="T23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212">
                  <a:moveTo>
                    <a:pt x="0" y="83"/>
                  </a:moveTo>
                  <a:lnTo>
                    <a:pt x="25" y="0"/>
                  </a:lnTo>
                  <a:lnTo>
                    <a:pt x="76" y="4"/>
                  </a:lnTo>
                  <a:lnTo>
                    <a:pt x="88" y="58"/>
                  </a:lnTo>
                  <a:lnTo>
                    <a:pt x="49" y="115"/>
                  </a:lnTo>
                  <a:lnTo>
                    <a:pt x="58" y="148"/>
                  </a:lnTo>
                  <a:lnTo>
                    <a:pt x="135" y="169"/>
                  </a:lnTo>
                  <a:lnTo>
                    <a:pt x="139" y="212"/>
                  </a:lnTo>
                  <a:lnTo>
                    <a:pt x="93" y="169"/>
                  </a:lnTo>
                  <a:lnTo>
                    <a:pt x="93" y="190"/>
                  </a:lnTo>
                  <a:lnTo>
                    <a:pt x="25" y="16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28" name="Freeform 151"/>
            <p:cNvSpPr>
              <a:spLocks/>
            </p:cNvSpPr>
            <p:nvPr/>
          </p:nvSpPr>
          <p:spPr bwMode="auto">
            <a:xfrm>
              <a:off x="8658262" y="4242859"/>
              <a:ext cx="25400" cy="30901"/>
            </a:xfrm>
            <a:custGeom>
              <a:avLst/>
              <a:gdLst>
                <a:gd name="T0" fmla="*/ 0 w 39"/>
                <a:gd name="T1" fmla="*/ 0 h 39"/>
                <a:gd name="T2" fmla="*/ 20 w 39"/>
                <a:gd name="T3" fmla="*/ 0 h 39"/>
                <a:gd name="T4" fmla="*/ 39 w 39"/>
                <a:gd name="T5" fmla="*/ 7 h 39"/>
                <a:gd name="T6" fmla="*/ 29 w 39"/>
                <a:gd name="T7" fmla="*/ 39 h 39"/>
                <a:gd name="T8" fmla="*/ 0 w 39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0" y="0"/>
                  </a:moveTo>
                  <a:lnTo>
                    <a:pt x="20" y="0"/>
                  </a:lnTo>
                  <a:lnTo>
                    <a:pt x="39" y="7"/>
                  </a:lnTo>
                  <a:lnTo>
                    <a:pt x="2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29" name="Freeform 152"/>
            <p:cNvSpPr>
              <a:spLocks/>
            </p:cNvSpPr>
            <p:nvPr/>
          </p:nvSpPr>
          <p:spPr bwMode="auto">
            <a:xfrm>
              <a:off x="8694775" y="4284508"/>
              <a:ext cx="25400" cy="42992"/>
            </a:xfrm>
            <a:custGeom>
              <a:avLst/>
              <a:gdLst>
                <a:gd name="T0" fmla="*/ 0 w 36"/>
                <a:gd name="T1" fmla="*/ 0 h 54"/>
                <a:gd name="T2" fmla="*/ 4 w 36"/>
                <a:gd name="T3" fmla="*/ 54 h 54"/>
                <a:gd name="T4" fmla="*/ 36 w 36"/>
                <a:gd name="T5" fmla="*/ 29 h 54"/>
                <a:gd name="T6" fmla="*/ 0 w 36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4">
                  <a:moveTo>
                    <a:pt x="0" y="0"/>
                  </a:moveTo>
                  <a:lnTo>
                    <a:pt x="4" y="54"/>
                  </a:lnTo>
                  <a:lnTo>
                    <a:pt x="36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30" name="Freeform 153"/>
            <p:cNvSpPr>
              <a:spLocks/>
            </p:cNvSpPr>
            <p:nvPr/>
          </p:nvSpPr>
          <p:spPr bwMode="auto">
            <a:xfrm>
              <a:off x="8697950" y="4347652"/>
              <a:ext cx="104775" cy="114198"/>
            </a:xfrm>
            <a:custGeom>
              <a:avLst/>
              <a:gdLst>
                <a:gd name="T0" fmla="*/ 0 w 152"/>
                <a:gd name="T1" fmla="*/ 98 h 142"/>
                <a:gd name="T2" fmla="*/ 32 w 152"/>
                <a:gd name="T3" fmla="*/ 45 h 142"/>
                <a:gd name="T4" fmla="*/ 71 w 152"/>
                <a:gd name="T5" fmla="*/ 54 h 142"/>
                <a:gd name="T6" fmla="*/ 125 w 152"/>
                <a:gd name="T7" fmla="*/ 0 h 142"/>
                <a:gd name="T8" fmla="*/ 152 w 152"/>
                <a:gd name="T9" fmla="*/ 31 h 142"/>
                <a:gd name="T10" fmla="*/ 148 w 152"/>
                <a:gd name="T11" fmla="*/ 117 h 142"/>
                <a:gd name="T12" fmla="*/ 134 w 152"/>
                <a:gd name="T13" fmla="*/ 82 h 142"/>
                <a:gd name="T14" fmla="*/ 120 w 152"/>
                <a:gd name="T15" fmla="*/ 142 h 142"/>
                <a:gd name="T16" fmla="*/ 79 w 152"/>
                <a:gd name="T17" fmla="*/ 125 h 142"/>
                <a:gd name="T18" fmla="*/ 58 w 152"/>
                <a:gd name="T19" fmla="*/ 62 h 142"/>
                <a:gd name="T20" fmla="*/ 0 w 152"/>
                <a:gd name="T21" fmla="*/ 9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42">
                  <a:moveTo>
                    <a:pt x="0" y="98"/>
                  </a:moveTo>
                  <a:lnTo>
                    <a:pt x="32" y="45"/>
                  </a:lnTo>
                  <a:lnTo>
                    <a:pt x="71" y="54"/>
                  </a:lnTo>
                  <a:lnTo>
                    <a:pt x="125" y="0"/>
                  </a:lnTo>
                  <a:lnTo>
                    <a:pt x="152" y="31"/>
                  </a:lnTo>
                  <a:lnTo>
                    <a:pt x="148" y="117"/>
                  </a:lnTo>
                  <a:lnTo>
                    <a:pt x="134" y="82"/>
                  </a:lnTo>
                  <a:lnTo>
                    <a:pt x="120" y="142"/>
                  </a:lnTo>
                  <a:lnTo>
                    <a:pt x="79" y="125"/>
                  </a:lnTo>
                  <a:lnTo>
                    <a:pt x="58" y="6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31" name="Freeform 154"/>
            <p:cNvSpPr>
              <a:spLocks/>
            </p:cNvSpPr>
            <p:nvPr/>
          </p:nvSpPr>
          <p:spPr bwMode="auto">
            <a:xfrm>
              <a:off x="8707475" y="4314065"/>
              <a:ext cx="26987" cy="49709"/>
            </a:xfrm>
            <a:custGeom>
              <a:avLst/>
              <a:gdLst>
                <a:gd name="T0" fmla="*/ 0 w 35"/>
                <a:gd name="T1" fmla="*/ 37 h 58"/>
                <a:gd name="T2" fmla="*/ 8 w 35"/>
                <a:gd name="T3" fmla="*/ 26 h 58"/>
                <a:gd name="T4" fmla="*/ 35 w 35"/>
                <a:gd name="T5" fmla="*/ 0 h 58"/>
                <a:gd name="T6" fmla="*/ 22 w 35"/>
                <a:gd name="T7" fmla="*/ 58 h 58"/>
                <a:gd name="T8" fmla="*/ 0 w 35"/>
                <a:gd name="T9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8">
                  <a:moveTo>
                    <a:pt x="0" y="37"/>
                  </a:moveTo>
                  <a:lnTo>
                    <a:pt x="8" y="26"/>
                  </a:lnTo>
                  <a:lnTo>
                    <a:pt x="35" y="0"/>
                  </a:lnTo>
                  <a:lnTo>
                    <a:pt x="22" y="58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32" name="Freeform 155"/>
            <p:cNvSpPr>
              <a:spLocks/>
            </p:cNvSpPr>
            <p:nvPr/>
          </p:nvSpPr>
          <p:spPr bwMode="auto">
            <a:xfrm>
              <a:off x="6138900" y="2922198"/>
              <a:ext cx="236537" cy="206899"/>
            </a:xfrm>
            <a:custGeom>
              <a:avLst/>
              <a:gdLst>
                <a:gd name="T0" fmla="*/ 0 w 345"/>
                <a:gd name="T1" fmla="*/ 46 h 257"/>
                <a:gd name="T2" fmla="*/ 21 w 345"/>
                <a:gd name="T3" fmla="*/ 181 h 257"/>
                <a:gd name="T4" fmla="*/ 202 w 345"/>
                <a:gd name="T5" fmla="*/ 251 h 257"/>
                <a:gd name="T6" fmla="*/ 288 w 345"/>
                <a:gd name="T7" fmla="*/ 257 h 257"/>
                <a:gd name="T8" fmla="*/ 345 w 345"/>
                <a:gd name="T9" fmla="*/ 191 h 257"/>
                <a:gd name="T10" fmla="*/ 316 w 345"/>
                <a:gd name="T11" fmla="*/ 112 h 257"/>
                <a:gd name="T12" fmla="*/ 337 w 345"/>
                <a:gd name="T13" fmla="*/ 91 h 257"/>
                <a:gd name="T14" fmla="*/ 323 w 345"/>
                <a:gd name="T15" fmla="*/ 32 h 257"/>
                <a:gd name="T16" fmla="*/ 192 w 345"/>
                <a:gd name="T17" fmla="*/ 14 h 257"/>
                <a:gd name="T18" fmla="*/ 107 w 345"/>
                <a:gd name="T19" fmla="*/ 0 h 257"/>
                <a:gd name="T20" fmla="*/ 0 w 345"/>
                <a:gd name="T21" fmla="*/ 4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5" h="257">
                  <a:moveTo>
                    <a:pt x="0" y="46"/>
                  </a:moveTo>
                  <a:lnTo>
                    <a:pt x="21" y="181"/>
                  </a:lnTo>
                  <a:lnTo>
                    <a:pt x="202" y="251"/>
                  </a:lnTo>
                  <a:lnTo>
                    <a:pt x="288" y="257"/>
                  </a:lnTo>
                  <a:lnTo>
                    <a:pt x="345" y="191"/>
                  </a:lnTo>
                  <a:lnTo>
                    <a:pt x="316" y="112"/>
                  </a:lnTo>
                  <a:lnTo>
                    <a:pt x="337" y="91"/>
                  </a:lnTo>
                  <a:lnTo>
                    <a:pt x="323" y="32"/>
                  </a:lnTo>
                  <a:lnTo>
                    <a:pt x="192" y="14"/>
                  </a:lnTo>
                  <a:lnTo>
                    <a:pt x="107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33" name="Freeform 156"/>
            <p:cNvSpPr>
              <a:spLocks/>
            </p:cNvSpPr>
            <p:nvPr/>
          </p:nvSpPr>
          <p:spPr bwMode="auto">
            <a:xfrm>
              <a:off x="5589625" y="3383019"/>
              <a:ext cx="69850" cy="154503"/>
            </a:xfrm>
            <a:custGeom>
              <a:avLst/>
              <a:gdLst>
                <a:gd name="T0" fmla="*/ 0 w 105"/>
                <a:gd name="T1" fmla="*/ 126 h 192"/>
                <a:gd name="T2" fmla="*/ 19 w 105"/>
                <a:gd name="T3" fmla="*/ 0 h 192"/>
                <a:gd name="T4" fmla="*/ 105 w 105"/>
                <a:gd name="T5" fmla="*/ 9 h 192"/>
                <a:gd name="T6" fmla="*/ 67 w 105"/>
                <a:gd name="T7" fmla="*/ 89 h 192"/>
                <a:gd name="T8" fmla="*/ 67 w 105"/>
                <a:gd name="T9" fmla="*/ 188 h 192"/>
                <a:gd name="T10" fmla="*/ 15 w 105"/>
                <a:gd name="T11" fmla="*/ 192 h 192"/>
                <a:gd name="T12" fmla="*/ 24 w 105"/>
                <a:gd name="T13" fmla="*/ 131 h 192"/>
                <a:gd name="T14" fmla="*/ 0 w 105"/>
                <a:gd name="T15" fmla="*/ 12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92">
                  <a:moveTo>
                    <a:pt x="0" y="126"/>
                  </a:moveTo>
                  <a:lnTo>
                    <a:pt x="19" y="0"/>
                  </a:lnTo>
                  <a:lnTo>
                    <a:pt x="105" y="9"/>
                  </a:lnTo>
                  <a:lnTo>
                    <a:pt x="67" y="89"/>
                  </a:lnTo>
                  <a:lnTo>
                    <a:pt x="67" y="188"/>
                  </a:lnTo>
                  <a:lnTo>
                    <a:pt x="15" y="192"/>
                  </a:lnTo>
                  <a:lnTo>
                    <a:pt x="24" y="131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5097AB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34" name="Freeform 157"/>
            <p:cNvSpPr>
              <a:spLocks/>
            </p:cNvSpPr>
            <p:nvPr/>
          </p:nvSpPr>
          <p:spPr bwMode="auto">
            <a:xfrm>
              <a:off x="6283362" y="3158654"/>
              <a:ext cx="227013" cy="154502"/>
            </a:xfrm>
            <a:custGeom>
              <a:avLst/>
              <a:gdLst>
                <a:gd name="T0" fmla="*/ 0 w 329"/>
                <a:gd name="T1" fmla="*/ 95 h 192"/>
                <a:gd name="T2" fmla="*/ 89 w 329"/>
                <a:gd name="T3" fmla="*/ 175 h 192"/>
                <a:gd name="T4" fmla="*/ 292 w 329"/>
                <a:gd name="T5" fmla="*/ 192 h 192"/>
                <a:gd name="T6" fmla="*/ 329 w 329"/>
                <a:gd name="T7" fmla="*/ 124 h 192"/>
                <a:gd name="T8" fmla="*/ 277 w 329"/>
                <a:gd name="T9" fmla="*/ 121 h 192"/>
                <a:gd name="T10" fmla="*/ 272 w 329"/>
                <a:gd name="T11" fmla="*/ 62 h 192"/>
                <a:gd name="T12" fmla="*/ 226 w 329"/>
                <a:gd name="T13" fmla="*/ 0 h 192"/>
                <a:gd name="T14" fmla="*/ 89 w 329"/>
                <a:gd name="T15" fmla="*/ 14 h 192"/>
                <a:gd name="T16" fmla="*/ 0 w 329"/>
                <a:gd name="T17" fmla="*/ 9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192">
                  <a:moveTo>
                    <a:pt x="0" y="95"/>
                  </a:moveTo>
                  <a:lnTo>
                    <a:pt x="89" y="175"/>
                  </a:lnTo>
                  <a:lnTo>
                    <a:pt x="292" y="192"/>
                  </a:lnTo>
                  <a:lnTo>
                    <a:pt x="329" y="124"/>
                  </a:lnTo>
                  <a:lnTo>
                    <a:pt x="277" y="121"/>
                  </a:lnTo>
                  <a:lnTo>
                    <a:pt x="272" y="62"/>
                  </a:lnTo>
                  <a:lnTo>
                    <a:pt x="226" y="0"/>
                  </a:lnTo>
                  <a:lnTo>
                    <a:pt x="89" y="14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35" name="Freeform 158"/>
            <p:cNvSpPr>
              <a:spLocks/>
            </p:cNvSpPr>
            <p:nvPr/>
          </p:nvSpPr>
          <p:spPr bwMode="auto">
            <a:xfrm>
              <a:off x="6624675" y="3687994"/>
              <a:ext cx="501650" cy="494408"/>
            </a:xfrm>
            <a:custGeom>
              <a:avLst/>
              <a:gdLst>
                <a:gd name="T0" fmla="*/ 0 w 728"/>
                <a:gd name="T1" fmla="*/ 159 h 607"/>
                <a:gd name="T2" fmla="*/ 10 w 728"/>
                <a:gd name="T3" fmla="*/ 107 h 607"/>
                <a:gd name="T4" fmla="*/ 48 w 728"/>
                <a:gd name="T5" fmla="*/ 117 h 607"/>
                <a:gd name="T6" fmla="*/ 97 w 728"/>
                <a:gd name="T7" fmla="*/ 84 h 607"/>
                <a:gd name="T8" fmla="*/ 115 w 728"/>
                <a:gd name="T9" fmla="*/ 62 h 607"/>
                <a:gd name="T10" fmla="*/ 79 w 728"/>
                <a:gd name="T11" fmla="*/ 25 h 607"/>
                <a:gd name="T12" fmla="*/ 155 w 728"/>
                <a:gd name="T13" fmla="*/ 0 h 607"/>
                <a:gd name="T14" fmla="*/ 312 w 728"/>
                <a:gd name="T15" fmla="*/ 70 h 607"/>
                <a:gd name="T16" fmla="*/ 312 w 728"/>
                <a:gd name="T17" fmla="*/ 97 h 607"/>
                <a:gd name="T18" fmla="*/ 349 w 728"/>
                <a:gd name="T19" fmla="*/ 112 h 607"/>
                <a:gd name="T20" fmla="*/ 384 w 728"/>
                <a:gd name="T21" fmla="*/ 131 h 607"/>
                <a:gd name="T22" fmla="*/ 412 w 728"/>
                <a:gd name="T23" fmla="*/ 117 h 607"/>
                <a:gd name="T24" fmla="*/ 477 w 728"/>
                <a:gd name="T25" fmla="*/ 136 h 607"/>
                <a:gd name="T26" fmla="*/ 558 w 728"/>
                <a:gd name="T27" fmla="*/ 276 h 607"/>
                <a:gd name="T28" fmla="*/ 569 w 728"/>
                <a:gd name="T29" fmla="*/ 287 h 607"/>
                <a:gd name="T30" fmla="*/ 603 w 728"/>
                <a:gd name="T31" fmla="*/ 339 h 607"/>
                <a:gd name="T32" fmla="*/ 713 w 728"/>
                <a:gd name="T33" fmla="*/ 353 h 607"/>
                <a:gd name="T34" fmla="*/ 728 w 728"/>
                <a:gd name="T35" fmla="*/ 378 h 607"/>
                <a:gd name="T36" fmla="*/ 702 w 728"/>
                <a:gd name="T37" fmla="*/ 450 h 607"/>
                <a:gd name="T38" fmla="*/ 603 w 728"/>
                <a:gd name="T39" fmla="*/ 484 h 607"/>
                <a:gd name="T40" fmla="*/ 491 w 728"/>
                <a:gd name="T41" fmla="*/ 510 h 607"/>
                <a:gd name="T42" fmla="*/ 404 w 728"/>
                <a:gd name="T43" fmla="*/ 607 h 607"/>
                <a:gd name="T44" fmla="*/ 404 w 728"/>
                <a:gd name="T45" fmla="*/ 568 h 607"/>
                <a:gd name="T46" fmla="*/ 339 w 728"/>
                <a:gd name="T47" fmla="*/ 547 h 607"/>
                <a:gd name="T48" fmla="*/ 277 w 728"/>
                <a:gd name="T49" fmla="*/ 576 h 607"/>
                <a:gd name="T50" fmla="*/ 214 w 728"/>
                <a:gd name="T51" fmla="*/ 468 h 607"/>
                <a:gd name="T52" fmla="*/ 163 w 728"/>
                <a:gd name="T53" fmla="*/ 425 h 607"/>
                <a:gd name="T54" fmla="*/ 131 w 728"/>
                <a:gd name="T55" fmla="*/ 312 h 607"/>
                <a:gd name="T56" fmla="*/ 0 w 728"/>
                <a:gd name="T57" fmla="*/ 159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8" h="607">
                  <a:moveTo>
                    <a:pt x="0" y="159"/>
                  </a:moveTo>
                  <a:lnTo>
                    <a:pt x="10" y="107"/>
                  </a:lnTo>
                  <a:lnTo>
                    <a:pt x="48" y="117"/>
                  </a:lnTo>
                  <a:lnTo>
                    <a:pt x="97" y="84"/>
                  </a:lnTo>
                  <a:lnTo>
                    <a:pt x="115" y="62"/>
                  </a:lnTo>
                  <a:lnTo>
                    <a:pt x="79" y="25"/>
                  </a:lnTo>
                  <a:lnTo>
                    <a:pt x="155" y="0"/>
                  </a:lnTo>
                  <a:lnTo>
                    <a:pt x="312" y="70"/>
                  </a:lnTo>
                  <a:lnTo>
                    <a:pt x="312" y="97"/>
                  </a:lnTo>
                  <a:lnTo>
                    <a:pt x="349" y="112"/>
                  </a:lnTo>
                  <a:lnTo>
                    <a:pt x="384" y="131"/>
                  </a:lnTo>
                  <a:lnTo>
                    <a:pt x="412" y="117"/>
                  </a:lnTo>
                  <a:lnTo>
                    <a:pt x="477" y="136"/>
                  </a:lnTo>
                  <a:lnTo>
                    <a:pt x="558" y="276"/>
                  </a:lnTo>
                  <a:lnTo>
                    <a:pt x="569" y="287"/>
                  </a:lnTo>
                  <a:lnTo>
                    <a:pt x="603" y="339"/>
                  </a:lnTo>
                  <a:lnTo>
                    <a:pt x="713" y="353"/>
                  </a:lnTo>
                  <a:lnTo>
                    <a:pt x="728" y="378"/>
                  </a:lnTo>
                  <a:lnTo>
                    <a:pt x="702" y="450"/>
                  </a:lnTo>
                  <a:lnTo>
                    <a:pt x="603" y="484"/>
                  </a:lnTo>
                  <a:lnTo>
                    <a:pt x="491" y="510"/>
                  </a:lnTo>
                  <a:lnTo>
                    <a:pt x="404" y="607"/>
                  </a:lnTo>
                  <a:lnTo>
                    <a:pt x="404" y="568"/>
                  </a:lnTo>
                  <a:lnTo>
                    <a:pt x="339" y="547"/>
                  </a:lnTo>
                  <a:lnTo>
                    <a:pt x="277" y="576"/>
                  </a:lnTo>
                  <a:lnTo>
                    <a:pt x="214" y="468"/>
                  </a:lnTo>
                  <a:lnTo>
                    <a:pt x="163" y="425"/>
                  </a:lnTo>
                  <a:lnTo>
                    <a:pt x="131" y="312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36" name="Freeform 159"/>
            <p:cNvSpPr>
              <a:spLocks/>
            </p:cNvSpPr>
            <p:nvPr/>
          </p:nvSpPr>
          <p:spPr bwMode="auto">
            <a:xfrm>
              <a:off x="6270662" y="1840679"/>
              <a:ext cx="4044950" cy="1535622"/>
            </a:xfrm>
            <a:custGeom>
              <a:avLst/>
              <a:gdLst>
                <a:gd name="T0" fmla="*/ 99 w 5910"/>
                <a:gd name="T1" fmla="*/ 1190 h 1895"/>
                <a:gd name="T2" fmla="*/ 312 w 5910"/>
                <a:gd name="T3" fmla="*/ 1037 h 1895"/>
                <a:gd name="T4" fmla="*/ 311 w 5910"/>
                <a:gd name="T5" fmla="*/ 613 h 1895"/>
                <a:gd name="T6" fmla="*/ 562 w 5910"/>
                <a:gd name="T7" fmla="*/ 562 h 1895"/>
                <a:gd name="T8" fmla="*/ 621 w 5910"/>
                <a:gd name="T9" fmla="*/ 876 h 1895"/>
                <a:gd name="T10" fmla="*/ 697 w 5910"/>
                <a:gd name="T11" fmla="*/ 774 h 1895"/>
                <a:gd name="T12" fmla="*/ 879 w 5910"/>
                <a:gd name="T13" fmla="*/ 668 h 1895"/>
                <a:gd name="T14" fmla="*/ 1361 w 5910"/>
                <a:gd name="T15" fmla="*/ 572 h 1895"/>
                <a:gd name="T16" fmla="*/ 1715 w 5910"/>
                <a:gd name="T17" fmla="*/ 586 h 1895"/>
                <a:gd name="T18" fmla="*/ 1722 w 5910"/>
                <a:gd name="T19" fmla="*/ 329 h 1895"/>
                <a:gd name="T20" fmla="*/ 1851 w 5910"/>
                <a:gd name="T21" fmla="*/ 652 h 1895"/>
                <a:gd name="T22" fmla="*/ 1928 w 5910"/>
                <a:gd name="T23" fmla="*/ 586 h 1895"/>
                <a:gd name="T24" fmla="*/ 2010 w 5910"/>
                <a:gd name="T25" fmla="*/ 586 h 1895"/>
                <a:gd name="T26" fmla="*/ 1924 w 5910"/>
                <a:gd name="T27" fmla="*/ 426 h 1895"/>
                <a:gd name="T28" fmla="*/ 2203 w 5910"/>
                <a:gd name="T29" fmla="*/ 413 h 1895"/>
                <a:gd name="T30" fmla="*/ 2319 w 5910"/>
                <a:gd name="T31" fmla="*/ 266 h 1895"/>
                <a:gd name="T32" fmla="*/ 2638 w 5910"/>
                <a:gd name="T33" fmla="*/ 111 h 1895"/>
                <a:gd name="T34" fmla="*/ 2824 w 5910"/>
                <a:gd name="T35" fmla="*/ 48 h 1895"/>
                <a:gd name="T36" fmla="*/ 3261 w 5910"/>
                <a:gd name="T37" fmla="*/ 127 h 1895"/>
                <a:gd name="T38" fmla="*/ 3004 w 5910"/>
                <a:gd name="T39" fmla="*/ 312 h 1895"/>
                <a:gd name="T40" fmla="*/ 3289 w 5910"/>
                <a:gd name="T41" fmla="*/ 315 h 1895"/>
                <a:gd name="T42" fmla="*/ 3588 w 5910"/>
                <a:gd name="T43" fmla="*/ 273 h 1895"/>
                <a:gd name="T44" fmla="*/ 4013 w 5910"/>
                <a:gd name="T45" fmla="*/ 413 h 1895"/>
                <a:gd name="T46" fmla="*/ 4478 w 5910"/>
                <a:gd name="T47" fmla="*/ 412 h 1895"/>
                <a:gd name="T48" fmla="*/ 4942 w 5910"/>
                <a:gd name="T49" fmla="*/ 533 h 1895"/>
                <a:gd name="T50" fmla="*/ 5229 w 5910"/>
                <a:gd name="T51" fmla="*/ 514 h 1895"/>
                <a:gd name="T52" fmla="*/ 5788 w 5910"/>
                <a:gd name="T53" fmla="*/ 704 h 1895"/>
                <a:gd name="T54" fmla="*/ 5760 w 5910"/>
                <a:gd name="T55" fmla="*/ 839 h 1895"/>
                <a:gd name="T56" fmla="*/ 5576 w 5910"/>
                <a:gd name="T57" fmla="*/ 734 h 1895"/>
                <a:gd name="T58" fmla="*/ 5519 w 5910"/>
                <a:gd name="T59" fmla="*/ 950 h 1895"/>
                <a:gd name="T60" fmla="*/ 5071 w 5910"/>
                <a:gd name="T61" fmla="*/ 1047 h 1895"/>
                <a:gd name="T62" fmla="*/ 4940 w 5910"/>
                <a:gd name="T63" fmla="*/ 1258 h 1895"/>
                <a:gd name="T64" fmla="*/ 4752 w 5910"/>
                <a:gd name="T65" fmla="*/ 1515 h 1895"/>
                <a:gd name="T66" fmla="*/ 5006 w 5910"/>
                <a:gd name="T67" fmla="*/ 958 h 1895"/>
                <a:gd name="T68" fmla="*/ 4659 w 5910"/>
                <a:gd name="T69" fmla="*/ 1081 h 1895"/>
                <a:gd name="T70" fmla="*/ 4260 w 5910"/>
                <a:gd name="T71" fmla="*/ 1117 h 1895"/>
                <a:gd name="T72" fmla="*/ 4113 w 5910"/>
                <a:gd name="T73" fmla="*/ 1392 h 1895"/>
                <a:gd name="T74" fmla="*/ 4186 w 5910"/>
                <a:gd name="T75" fmla="*/ 1521 h 1895"/>
                <a:gd name="T76" fmla="*/ 3865 w 5910"/>
                <a:gd name="T77" fmla="*/ 1840 h 1895"/>
                <a:gd name="T78" fmla="*/ 3673 w 5910"/>
                <a:gd name="T79" fmla="*/ 1420 h 1895"/>
                <a:gd name="T80" fmla="*/ 3284 w 5910"/>
                <a:gd name="T81" fmla="*/ 1545 h 1895"/>
                <a:gd name="T82" fmla="*/ 2707 w 5910"/>
                <a:gd name="T83" fmla="*/ 1553 h 1895"/>
                <a:gd name="T84" fmla="*/ 2090 w 5910"/>
                <a:gd name="T85" fmla="*/ 1552 h 1895"/>
                <a:gd name="T86" fmla="*/ 1812 w 5910"/>
                <a:gd name="T87" fmla="*/ 1411 h 1895"/>
                <a:gd name="T88" fmla="*/ 1472 w 5910"/>
                <a:gd name="T89" fmla="*/ 1311 h 1895"/>
                <a:gd name="T90" fmla="*/ 1238 w 5910"/>
                <a:gd name="T91" fmla="*/ 1355 h 1895"/>
                <a:gd name="T92" fmla="*/ 1291 w 5910"/>
                <a:gd name="T93" fmla="*/ 1515 h 1895"/>
                <a:gd name="T94" fmla="*/ 1132 w 5910"/>
                <a:gd name="T95" fmla="*/ 1501 h 1895"/>
                <a:gd name="T96" fmla="*/ 928 w 5910"/>
                <a:gd name="T97" fmla="*/ 1535 h 1895"/>
                <a:gd name="T98" fmla="*/ 921 w 5910"/>
                <a:gd name="T99" fmla="*/ 1632 h 1895"/>
                <a:gd name="T100" fmla="*/ 966 w 5910"/>
                <a:gd name="T101" fmla="*/ 1712 h 1895"/>
                <a:gd name="T102" fmla="*/ 904 w 5910"/>
                <a:gd name="T103" fmla="*/ 1860 h 1895"/>
                <a:gd name="T104" fmla="*/ 668 w 5910"/>
                <a:gd name="T105" fmla="*/ 1802 h 1895"/>
                <a:gd name="T106" fmla="*/ 678 w 5910"/>
                <a:gd name="T107" fmla="*/ 1581 h 1895"/>
                <a:gd name="T108" fmla="*/ 460 w 5910"/>
                <a:gd name="T109" fmla="*/ 1446 h 1895"/>
                <a:gd name="T110" fmla="*/ 399 w 5910"/>
                <a:gd name="T111" fmla="*/ 1410 h 1895"/>
                <a:gd name="T112" fmla="*/ 239 w 5910"/>
                <a:gd name="T113" fmla="*/ 1297 h 1895"/>
                <a:gd name="T114" fmla="*/ 145 w 5910"/>
                <a:gd name="T115" fmla="*/ 1390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10" h="1895">
                  <a:moveTo>
                    <a:pt x="0" y="1348"/>
                  </a:moveTo>
                  <a:lnTo>
                    <a:pt x="51" y="1301"/>
                  </a:lnTo>
                  <a:lnTo>
                    <a:pt x="34" y="1321"/>
                  </a:lnTo>
                  <a:lnTo>
                    <a:pt x="54" y="1327"/>
                  </a:lnTo>
                  <a:lnTo>
                    <a:pt x="51" y="1237"/>
                  </a:lnTo>
                  <a:lnTo>
                    <a:pt x="68" y="1196"/>
                  </a:lnTo>
                  <a:lnTo>
                    <a:pt x="99" y="1190"/>
                  </a:lnTo>
                  <a:lnTo>
                    <a:pt x="155" y="1228"/>
                  </a:lnTo>
                  <a:lnTo>
                    <a:pt x="167" y="1154"/>
                  </a:lnTo>
                  <a:lnTo>
                    <a:pt x="142" y="1155"/>
                  </a:lnTo>
                  <a:lnTo>
                    <a:pt x="133" y="1113"/>
                  </a:lnTo>
                  <a:lnTo>
                    <a:pt x="367" y="1074"/>
                  </a:lnTo>
                  <a:lnTo>
                    <a:pt x="311" y="1060"/>
                  </a:lnTo>
                  <a:lnTo>
                    <a:pt x="312" y="1037"/>
                  </a:lnTo>
                  <a:lnTo>
                    <a:pt x="276" y="1044"/>
                  </a:lnTo>
                  <a:lnTo>
                    <a:pt x="411" y="932"/>
                  </a:lnTo>
                  <a:lnTo>
                    <a:pt x="350" y="815"/>
                  </a:lnTo>
                  <a:lnTo>
                    <a:pt x="364" y="760"/>
                  </a:lnTo>
                  <a:lnTo>
                    <a:pt x="331" y="697"/>
                  </a:lnTo>
                  <a:lnTo>
                    <a:pt x="359" y="662"/>
                  </a:lnTo>
                  <a:lnTo>
                    <a:pt x="311" y="613"/>
                  </a:lnTo>
                  <a:lnTo>
                    <a:pt x="325" y="572"/>
                  </a:lnTo>
                  <a:lnTo>
                    <a:pt x="388" y="527"/>
                  </a:lnTo>
                  <a:lnTo>
                    <a:pt x="423" y="520"/>
                  </a:lnTo>
                  <a:lnTo>
                    <a:pt x="468" y="533"/>
                  </a:lnTo>
                  <a:lnTo>
                    <a:pt x="429" y="543"/>
                  </a:lnTo>
                  <a:lnTo>
                    <a:pt x="460" y="558"/>
                  </a:lnTo>
                  <a:lnTo>
                    <a:pt x="562" y="562"/>
                  </a:lnTo>
                  <a:lnTo>
                    <a:pt x="744" y="659"/>
                  </a:lnTo>
                  <a:lnTo>
                    <a:pt x="748" y="706"/>
                  </a:lnTo>
                  <a:lnTo>
                    <a:pt x="669" y="746"/>
                  </a:lnTo>
                  <a:lnTo>
                    <a:pt x="425" y="690"/>
                  </a:lnTo>
                  <a:lnTo>
                    <a:pt x="526" y="759"/>
                  </a:lnTo>
                  <a:lnTo>
                    <a:pt x="522" y="838"/>
                  </a:lnTo>
                  <a:lnTo>
                    <a:pt x="621" y="876"/>
                  </a:lnTo>
                  <a:lnTo>
                    <a:pt x="645" y="867"/>
                  </a:lnTo>
                  <a:lnTo>
                    <a:pt x="635" y="838"/>
                  </a:lnTo>
                  <a:lnTo>
                    <a:pt x="589" y="822"/>
                  </a:lnTo>
                  <a:lnTo>
                    <a:pt x="599" y="797"/>
                  </a:lnTo>
                  <a:lnTo>
                    <a:pt x="643" y="827"/>
                  </a:lnTo>
                  <a:lnTo>
                    <a:pt x="738" y="838"/>
                  </a:lnTo>
                  <a:lnTo>
                    <a:pt x="697" y="774"/>
                  </a:lnTo>
                  <a:lnTo>
                    <a:pt x="786" y="720"/>
                  </a:lnTo>
                  <a:lnTo>
                    <a:pt x="851" y="759"/>
                  </a:lnTo>
                  <a:lnTo>
                    <a:pt x="849" y="617"/>
                  </a:lnTo>
                  <a:lnTo>
                    <a:pt x="823" y="595"/>
                  </a:lnTo>
                  <a:lnTo>
                    <a:pt x="928" y="627"/>
                  </a:lnTo>
                  <a:lnTo>
                    <a:pt x="935" y="644"/>
                  </a:lnTo>
                  <a:lnTo>
                    <a:pt x="879" y="668"/>
                  </a:lnTo>
                  <a:lnTo>
                    <a:pt x="935" y="714"/>
                  </a:lnTo>
                  <a:lnTo>
                    <a:pt x="984" y="662"/>
                  </a:lnTo>
                  <a:lnTo>
                    <a:pt x="1184" y="579"/>
                  </a:lnTo>
                  <a:lnTo>
                    <a:pt x="1213" y="572"/>
                  </a:lnTo>
                  <a:lnTo>
                    <a:pt x="1184" y="589"/>
                  </a:lnTo>
                  <a:lnTo>
                    <a:pt x="1219" y="630"/>
                  </a:lnTo>
                  <a:lnTo>
                    <a:pt x="1361" y="572"/>
                  </a:lnTo>
                  <a:lnTo>
                    <a:pt x="1393" y="615"/>
                  </a:lnTo>
                  <a:lnTo>
                    <a:pt x="1428" y="583"/>
                  </a:lnTo>
                  <a:lnTo>
                    <a:pt x="1410" y="538"/>
                  </a:lnTo>
                  <a:lnTo>
                    <a:pt x="1430" y="524"/>
                  </a:lnTo>
                  <a:lnTo>
                    <a:pt x="1541" y="547"/>
                  </a:lnTo>
                  <a:lnTo>
                    <a:pt x="1687" y="625"/>
                  </a:lnTo>
                  <a:lnTo>
                    <a:pt x="1715" y="586"/>
                  </a:lnTo>
                  <a:lnTo>
                    <a:pt x="1681" y="547"/>
                  </a:lnTo>
                  <a:lnTo>
                    <a:pt x="1638" y="537"/>
                  </a:lnTo>
                  <a:lnTo>
                    <a:pt x="1656" y="474"/>
                  </a:lnTo>
                  <a:lnTo>
                    <a:pt x="1625" y="464"/>
                  </a:lnTo>
                  <a:lnTo>
                    <a:pt x="1636" y="436"/>
                  </a:lnTo>
                  <a:lnTo>
                    <a:pt x="1688" y="405"/>
                  </a:lnTo>
                  <a:lnTo>
                    <a:pt x="1722" y="329"/>
                  </a:lnTo>
                  <a:lnTo>
                    <a:pt x="1799" y="330"/>
                  </a:lnTo>
                  <a:lnTo>
                    <a:pt x="1833" y="340"/>
                  </a:lnTo>
                  <a:lnTo>
                    <a:pt x="1805" y="422"/>
                  </a:lnTo>
                  <a:lnTo>
                    <a:pt x="1837" y="462"/>
                  </a:lnTo>
                  <a:lnTo>
                    <a:pt x="1827" y="572"/>
                  </a:lnTo>
                  <a:lnTo>
                    <a:pt x="1865" y="611"/>
                  </a:lnTo>
                  <a:lnTo>
                    <a:pt x="1851" y="652"/>
                  </a:lnTo>
                  <a:lnTo>
                    <a:pt x="1795" y="682"/>
                  </a:lnTo>
                  <a:lnTo>
                    <a:pt x="1812" y="697"/>
                  </a:lnTo>
                  <a:lnTo>
                    <a:pt x="1736" y="711"/>
                  </a:lnTo>
                  <a:lnTo>
                    <a:pt x="1815" y="741"/>
                  </a:lnTo>
                  <a:lnTo>
                    <a:pt x="1906" y="652"/>
                  </a:lnTo>
                  <a:lnTo>
                    <a:pt x="1896" y="595"/>
                  </a:lnTo>
                  <a:lnTo>
                    <a:pt x="1928" y="586"/>
                  </a:lnTo>
                  <a:lnTo>
                    <a:pt x="1975" y="576"/>
                  </a:lnTo>
                  <a:lnTo>
                    <a:pt x="1996" y="609"/>
                  </a:lnTo>
                  <a:lnTo>
                    <a:pt x="1995" y="649"/>
                  </a:lnTo>
                  <a:lnTo>
                    <a:pt x="2054" y="662"/>
                  </a:lnTo>
                  <a:lnTo>
                    <a:pt x="2009" y="648"/>
                  </a:lnTo>
                  <a:lnTo>
                    <a:pt x="2027" y="625"/>
                  </a:lnTo>
                  <a:lnTo>
                    <a:pt x="2010" y="586"/>
                  </a:lnTo>
                  <a:lnTo>
                    <a:pt x="1875" y="562"/>
                  </a:lnTo>
                  <a:lnTo>
                    <a:pt x="1896" y="476"/>
                  </a:lnTo>
                  <a:lnTo>
                    <a:pt x="1850" y="422"/>
                  </a:lnTo>
                  <a:lnTo>
                    <a:pt x="1916" y="371"/>
                  </a:lnTo>
                  <a:lnTo>
                    <a:pt x="1908" y="337"/>
                  </a:lnTo>
                  <a:lnTo>
                    <a:pt x="1940" y="354"/>
                  </a:lnTo>
                  <a:lnTo>
                    <a:pt x="1924" y="426"/>
                  </a:lnTo>
                  <a:lnTo>
                    <a:pt x="1947" y="436"/>
                  </a:lnTo>
                  <a:lnTo>
                    <a:pt x="2035" y="458"/>
                  </a:lnTo>
                  <a:lnTo>
                    <a:pt x="1952" y="399"/>
                  </a:lnTo>
                  <a:lnTo>
                    <a:pt x="2017" y="402"/>
                  </a:lnTo>
                  <a:lnTo>
                    <a:pt x="2003" y="379"/>
                  </a:lnTo>
                  <a:lnTo>
                    <a:pt x="2035" y="367"/>
                  </a:lnTo>
                  <a:lnTo>
                    <a:pt x="2203" y="413"/>
                  </a:lnTo>
                  <a:lnTo>
                    <a:pt x="2170" y="444"/>
                  </a:lnTo>
                  <a:lnTo>
                    <a:pt x="2166" y="488"/>
                  </a:lnTo>
                  <a:lnTo>
                    <a:pt x="2200" y="514"/>
                  </a:lnTo>
                  <a:lnTo>
                    <a:pt x="2218" y="413"/>
                  </a:lnTo>
                  <a:lnTo>
                    <a:pt x="2128" y="361"/>
                  </a:lnTo>
                  <a:lnTo>
                    <a:pt x="2107" y="292"/>
                  </a:lnTo>
                  <a:lnTo>
                    <a:pt x="2319" y="266"/>
                  </a:lnTo>
                  <a:lnTo>
                    <a:pt x="2294" y="201"/>
                  </a:lnTo>
                  <a:lnTo>
                    <a:pt x="2319" y="215"/>
                  </a:lnTo>
                  <a:lnTo>
                    <a:pt x="2356" y="191"/>
                  </a:lnTo>
                  <a:lnTo>
                    <a:pt x="2329" y="184"/>
                  </a:lnTo>
                  <a:lnTo>
                    <a:pt x="2554" y="131"/>
                  </a:lnTo>
                  <a:lnTo>
                    <a:pt x="2533" y="117"/>
                  </a:lnTo>
                  <a:lnTo>
                    <a:pt x="2638" y="111"/>
                  </a:lnTo>
                  <a:lnTo>
                    <a:pt x="2637" y="127"/>
                  </a:lnTo>
                  <a:lnTo>
                    <a:pt x="2662" y="127"/>
                  </a:lnTo>
                  <a:lnTo>
                    <a:pt x="2737" y="105"/>
                  </a:lnTo>
                  <a:lnTo>
                    <a:pt x="2772" y="119"/>
                  </a:lnTo>
                  <a:lnTo>
                    <a:pt x="2739" y="90"/>
                  </a:lnTo>
                  <a:lnTo>
                    <a:pt x="2824" y="84"/>
                  </a:lnTo>
                  <a:lnTo>
                    <a:pt x="2824" y="48"/>
                  </a:lnTo>
                  <a:lnTo>
                    <a:pt x="2925" y="0"/>
                  </a:lnTo>
                  <a:lnTo>
                    <a:pt x="2994" y="28"/>
                  </a:lnTo>
                  <a:lnTo>
                    <a:pt x="2935" y="55"/>
                  </a:lnTo>
                  <a:lnTo>
                    <a:pt x="3036" y="52"/>
                  </a:lnTo>
                  <a:lnTo>
                    <a:pt x="2995" y="90"/>
                  </a:lnTo>
                  <a:lnTo>
                    <a:pt x="3167" y="70"/>
                  </a:lnTo>
                  <a:lnTo>
                    <a:pt x="3261" y="127"/>
                  </a:lnTo>
                  <a:lnTo>
                    <a:pt x="3245" y="149"/>
                  </a:lnTo>
                  <a:lnTo>
                    <a:pt x="3216" y="138"/>
                  </a:lnTo>
                  <a:lnTo>
                    <a:pt x="3258" y="156"/>
                  </a:lnTo>
                  <a:lnTo>
                    <a:pt x="3236" y="190"/>
                  </a:lnTo>
                  <a:lnTo>
                    <a:pt x="2925" y="354"/>
                  </a:lnTo>
                  <a:lnTo>
                    <a:pt x="3023" y="335"/>
                  </a:lnTo>
                  <a:lnTo>
                    <a:pt x="3004" y="312"/>
                  </a:lnTo>
                  <a:lnTo>
                    <a:pt x="3161" y="280"/>
                  </a:lnTo>
                  <a:lnTo>
                    <a:pt x="3116" y="287"/>
                  </a:lnTo>
                  <a:lnTo>
                    <a:pt x="3126" y="258"/>
                  </a:lnTo>
                  <a:lnTo>
                    <a:pt x="3216" y="280"/>
                  </a:lnTo>
                  <a:lnTo>
                    <a:pt x="3227" y="258"/>
                  </a:lnTo>
                  <a:lnTo>
                    <a:pt x="3247" y="312"/>
                  </a:lnTo>
                  <a:lnTo>
                    <a:pt x="3289" y="315"/>
                  </a:lnTo>
                  <a:lnTo>
                    <a:pt x="3251" y="292"/>
                  </a:lnTo>
                  <a:lnTo>
                    <a:pt x="3334" y="278"/>
                  </a:lnTo>
                  <a:lnTo>
                    <a:pt x="3434" y="292"/>
                  </a:lnTo>
                  <a:lnTo>
                    <a:pt x="3423" y="312"/>
                  </a:lnTo>
                  <a:lnTo>
                    <a:pt x="3511" y="329"/>
                  </a:lnTo>
                  <a:lnTo>
                    <a:pt x="3587" y="325"/>
                  </a:lnTo>
                  <a:lnTo>
                    <a:pt x="3588" y="273"/>
                  </a:lnTo>
                  <a:lnTo>
                    <a:pt x="3612" y="268"/>
                  </a:lnTo>
                  <a:lnTo>
                    <a:pt x="3805" y="325"/>
                  </a:lnTo>
                  <a:lnTo>
                    <a:pt x="3777" y="413"/>
                  </a:lnTo>
                  <a:lnTo>
                    <a:pt x="3867" y="474"/>
                  </a:lnTo>
                  <a:lnTo>
                    <a:pt x="3917" y="391"/>
                  </a:lnTo>
                  <a:lnTo>
                    <a:pt x="3947" y="426"/>
                  </a:lnTo>
                  <a:lnTo>
                    <a:pt x="4013" y="413"/>
                  </a:lnTo>
                  <a:lnTo>
                    <a:pt x="4099" y="444"/>
                  </a:lnTo>
                  <a:lnTo>
                    <a:pt x="4167" y="423"/>
                  </a:lnTo>
                  <a:lnTo>
                    <a:pt x="4162" y="391"/>
                  </a:lnTo>
                  <a:lnTo>
                    <a:pt x="4208" y="335"/>
                  </a:lnTo>
                  <a:lnTo>
                    <a:pt x="4496" y="375"/>
                  </a:lnTo>
                  <a:lnTo>
                    <a:pt x="4514" y="402"/>
                  </a:lnTo>
                  <a:lnTo>
                    <a:pt x="4478" y="412"/>
                  </a:lnTo>
                  <a:lnTo>
                    <a:pt x="4572" y="423"/>
                  </a:lnTo>
                  <a:lnTo>
                    <a:pt x="4605" y="464"/>
                  </a:lnTo>
                  <a:lnTo>
                    <a:pt x="4824" y="458"/>
                  </a:lnTo>
                  <a:lnTo>
                    <a:pt x="4863" y="488"/>
                  </a:lnTo>
                  <a:lnTo>
                    <a:pt x="4848" y="527"/>
                  </a:lnTo>
                  <a:lnTo>
                    <a:pt x="4910" y="555"/>
                  </a:lnTo>
                  <a:lnTo>
                    <a:pt x="4942" y="533"/>
                  </a:lnTo>
                  <a:lnTo>
                    <a:pt x="5098" y="548"/>
                  </a:lnTo>
                  <a:lnTo>
                    <a:pt x="5130" y="527"/>
                  </a:lnTo>
                  <a:lnTo>
                    <a:pt x="5147" y="561"/>
                  </a:lnTo>
                  <a:lnTo>
                    <a:pt x="5212" y="589"/>
                  </a:lnTo>
                  <a:lnTo>
                    <a:pt x="5241" y="569"/>
                  </a:lnTo>
                  <a:lnTo>
                    <a:pt x="5210" y="538"/>
                  </a:lnTo>
                  <a:lnTo>
                    <a:pt x="5229" y="514"/>
                  </a:lnTo>
                  <a:lnTo>
                    <a:pt x="5498" y="552"/>
                  </a:lnTo>
                  <a:lnTo>
                    <a:pt x="5674" y="652"/>
                  </a:lnTo>
                  <a:lnTo>
                    <a:pt x="5712" y="652"/>
                  </a:lnTo>
                  <a:lnTo>
                    <a:pt x="5760" y="734"/>
                  </a:lnTo>
                  <a:lnTo>
                    <a:pt x="5740" y="690"/>
                  </a:lnTo>
                  <a:lnTo>
                    <a:pt x="5768" y="686"/>
                  </a:lnTo>
                  <a:lnTo>
                    <a:pt x="5788" y="704"/>
                  </a:lnTo>
                  <a:lnTo>
                    <a:pt x="5837" y="697"/>
                  </a:lnTo>
                  <a:lnTo>
                    <a:pt x="5910" y="745"/>
                  </a:lnTo>
                  <a:lnTo>
                    <a:pt x="5808" y="794"/>
                  </a:lnTo>
                  <a:lnTo>
                    <a:pt x="5827" y="808"/>
                  </a:lnTo>
                  <a:lnTo>
                    <a:pt x="5791" y="819"/>
                  </a:lnTo>
                  <a:lnTo>
                    <a:pt x="5822" y="839"/>
                  </a:lnTo>
                  <a:lnTo>
                    <a:pt x="5760" y="839"/>
                  </a:lnTo>
                  <a:lnTo>
                    <a:pt x="5739" y="808"/>
                  </a:lnTo>
                  <a:lnTo>
                    <a:pt x="5715" y="821"/>
                  </a:lnTo>
                  <a:lnTo>
                    <a:pt x="5674" y="774"/>
                  </a:lnTo>
                  <a:lnTo>
                    <a:pt x="5604" y="776"/>
                  </a:lnTo>
                  <a:lnTo>
                    <a:pt x="5587" y="746"/>
                  </a:lnTo>
                  <a:lnTo>
                    <a:pt x="5601" y="734"/>
                  </a:lnTo>
                  <a:lnTo>
                    <a:pt x="5576" y="734"/>
                  </a:lnTo>
                  <a:lnTo>
                    <a:pt x="5553" y="745"/>
                  </a:lnTo>
                  <a:lnTo>
                    <a:pt x="5580" y="776"/>
                  </a:lnTo>
                  <a:lnTo>
                    <a:pt x="5563" y="797"/>
                  </a:lnTo>
                  <a:lnTo>
                    <a:pt x="5503" y="829"/>
                  </a:lnTo>
                  <a:lnTo>
                    <a:pt x="5462" y="822"/>
                  </a:lnTo>
                  <a:lnTo>
                    <a:pt x="5529" y="915"/>
                  </a:lnTo>
                  <a:lnTo>
                    <a:pt x="5519" y="950"/>
                  </a:lnTo>
                  <a:lnTo>
                    <a:pt x="5451" y="926"/>
                  </a:lnTo>
                  <a:lnTo>
                    <a:pt x="5452" y="938"/>
                  </a:lnTo>
                  <a:lnTo>
                    <a:pt x="5327" y="984"/>
                  </a:lnTo>
                  <a:lnTo>
                    <a:pt x="5216" y="1077"/>
                  </a:lnTo>
                  <a:lnTo>
                    <a:pt x="5141" y="1043"/>
                  </a:lnTo>
                  <a:lnTo>
                    <a:pt x="5071" y="1081"/>
                  </a:lnTo>
                  <a:lnTo>
                    <a:pt x="5071" y="1047"/>
                  </a:lnTo>
                  <a:lnTo>
                    <a:pt x="5030" y="1084"/>
                  </a:lnTo>
                  <a:lnTo>
                    <a:pt x="4983" y="1079"/>
                  </a:lnTo>
                  <a:lnTo>
                    <a:pt x="4932" y="1172"/>
                  </a:lnTo>
                  <a:lnTo>
                    <a:pt x="4973" y="1190"/>
                  </a:lnTo>
                  <a:lnTo>
                    <a:pt x="4954" y="1219"/>
                  </a:lnTo>
                  <a:lnTo>
                    <a:pt x="4974" y="1267"/>
                  </a:lnTo>
                  <a:lnTo>
                    <a:pt x="4940" y="1258"/>
                  </a:lnTo>
                  <a:lnTo>
                    <a:pt x="4918" y="1299"/>
                  </a:lnTo>
                  <a:lnTo>
                    <a:pt x="4932" y="1338"/>
                  </a:lnTo>
                  <a:lnTo>
                    <a:pt x="4857" y="1368"/>
                  </a:lnTo>
                  <a:lnTo>
                    <a:pt x="4863" y="1410"/>
                  </a:lnTo>
                  <a:lnTo>
                    <a:pt x="4811" y="1420"/>
                  </a:lnTo>
                  <a:lnTo>
                    <a:pt x="4797" y="1466"/>
                  </a:lnTo>
                  <a:lnTo>
                    <a:pt x="4752" y="1515"/>
                  </a:lnTo>
                  <a:lnTo>
                    <a:pt x="4714" y="1338"/>
                  </a:lnTo>
                  <a:lnTo>
                    <a:pt x="4718" y="1241"/>
                  </a:lnTo>
                  <a:lnTo>
                    <a:pt x="4752" y="1185"/>
                  </a:lnTo>
                  <a:lnTo>
                    <a:pt x="4804" y="1172"/>
                  </a:lnTo>
                  <a:lnTo>
                    <a:pt x="4928" y="1053"/>
                  </a:lnTo>
                  <a:lnTo>
                    <a:pt x="4987" y="1029"/>
                  </a:lnTo>
                  <a:lnTo>
                    <a:pt x="5006" y="958"/>
                  </a:lnTo>
                  <a:lnTo>
                    <a:pt x="5030" y="940"/>
                  </a:lnTo>
                  <a:lnTo>
                    <a:pt x="4984" y="938"/>
                  </a:lnTo>
                  <a:lnTo>
                    <a:pt x="4970" y="997"/>
                  </a:lnTo>
                  <a:lnTo>
                    <a:pt x="4867" y="1044"/>
                  </a:lnTo>
                  <a:lnTo>
                    <a:pt x="4876" y="973"/>
                  </a:lnTo>
                  <a:lnTo>
                    <a:pt x="4765" y="988"/>
                  </a:lnTo>
                  <a:lnTo>
                    <a:pt x="4659" y="1081"/>
                  </a:lnTo>
                  <a:lnTo>
                    <a:pt x="4679" y="1119"/>
                  </a:lnTo>
                  <a:lnTo>
                    <a:pt x="4567" y="1134"/>
                  </a:lnTo>
                  <a:lnTo>
                    <a:pt x="4553" y="1122"/>
                  </a:lnTo>
                  <a:lnTo>
                    <a:pt x="4591" y="1116"/>
                  </a:lnTo>
                  <a:lnTo>
                    <a:pt x="4498" y="1091"/>
                  </a:lnTo>
                  <a:lnTo>
                    <a:pt x="4472" y="1116"/>
                  </a:lnTo>
                  <a:lnTo>
                    <a:pt x="4260" y="1117"/>
                  </a:lnTo>
                  <a:lnTo>
                    <a:pt x="4006" y="1334"/>
                  </a:lnTo>
                  <a:lnTo>
                    <a:pt x="4056" y="1344"/>
                  </a:lnTo>
                  <a:lnTo>
                    <a:pt x="4056" y="1380"/>
                  </a:lnTo>
                  <a:lnTo>
                    <a:pt x="4086" y="1358"/>
                  </a:lnTo>
                  <a:lnTo>
                    <a:pt x="4079" y="1390"/>
                  </a:lnTo>
                  <a:lnTo>
                    <a:pt x="4117" y="1369"/>
                  </a:lnTo>
                  <a:lnTo>
                    <a:pt x="4113" y="1392"/>
                  </a:lnTo>
                  <a:lnTo>
                    <a:pt x="4125" y="1358"/>
                  </a:lnTo>
                  <a:lnTo>
                    <a:pt x="4162" y="1358"/>
                  </a:lnTo>
                  <a:lnTo>
                    <a:pt x="4214" y="1404"/>
                  </a:lnTo>
                  <a:lnTo>
                    <a:pt x="4167" y="1408"/>
                  </a:lnTo>
                  <a:lnTo>
                    <a:pt x="4210" y="1422"/>
                  </a:lnTo>
                  <a:lnTo>
                    <a:pt x="4218" y="1452"/>
                  </a:lnTo>
                  <a:lnTo>
                    <a:pt x="4186" y="1521"/>
                  </a:lnTo>
                  <a:lnTo>
                    <a:pt x="4177" y="1624"/>
                  </a:lnTo>
                  <a:lnTo>
                    <a:pt x="4000" y="1840"/>
                  </a:lnTo>
                  <a:lnTo>
                    <a:pt x="3937" y="1868"/>
                  </a:lnTo>
                  <a:lnTo>
                    <a:pt x="3889" y="1840"/>
                  </a:lnTo>
                  <a:lnTo>
                    <a:pt x="3844" y="1879"/>
                  </a:lnTo>
                  <a:lnTo>
                    <a:pt x="3843" y="1874"/>
                  </a:lnTo>
                  <a:lnTo>
                    <a:pt x="3865" y="1840"/>
                  </a:lnTo>
                  <a:lnTo>
                    <a:pt x="3854" y="1785"/>
                  </a:lnTo>
                  <a:lnTo>
                    <a:pt x="3931" y="1763"/>
                  </a:lnTo>
                  <a:lnTo>
                    <a:pt x="3990" y="1619"/>
                  </a:lnTo>
                  <a:lnTo>
                    <a:pt x="3861" y="1654"/>
                  </a:lnTo>
                  <a:lnTo>
                    <a:pt x="3843" y="1600"/>
                  </a:lnTo>
                  <a:lnTo>
                    <a:pt x="3736" y="1567"/>
                  </a:lnTo>
                  <a:lnTo>
                    <a:pt x="3673" y="1420"/>
                  </a:lnTo>
                  <a:lnTo>
                    <a:pt x="3602" y="1392"/>
                  </a:lnTo>
                  <a:lnTo>
                    <a:pt x="3477" y="1432"/>
                  </a:lnTo>
                  <a:lnTo>
                    <a:pt x="3501" y="1462"/>
                  </a:lnTo>
                  <a:lnTo>
                    <a:pt x="3449" y="1552"/>
                  </a:lnTo>
                  <a:lnTo>
                    <a:pt x="3400" y="1576"/>
                  </a:lnTo>
                  <a:lnTo>
                    <a:pt x="3347" y="1556"/>
                  </a:lnTo>
                  <a:lnTo>
                    <a:pt x="3284" y="1545"/>
                  </a:lnTo>
                  <a:lnTo>
                    <a:pt x="3120" y="1585"/>
                  </a:lnTo>
                  <a:lnTo>
                    <a:pt x="2975" y="1525"/>
                  </a:lnTo>
                  <a:lnTo>
                    <a:pt x="2884" y="1535"/>
                  </a:lnTo>
                  <a:lnTo>
                    <a:pt x="2850" y="1487"/>
                  </a:lnTo>
                  <a:lnTo>
                    <a:pt x="2758" y="1452"/>
                  </a:lnTo>
                  <a:lnTo>
                    <a:pt x="2711" y="1489"/>
                  </a:lnTo>
                  <a:lnTo>
                    <a:pt x="2707" y="1553"/>
                  </a:lnTo>
                  <a:lnTo>
                    <a:pt x="2499" y="1525"/>
                  </a:lnTo>
                  <a:lnTo>
                    <a:pt x="2388" y="1585"/>
                  </a:lnTo>
                  <a:lnTo>
                    <a:pt x="2329" y="1608"/>
                  </a:lnTo>
                  <a:lnTo>
                    <a:pt x="2257" y="1561"/>
                  </a:lnTo>
                  <a:lnTo>
                    <a:pt x="2211" y="1587"/>
                  </a:lnTo>
                  <a:lnTo>
                    <a:pt x="2121" y="1556"/>
                  </a:lnTo>
                  <a:lnTo>
                    <a:pt x="2090" y="1552"/>
                  </a:lnTo>
                  <a:lnTo>
                    <a:pt x="2063" y="1501"/>
                  </a:lnTo>
                  <a:lnTo>
                    <a:pt x="2017" y="1501"/>
                  </a:lnTo>
                  <a:lnTo>
                    <a:pt x="1996" y="1508"/>
                  </a:lnTo>
                  <a:lnTo>
                    <a:pt x="1958" y="1470"/>
                  </a:lnTo>
                  <a:lnTo>
                    <a:pt x="1934" y="1480"/>
                  </a:lnTo>
                  <a:lnTo>
                    <a:pt x="1910" y="1493"/>
                  </a:lnTo>
                  <a:lnTo>
                    <a:pt x="1812" y="1411"/>
                  </a:lnTo>
                  <a:lnTo>
                    <a:pt x="1785" y="1406"/>
                  </a:lnTo>
                  <a:lnTo>
                    <a:pt x="1718" y="1344"/>
                  </a:lnTo>
                  <a:lnTo>
                    <a:pt x="1656" y="1380"/>
                  </a:lnTo>
                  <a:lnTo>
                    <a:pt x="1646" y="1355"/>
                  </a:lnTo>
                  <a:lnTo>
                    <a:pt x="1555" y="1354"/>
                  </a:lnTo>
                  <a:lnTo>
                    <a:pt x="1518" y="1307"/>
                  </a:lnTo>
                  <a:lnTo>
                    <a:pt x="1472" y="1311"/>
                  </a:lnTo>
                  <a:lnTo>
                    <a:pt x="1454" y="1330"/>
                  </a:lnTo>
                  <a:lnTo>
                    <a:pt x="1393" y="1341"/>
                  </a:lnTo>
                  <a:lnTo>
                    <a:pt x="1375" y="1330"/>
                  </a:lnTo>
                  <a:lnTo>
                    <a:pt x="1354" y="1363"/>
                  </a:lnTo>
                  <a:lnTo>
                    <a:pt x="1335" y="1355"/>
                  </a:lnTo>
                  <a:lnTo>
                    <a:pt x="1262" y="1366"/>
                  </a:lnTo>
                  <a:lnTo>
                    <a:pt x="1238" y="1355"/>
                  </a:lnTo>
                  <a:lnTo>
                    <a:pt x="1229" y="1366"/>
                  </a:lnTo>
                  <a:lnTo>
                    <a:pt x="1267" y="1406"/>
                  </a:lnTo>
                  <a:lnTo>
                    <a:pt x="1240" y="1428"/>
                  </a:lnTo>
                  <a:lnTo>
                    <a:pt x="1244" y="1460"/>
                  </a:lnTo>
                  <a:lnTo>
                    <a:pt x="1285" y="1462"/>
                  </a:lnTo>
                  <a:lnTo>
                    <a:pt x="1300" y="1493"/>
                  </a:lnTo>
                  <a:lnTo>
                    <a:pt x="1291" y="1515"/>
                  </a:lnTo>
                  <a:lnTo>
                    <a:pt x="1262" y="1501"/>
                  </a:lnTo>
                  <a:lnTo>
                    <a:pt x="1238" y="1515"/>
                  </a:lnTo>
                  <a:lnTo>
                    <a:pt x="1216" y="1503"/>
                  </a:lnTo>
                  <a:lnTo>
                    <a:pt x="1205" y="1480"/>
                  </a:lnTo>
                  <a:lnTo>
                    <a:pt x="1175" y="1493"/>
                  </a:lnTo>
                  <a:lnTo>
                    <a:pt x="1154" y="1483"/>
                  </a:lnTo>
                  <a:lnTo>
                    <a:pt x="1132" y="1501"/>
                  </a:lnTo>
                  <a:lnTo>
                    <a:pt x="1097" y="1505"/>
                  </a:lnTo>
                  <a:lnTo>
                    <a:pt x="1078" y="1480"/>
                  </a:lnTo>
                  <a:lnTo>
                    <a:pt x="967" y="1473"/>
                  </a:lnTo>
                  <a:lnTo>
                    <a:pt x="953" y="1487"/>
                  </a:lnTo>
                  <a:lnTo>
                    <a:pt x="942" y="1484"/>
                  </a:lnTo>
                  <a:lnTo>
                    <a:pt x="925" y="1511"/>
                  </a:lnTo>
                  <a:lnTo>
                    <a:pt x="928" y="1535"/>
                  </a:lnTo>
                  <a:lnTo>
                    <a:pt x="915" y="1538"/>
                  </a:lnTo>
                  <a:lnTo>
                    <a:pt x="905" y="1515"/>
                  </a:lnTo>
                  <a:lnTo>
                    <a:pt x="890" y="1519"/>
                  </a:lnTo>
                  <a:lnTo>
                    <a:pt x="886" y="1591"/>
                  </a:lnTo>
                  <a:lnTo>
                    <a:pt x="904" y="1614"/>
                  </a:lnTo>
                  <a:lnTo>
                    <a:pt x="904" y="1633"/>
                  </a:lnTo>
                  <a:lnTo>
                    <a:pt x="921" y="1632"/>
                  </a:lnTo>
                  <a:lnTo>
                    <a:pt x="942" y="1622"/>
                  </a:lnTo>
                  <a:lnTo>
                    <a:pt x="964" y="1654"/>
                  </a:lnTo>
                  <a:lnTo>
                    <a:pt x="980" y="1677"/>
                  </a:lnTo>
                  <a:lnTo>
                    <a:pt x="997" y="1702"/>
                  </a:lnTo>
                  <a:lnTo>
                    <a:pt x="1021" y="1711"/>
                  </a:lnTo>
                  <a:lnTo>
                    <a:pt x="988" y="1733"/>
                  </a:lnTo>
                  <a:lnTo>
                    <a:pt x="966" y="1712"/>
                  </a:lnTo>
                  <a:lnTo>
                    <a:pt x="942" y="1795"/>
                  </a:lnTo>
                  <a:lnTo>
                    <a:pt x="970" y="1816"/>
                  </a:lnTo>
                  <a:lnTo>
                    <a:pt x="994" y="1895"/>
                  </a:lnTo>
                  <a:lnTo>
                    <a:pt x="972" y="1879"/>
                  </a:lnTo>
                  <a:lnTo>
                    <a:pt x="948" y="1874"/>
                  </a:lnTo>
                  <a:lnTo>
                    <a:pt x="921" y="1868"/>
                  </a:lnTo>
                  <a:lnTo>
                    <a:pt x="904" y="1860"/>
                  </a:lnTo>
                  <a:lnTo>
                    <a:pt x="886" y="1858"/>
                  </a:lnTo>
                  <a:lnTo>
                    <a:pt x="869" y="1827"/>
                  </a:lnTo>
                  <a:lnTo>
                    <a:pt x="832" y="1846"/>
                  </a:lnTo>
                  <a:lnTo>
                    <a:pt x="800" y="1844"/>
                  </a:lnTo>
                  <a:lnTo>
                    <a:pt x="780" y="1819"/>
                  </a:lnTo>
                  <a:lnTo>
                    <a:pt x="724" y="1798"/>
                  </a:lnTo>
                  <a:lnTo>
                    <a:pt x="668" y="1802"/>
                  </a:lnTo>
                  <a:lnTo>
                    <a:pt x="609" y="1761"/>
                  </a:lnTo>
                  <a:lnTo>
                    <a:pt x="655" y="1725"/>
                  </a:lnTo>
                  <a:lnTo>
                    <a:pt x="661" y="1692"/>
                  </a:lnTo>
                  <a:lnTo>
                    <a:pt x="659" y="1660"/>
                  </a:lnTo>
                  <a:lnTo>
                    <a:pt x="664" y="1638"/>
                  </a:lnTo>
                  <a:lnTo>
                    <a:pt x="693" y="1628"/>
                  </a:lnTo>
                  <a:lnTo>
                    <a:pt x="678" y="1581"/>
                  </a:lnTo>
                  <a:lnTo>
                    <a:pt x="641" y="1567"/>
                  </a:lnTo>
                  <a:lnTo>
                    <a:pt x="626" y="1559"/>
                  </a:lnTo>
                  <a:lnTo>
                    <a:pt x="601" y="1567"/>
                  </a:lnTo>
                  <a:lnTo>
                    <a:pt x="550" y="1553"/>
                  </a:lnTo>
                  <a:lnTo>
                    <a:pt x="508" y="1507"/>
                  </a:lnTo>
                  <a:lnTo>
                    <a:pt x="475" y="1493"/>
                  </a:lnTo>
                  <a:lnTo>
                    <a:pt x="460" y="1446"/>
                  </a:lnTo>
                  <a:lnTo>
                    <a:pt x="429" y="1442"/>
                  </a:lnTo>
                  <a:lnTo>
                    <a:pt x="402" y="1456"/>
                  </a:lnTo>
                  <a:lnTo>
                    <a:pt x="385" y="1466"/>
                  </a:lnTo>
                  <a:lnTo>
                    <a:pt x="374" y="1446"/>
                  </a:lnTo>
                  <a:lnTo>
                    <a:pt x="360" y="1425"/>
                  </a:lnTo>
                  <a:lnTo>
                    <a:pt x="401" y="1424"/>
                  </a:lnTo>
                  <a:lnTo>
                    <a:pt x="399" y="1410"/>
                  </a:lnTo>
                  <a:lnTo>
                    <a:pt x="388" y="1400"/>
                  </a:lnTo>
                  <a:lnTo>
                    <a:pt x="374" y="1390"/>
                  </a:lnTo>
                  <a:lnTo>
                    <a:pt x="355" y="1341"/>
                  </a:lnTo>
                  <a:lnTo>
                    <a:pt x="325" y="1313"/>
                  </a:lnTo>
                  <a:lnTo>
                    <a:pt x="292" y="1311"/>
                  </a:lnTo>
                  <a:lnTo>
                    <a:pt x="263" y="1311"/>
                  </a:lnTo>
                  <a:lnTo>
                    <a:pt x="239" y="1297"/>
                  </a:lnTo>
                  <a:lnTo>
                    <a:pt x="220" y="1293"/>
                  </a:lnTo>
                  <a:lnTo>
                    <a:pt x="201" y="1293"/>
                  </a:lnTo>
                  <a:lnTo>
                    <a:pt x="191" y="1307"/>
                  </a:lnTo>
                  <a:lnTo>
                    <a:pt x="169" y="1327"/>
                  </a:lnTo>
                  <a:lnTo>
                    <a:pt x="167" y="1349"/>
                  </a:lnTo>
                  <a:lnTo>
                    <a:pt x="156" y="1355"/>
                  </a:lnTo>
                  <a:lnTo>
                    <a:pt x="145" y="1390"/>
                  </a:lnTo>
                  <a:lnTo>
                    <a:pt x="135" y="1380"/>
                  </a:lnTo>
                  <a:lnTo>
                    <a:pt x="131" y="1366"/>
                  </a:lnTo>
                  <a:lnTo>
                    <a:pt x="0" y="1348"/>
                  </a:lnTo>
                  <a:close/>
                </a:path>
              </a:pathLst>
            </a:custGeom>
            <a:solidFill>
              <a:srgbClr val="5097AB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37" name="Freeform 160"/>
            <p:cNvSpPr>
              <a:spLocks/>
            </p:cNvSpPr>
            <p:nvPr/>
          </p:nvSpPr>
          <p:spPr bwMode="auto">
            <a:xfrm>
              <a:off x="6908837" y="1641841"/>
              <a:ext cx="119063" cy="60458"/>
            </a:xfrm>
            <a:custGeom>
              <a:avLst/>
              <a:gdLst>
                <a:gd name="T0" fmla="*/ 0 w 174"/>
                <a:gd name="T1" fmla="*/ 52 h 74"/>
                <a:gd name="T2" fmla="*/ 36 w 174"/>
                <a:gd name="T3" fmla="*/ 34 h 74"/>
                <a:gd name="T4" fmla="*/ 8 w 174"/>
                <a:gd name="T5" fmla="*/ 20 h 74"/>
                <a:gd name="T6" fmla="*/ 133 w 174"/>
                <a:gd name="T7" fmla="*/ 0 h 74"/>
                <a:gd name="T8" fmla="*/ 153 w 174"/>
                <a:gd name="T9" fmla="*/ 2 h 74"/>
                <a:gd name="T10" fmla="*/ 130 w 174"/>
                <a:gd name="T11" fmla="*/ 18 h 74"/>
                <a:gd name="T12" fmla="*/ 174 w 174"/>
                <a:gd name="T13" fmla="*/ 18 h 74"/>
                <a:gd name="T14" fmla="*/ 63 w 174"/>
                <a:gd name="T15" fmla="*/ 60 h 74"/>
                <a:gd name="T16" fmla="*/ 36 w 174"/>
                <a:gd name="T17" fmla="*/ 74 h 74"/>
                <a:gd name="T18" fmla="*/ 42 w 174"/>
                <a:gd name="T19" fmla="*/ 55 h 74"/>
                <a:gd name="T20" fmla="*/ 0 w 174"/>
                <a:gd name="T21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74">
                  <a:moveTo>
                    <a:pt x="0" y="52"/>
                  </a:moveTo>
                  <a:lnTo>
                    <a:pt x="36" y="34"/>
                  </a:lnTo>
                  <a:lnTo>
                    <a:pt x="8" y="20"/>
                  </a:lnTo>
                  <a:lnTo>
                    <a:pt x="133" y="0"/>
                  </a:lnTo>
                  <a:lnTo>
                    <a:pt x="153" y="2"/>
                  </a:lnTo>
                  <a:lnTo>
                    <a:pt x="130" y="18"/>
                  </a:lnTo>
                  <a:lnTo>
                    <a:pt x="174" y="18"/>
                  </a:lnTo>
                  <a:lnTo>
                    <a:pt x="63" y="60"/>
                  </a:lnTo>
                  <a:lnTo>
                    <a:pt x="36" y="74"/>
                  </a:lnTo>
                  <a:lnTo>
                    <a:pt x="42" y="5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38" name="Freeform 161"/>
            <p:cNvSpPr>
              <a:spLocks/>
            </p:cNvSpPr>
            <p:nvPr/>
          </p:nvSpPr>
          <p:spPr bwMode="auto">
            <a:xfrm>
              <a:off x="6945350" y="2284035"/>
              <a:ext cx="47625" cy="26870"/>
            </a:xfrm>
            <a:custGeom>
              <a:avLst/>
              <a:gdLst>
                <a:gd name="T0" fmla="*/ 0 w 69"/>
                <a:gd name="T1" fmla="*/ 38 h 38"/>
                <a:gd name="T2" fmla="*/ 20 w 69"/>
                <a:gd name="T3" fmla="*/ 0 h 38"/>
                <a:gd name="T4" fmla="*/ 69 w 69"/>
                <a:gd name="T5" fmla="*/ 21 h 38"/>
                <a:gd name="T6" fmla="*/ 0 w 69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38">
                  <a:moveTo>
                    <a:pt x="0" y="38"/>
                  </a:moveTo>
                  <a:lnTo>
                    <a:pt x="20" y="0"/>
                  </a:lnTo>
                  <a:lnTo>
                    <a:pt x="69" y="2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39" name="Freeform 162"/>
            <p:cNvSpPr>
              <a:spLocks/>
            </p:cNvSpPr>
            <p:nvPr/>
          </p:nvSpPr>
          <p:spPr bwMode="auto">
            <a:xfrm>
              <a:off x="7026312" y="2091915"/>
              <a:ext cx="146050" cy="130319"/>
            </a:xfrm>
            <a:custGeom>
              <a:avLst/>
              <a:gdLst>
                <a:gd name="T0" fmla="*/ 0 w 212"/>
                <a:gd name="T1" fmla="*/ 79 h 160"/>
                <a:gd name="T2" fmla="*/ 18 w 212"/>
                <a:gd name="T3" fmla="*/ 111 h 160"/>
                <a:gd name="T4" fmla="*/ 41 w 212"/>
                <a:gd name="T5" fmla="*/ 101 h 160"/>
                <a:gd name="T6" fmla="*/ 65 w 212"/>
                <a:gd name="T7" fmla="*/ 124 h 160"/>
                <a:gd name="T8" fmla="*/ 87 w 212"/>
                <a:gd name="T9" fmla="*/ 111 h 160"/>
                <a:gd name="T10" fmla="*/ 79 w 212"/>
                <a:gd name="T11" fmla="*/ 152 h 160"/>
                <a:gd name="T12" fmla="*/ 212 w 212"/>
                <a:gd name="T13" fmla="*/ 160 h 160"/>
                <a:gd name="T14" fmla="*/ 159 w 212"/>
                <a:gd name="T15" fmla="*/ 132 h 160"/>
                <a:gd name="T16" fmla="*/ 133 w 212"/>
                <a:gd name="T17" fmla="*/ 81 h 160"/>
                <a:gd name="T18" fmla="*/ 138 w 212"/>
                <a:gd name="T19" fmla="*/ 28 h 160"/>
                <a:gd name="T20" fmla="*/ 170 w 212"/>
                <a:gd name="T21" fmla="*/ 0 h 160"/>
                <a:gd name="T22" fmla="*/ 55 w 212"/>
                <a:gd name="T23" fmla="*/ 11 h 160"/>
                <a:gd name="T24" fmla="*/ 28 w 212"/>
                <a:gd name="T25" fmla="*/ 79 h 160"/>
                <a:gd name="T26" fmla="*/ 0 w 212"/>
                <a:gd name="T27" fmla="*/ 7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160">
                  <a:moveTo>
                    <a:pt x="0" y="79"/>
                  </a:moveTo>
                  <a:lnTo>
                    <a:pt x="18" y="111"/>
                  </a:lnTo>
                  <a:lnTo>
                    <a:pt x="41" y="101"/>
                  </a:lnTo>
                  <a:lnTo>
                    <a:pt x="65" y="124"/>
                  </a:lnTo>
                  <a:lnTo>
                    <a:pt x="87" y="111"/>
                  </a:lnTo>
                  <a:lnTo>
                    <a:pt x="79" y="152"/>
                  </a:lnTo>
                  <a:lnTo>
                    <a:pt x="212" y="160"/>
                  </a:lnTo>
                  <a:lnTo>
                    <a:pt x="159" y="132"/>
                  </a:lnTo>
                  <a:lnTo>
                    <a:pt x="133" y="81"/>
                  </a:lnTo>
                  <a:lnTo>
                    <a:pt x="138" y="28"/>
                  </a:lnTo>
                  <a:lnTo>
                    <a:pt x="170" y="0"/>
                  </a:lnTo>
                  <a:lnTo>
                    <a:pt x="55" y="11"/>
                  </a:lnTo>
                  <a:lnTo>
                    <a:pt x="28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40" name="Freeform 163"/>
            <p:cNvSpPr>
              <a:spLocks/>
            </p:cNvSpPr>
            <p:nvPr/>
          </p:nvSpPr>
          <p:spPr bwMode="auto">
            <a:xfrm>
              <a:off x="7077112" y="1882328"/>
              <a:ext cx="365125" cy="209586"/>
            </a:xfrm>
            <a:custGeom>
              <a:avLst/>
              <a:gdLst>
                <a:gd name="T0" fmla="*/ 0 w 532"/>
                <a:gd name="T1" fmla="*/ 221 h 259"/>
                <a:gd name="T2" fmla="*/ 49 w 532"/>
                <a:gd name="T3" fmla="*/ 228 h 259"/>
                <a:gd name="T4" fmla="*/ 16 w 532"/>
                <a:gd name="T5" fmla="*/ 250 h 259"/>
                <a:gd name="T6" fmla="*/ 105 w 532"/>
                <a:gd name="T7" fmla="*/ 259 h 259"/>
                <a:gd name="T8" fmla="*/ 109 w 532"/>
                <a:gd name="T9" fmla="*/ 228 h 259"/>
                <a:gd name="T10" fmla="*/ 130 w 532"/>
                <a:gd name="T11" fmla="*/ 235 h 259"/>
                <a:gd name="T12" fmla="*/ 106 w 532"/>
                <a:gd name="T13" fmla="*/ 216 h 259"/>
                <a:gd name="T14" fmla="*/ 141 w 532"/>
                <a:gd name="T15" fmla="*/ 222 h 259"/>
                <a:gd name="T16" fmla="*/ 133 w 532"/>
                <a:gd name="T17" fmla="*/ 190 h 259"/>
                <a:gd name="T18" fmla="*/ 151 w 532"/>
                <a:gd name="T19" fmla="*/ 211 h 259"/>
                <a:gd name="T20" fmla="*/ 178 w 532"/>
                <a:gd name="T21" fmla="*/ 191 h 259"/>
                <a:gd name="T22" fmla="*/ 161 w 532"/>
                <a:gd name="T23" fmla="*/ 170 h 259"/>
                <a:gd name="T24" fmla="*/ 213 w 532"/>
                <a:gd name="T25" fmla="*/ 174 h 259"/>
                <a:gd name="T26" fmla="*/ 199 w 532"/>
                <a:gd name="T27" fmla="*/ 160 h 259"/>
                <a:gd name="T28" fmla="*/ 223 w 532"/>
                <a:gd name="T29" fmla="*/ 162 h 259"/>
                <a:gd name="T30" fmla="*/ 240 w 532"/>
                <a:gd name="T31" fmla="*/ 138 h 259"/>
                <a:gd name="T32" fmla="*/ 504 w 532"/>
                <a:gd name="T33" fmla="*/ 55 h 259"/>
                <a:gd name="T34" fmla="*/ 532 w 532"/>
                <a:gd name="T35" fmla="*/ 22 h 259"/>
                <a:gd name="T36" fmla="*/ 480 w 532"/>
                <a:gd name="T37" fmla="*/ 0 h 259"/>
                <a:gd name="T38" fmla="*/ 369 w 532"/>
                <a:gd name="T39" fmla="*/ 53 h 259"/>
                <a:gd name="T40" fmla="*/ 254 w 532"/>
                <a:gd name="T41" fmla="*/ 53 h 259"/>
                <a:gd name="T42" fmla="*/ 130 w 532"/>
                <a:gd name="T43" fmla="*/ 121 h 259"/>
                <a:gd name="T44" fmla="*/ 64 w 532"/>
                <a:gd name="T45" fmla="*/ 132 h 259"/>
                <a:gd name="T46" fmla="*/ 67 w 532"/>
                <a:gd name="T47" fmla="*/ 160 h 259"/>
                <a:gd name="T48" fmla="*/ 105 w 532"/>
                <a:gd name="T49" fmla="*/ 162 h 259"/>
                <a:gd name="T50" fmla="*/ 63 w 532"/>
                <a:gd name="T51" fmla="*/ 163 h 259"/>
                <a:gd name="T52" fmla="*/ 81 w 532"/>
                <a:gd name="T53" fmla="*/ 177 h 259"/>
                <a:gd name="T54" fmla="*/ 49 w 532"/>
                <a:gd name="T55" fmla="*/ 191 h 259"/>
                <a:gd name="T56" fmla="*/ 84 w 532"/>
                <a:gd name="T57" fmla="*/ 206 h 259"/>
                <a:gd name="T58" fmla="*/ 0 w 532"/>
                <a:gd name="T59" fmla="*/ 22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2" h="259">
                  <a:moveTo>
                    <a:pt x="0" y="221"/>
                  </a:moveTo>
                  <a:lnTo>
                    <a:pt x="49" y="228"/>
                  </a:lnTo>
                  <a:lnTo>
                    <a:pt x="16" y="250"/>
                  </a:lnTo>
                  <a:lnTo>
                    <a:pt x="105" y="259"/>
                  </a:lnTo>
                  <a:lnTo>
                    <a:pt x="109" y="228"/>
                  </a:lnTo>
                  <a:lnTo>
                    <a:pt x="130" y="235"/>
                  </a:lnTo>
                  <a:lnTo>
                    <a:pt x="106" y="216"/>
                  </a:lnTo>
                  <a:lnTo>
                    <a:pt x="141" y="222"/>
                  </a:lnTo>
                  <a:lnTo>
                    <a:pt x="133" y="190"/>
                  </a:lnTo>
                  <a:lnTo>
                    <a:pt x="151" y="211"/>
                  </a:lnTo>
                  <a:lnTo>
                    <a:pt x="178" y="191"/>
                  </a:lnTo>
                  <a:lnTo>
                    <a:pt x="161" y="170"/>
                  </a:lnTo>
                  <a:lnTo>
                    <a:pt x="213" y="174"/>
                  </a:lnTo>
                  <a:lnTo>
                    <a:pt x="199" y="160"/>
                  </a:lnTo>
                  <a:lnTo>
                    <a:pt x="223" y="162"/>
                  </a:lnTo>
                  <a:lnTo>
                    <a:pt x="240" y="138"/>
                  </a:lnTo>
                  <a:lnTo>
                    <a:pt x="504" y="55"/>
                  </a:lnTo>
                  <a:lnTo>
                    <a:pt x="532" y="22"/>
                  </a:lnTo>
                  <a:lnTo>
                    <a:pt x="480" y="0"/>
                  </a:lnTo>
                  <a:lnTo>
                    <a:pt x="369" y="53"/>
                  </a:lnTo>
                  <a:lnTo>
                    <a:pt x="254" y="53"/>
                  </a:lnTo>
                  <a:lnTo>
                    <a:pt x="130" y="121"/>
                  </a:lnTo>
                  <a:lnTo>
                    <a:pt x="64" y="132"/>
                  </a:lnTo>
                  <a:lnTo>
                    <a:pt x="67" y="160"/>
                  </a:lnTo>
                  <a:lnTo>
                    <a:pt x="105" y="162"/>
                  </a:lnTo>
                  <a:lnTo>
                    <a:pt x="63" y="163"/>
                  </a:lnTo>
                  <a:lnTo>
                    <a:pt x="81" y="177"/>
                  </a:lnTo>
                  <a:lnTo>
                    <a:pt x="49" y="191"/>
                  </a:lnTo>
                  <a:lnTo>
                    <a:pt x="84" y="206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41" name="Freeform 164"/>
            <p:cNvSpPr>
              <a:spLocks/>
            </p:cNvSpPr>
            <p:nvPr/>
          </p:nvSpPr>
          <p:spPr bwMode="auto">
            <a:xfrm>
              <a:off x="7288250" y="1605567"/>
              <a:ext cx="68262" cy="42992"/>
            </a:xfrm>
            <a:custGeom>
              <a:avLst/>
              <a:gdLst>
                <a:gd name="T0" fmla="*/ 0 w 103"/>
                <a:gd name="T1" fmla="*/ 38 h 52"/>
                <a:gd name="T2" fmla="*/ 30 w 103"/>
                <a:gd name="T3" fmla="*/ 52 h 52"/>
                <a:gd name="T4" fmla="*/ 103 w 103"/>
                <a:gd name="T5" fmla="*/ 34 h 52"/>
                <a:gd name="T6" fmla="*/ 61 w 103"/>
                <a:gd name="T7" fmla="*/ 0 h 52"/>
                <a:gd name="T8" fmla="*/ 0 w 103"/>
                <a:gd name="T9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2">
                  <a:moveTo>
                    <a:pt x="0" y="38"/>
                  </a:moveTo>
                  <a:lnTo>
                    <a:pt x="30" y="52"/>
                  </a:lnTo>
                  <a:lnTo>
                    <a:pt x="103" y="34"/>
                  </a:lnTo>
                  <a:lnTo>
                    <a:pt x="61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42" name="Freeform 165"/>
            <p:cNvSpPr>
              <a:spLocks/>
            </p:cNvSpPr>
            <p:nvPr/>
          </p:nvSpPr>
          <p:spPr bwMode="auto">
            <a:xfrm>
              <a:off x="7959762" y="1694238"/>
              <a:ext cx="66675" cy="24183"/>
            </a:xfrm>
            <a:custGeom>
              <a:avLst/>
              <a:gdLst>
                <a:gd name="T0" fmla="*/ 0 w 93"/>
                <a:gd name="T1" fmla="*/ 0 h 32"/>
                <a:gd name="T2" fmla="*/ 42 w 93"/>
                <a:gd name="T3" fmla="*/ 25 h 32"/>
                <a:gd name="T4" fmla="*/ 28 w 93"/>
                <a:gd name="T5" fmla="*/ 32 h 32"/>
                <a:gd name="T6" fmla="*/ 65 w 93"/>
                <a:gd name="T7" fmla="*/ 32 h 32"/>
                <a:gd name="T8" fmla="*/ 93 w 93"/>
                <a:gd name="T9" fmla="*/ 14 h 32"/>
                <a:gd name="T10" fmla="*/ 0 w 9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32">
                  <a:moveTo>
                    <a:pt x="0" y="0"/>
                  </a:moveTo>
                  <a:lnTo>
                    <a:pt x="42" y="25"/>
                  </a:lnTo>
                  <a:lnTo>
                    <a:pt x="28" y="32"/>
                  </a:lnTo>
                  <a:lnTo>
                    <a:pt x="65" y="32"/>
                  </a:lnTo>
                  <a:lnTo>
                    <a:pt x="9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43" name="Freeform 166"/>
            <p:cNvSpPr>
              <a:spLocks/>
            </p:cNvSpPr>
            <p:nvPr/>
          </p:nvSpPr>
          <p:spPr bwMode="auto">
            <a:xfrm>
              <a:off x="7972462" y="1619002"/>
              <a:ext cx="150813" cy="76579"/>
            </a:xfrm>
            <a:custGeom>
              <a:avLst/>
              <a:gdLst>
                <a:gd name="T0" fmla="*/ 0 w 220"/>
                <a:gd name="T1" fmla="*/ 78 h 97"/>
                <a:gd name="T2" fmla="*/ 59 w 220"/>
                <a:gd name="T3" fmla="*/ 25 h 97"/>
                <a:gd name="T4" fmla="*/ 141 w 220"/>
                <a:gd name="T5" fmla="*/ 0 h 97"/>
                <a:gd name="T6" fmla="*/ 220 w 220"/>
                <a:gd name="T7" fmla="*/ 46 h 97"/>
                <a:gd name="T8" fmla="*/ 194 w 220"/>
                <a:gd name="T9" fmla="*/ 55 h 97"/>
                <a:gd name="T10" fmla="*/ 202 w 220"/>
                <a:gd name="T11" fmla="*/ 76 h 97"/>
                <a:gd name="T12" fmla="*/ 88 w 220"/>
                <a:gd name="T13" fmla="*/ 97 h 97"/>
                <a:gd name="T14" fmla="*/ 0 w 220"/>
                <a:gd name="T15" fmla="*/ 7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97">
                  <a:moveTo>
                    <a:pt x="0" y="78"/>
                  </a:moveTo>
                  <a:lnTo>
                    <a:pt x="59" y="25"/>
                  </a:lnTo>
                  <a:lnTo>
                    <a:pt x="141" y="0"/>
                  </a:lnTo>
                  <a:lnTo>
                    <a:pt x="220" y="46"/>
                  </a:lnTo>
                  <a:lnTo>
                    <a:pt x="194" y="55"/>
                  </a:lnTo>
                  <a:lnTo>
                    <a:pt x="202" y="76"/>
                  </a:lnTo>
                  <a:lnTo>
                    <a:pt x="88" y="9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44" name="Freeform 167"/>
            <p:cNvSpPr>
              <a:spLocks/>
            </p:cNvSpPr>
            <p:nvPr/>
          </p:nvSpPr>
          <p:spPr bwMode="auto">
            <a:xfrm>
              <a:off x="8004212" y="1684833"/>
              <a:ext cx="171450" cy="87328"/>
            </a:xfrm>
            <a:custGeom>
              <a:avLst/>
              <a:gdLst>
                <a:gd name="T0" fmla="*/ 0 w 250"/>
                <a:gd name="T1" fmla="*/ 48 h 111"/>
                <a:gd name="T2" fmla="*/ 46 w 250"/>
                <a:gd name="T3" fmla="*/ 53 h 111"/>
                <a:gd name="T4" fmla="*/ 79 w 250"/>
                <a:gd name="T5" fmla="*/ 94 h 111"/>
                <a:gd name="T6" fmla="*/ 104 w 250"/>
                <a:gd name="T7" fmla="*/ 83 h 111"/>
                <a:gd name="T8" fmla="*/ 206 w 250"/>
                <a:gd name="T9" fmla="*/ 111 h 111"/>
                <a:gd name="T10" fmla="*/ 240 w 250"/>
                <a:gd name="T11" fmla="*/ 98 h 111"/>
                <a:gd name="T12" fmla="*/ 215 w 250"/>
                <a:gd name="T13" fmla="*/ 70 h 111"/>
                <a:gd name="T14" fmla="*/ 235 w 250"/>
                <a:gd name="T15" fmla="*/ 77 h 111"/>
                <a:gd name="T16" fmla="*/ 250 w 250"/>
                <a:gd name="T17" fmla="*/ 32 h 111"/>
                <a:gd name="T18" fmla="*/ 195 w 250"/>
                <a:gd name="T19" fmla="*/ 11 h 111"/>
                <a:gd name="T20" fmla="*/ 143 w 250"/>
                <a:gd name="T21" fmla="*/ 42 h 111"/>
                <a:gd name="T22" fmla="*/ 186 w 250"/>
                <a:gd name="T23" fmla="*/ 24 h 111"/>
                <a:gd name="T24" fmla="*/ 160 w 250"/>
                <a:gd name="T25" fmla="*/ 0 h 111"/>
                <a:gd name="T26" fmla="*/ 73 w 250"/>
                <a:gd name="T27" fmla="*/ 10 h 111"/>
                <a:gd name="T28" fmla="*/ 0 w 250"/>
                <a:gd name="T29" fmla="*/ 4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0" h="111">
                  <a:moveTo>
                    <a:pt x="0" y="48"/>
                  </a:moveTo>
                  <a:lnTo>
                    <a:pt x="46" y="53"/>
                  </a:lnTo>
                  <a:lnTo>
                    <a:pt x="79" y="94"/>
                  </a:lnTo>
                  <a:lnTo>
                    <a:pt x="104" y="83"/>
                  </a:lnTo>
                  <a:lnTo>
                    <a:pt x="206" y="111"/>
                  </a:lnTo>
                  <a:lnTo>
                    <a:pt x="240" y="98"/>
                  </a:lnTo>
                  <a:lnTo>
                    <a:pt x="215" y="70"/>
                  </a:lnTo>
                  <a:lnTo>
                    <a:pt x="235" y="77"/>
                  </a:lnTo>
                  <a:lnTo>
                    <a:pt x="250" y="32"/>
                  </a:lnTo>
                  <a:lnTo>
                    <a:pt x="195" y="11"/>
                  </a:lnTo>
                  <a:lnTo>
                    <a:pt x="143" y="42"/>
                  </a:lnTo>
                  <a:lnTo>
                    <a:pt x="186" y="24"/>
                  </a:lnTo>
                  <a:lnTo>
                    <a:pt x="160" y="0"/>
                  </a:lnTo>
                  <a:lnTo>
                    <a:pt x="73" y="1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45" name="Freeform 168"/>
            <p:cNvSpPr>
              <a:spLocks/>
            </p:cNvSpPr>
            <p:nvPr/>
          </p:nvSpPr>
          <p:spPr bwMode="auto">
            <a:xfrm>
              <a:off x="8164550" y="1731856"/>
              <a:ext cx="136525" cy="88671"/>
            </a:xfrm>
            <a:custGeom>
              <a:avLst/>
              <a:gdLst>
                <a:gd name="T0" fmla="*/ 0 w 206"/>
                <a:gd name="T1" fmla="*/ 96 h 113"/>
                <a:gd name="T2" fmla="*/ 17 w 206"/>
                <a:gd name="T3" fmla="*/ 113 h 113"/>
                <a:gd name="T4" fmla="*/ 190 w 206"/>
                <a:gd name="T5" fmla="*/ 91 h 113"/>
                <a:gd name="T6" fmla="*/ 206 w 206"/>
                <a:gd name="T7" fmla="*/ 53 h 113"/>
                <a:gd name="T8" fmla="*/ 157 w 206"/>
                <a:gd name="T9" fmla="*/ 25 h 113"/>
                <a:gd name="T10" fmla="*/ 118 w 206"/>
                <a:gd name="T11" fmla="*/ 36 h 113"/>
                <a:gd name="T12" fmla="*/ 125 w 206"/>
                <a:gd name="T13" fmla="*/ 9 h 113"/>
                <a:gd name="T14" fmla="*/ 101 w 206"/>
                <a:gd name="T15" fmla="*/ 0 h 113"/>
                <a:gd name="T16" fmla="*/ 21 w 206"/>
                <a:gd name="T17" fmla="*/ 85 h 113"/>
                <a:gd name="T18" fmla="*/ 0 w 206"/>
                <a:gd name="T19" fmla="*/ 9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13">
                  <a:moveTo>
                    <a:pt x="0" y="96"/>
                  </a:moveTo>
                  <a:lnTo>
                    <a:pt x="17" y="113"/>
                  </a:lnTo>
                  <a:lnTo>
                    <a:pt x="190" y="91"/>
                  </a:lnTo>
                  <a:lnTo>
                    <a:pt x="206" y="53"/>
                  </a:lnTo>
                  <a:lnTo>
                    <a:pt x="157" y="25"/>
                  </a:lnTo>
                  <a:lnTo>
                    <a:pt x="118" y="36"/>
                  </a:lnTo>
                  <a:lnTo>
                    <a:pt x="125" y="9"/>
                  </a:lnTo>
                  <a:lnTo>
                    <a:pt x="101" y="0"/>
                  </a:lnTo>
                  <a:lnTo>
                    <a:pt x="21" y="85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46" name="Freeform 169"/>
            <p:cNvSpPr>
              <a:spLocks/>
            </p:cNvSpPr>
            <p:nvPr/>
          </p:nvSpPr>
          <p:spPr bwMode="auto">
            <a:xfrm>
              <a:off x="9045612" y="1926663"/>
              <a:ext cx="155575" cy="87328"/>
            </a:xfrm>
            <a:custGeom>
              <a:avLst/>
              <a:gdLst>
                <a:gd name="T0" fmla="*/ 0 w 231"/>
                <a:gd name="T1" fmla="*/ 59 h 107"/>
                <a:gd name="T2" fmla="*/ 47 w 231"/>
                <a:gd name="T3" fmla="*/ 4 h 107"/>
                <a:gd name="T4" fmla="*/ 82 w 231"/>
                <a:gd name="T5" fmla="*/ 0 h 107"/>
                <a:gd name="T6" fmla="*/ 134 w 231"/>
                <a:gd name="T7" fmla="*/ 40 h 107"/>
                <a:gd name="T8" fmla="*/ 142 w 231"/>
                <a:gd name="T9" fmla="*/ 12 h 107"/>
                <a:gd name="T10" fmla="*/ 200 w 231"/>
                <a:gd name="T11" fmla="*/ 34 h 107"/>
                <a:gd name="T12" fmla="*/ 194 w 231"/>
                <a:gd name="T13" fmla="*/ 74 h 107"/>
                <a:gd name="T14" fmla="*/ 231 w 231"/>
                <a:gd name="T15" fmla="*/ 87 h 107"/>
                <a:gd name="T16" fmla="*/ 110 w 231"/>
                <a:gd name="T17" fmla="*/ 94 h 107"/>
                <a:gd name="T18" fmla="*/ 103 w 231"/>
                <a:gd name="T19" fmla="*/ 79 h 107"/>
                <a:gd name="T20" fmla="*/ 83 w 231"/>
                <a:gd name="T21" fmla="*/ 107 h 107"/>
                <a:gd name="T22" fmla="*/ 0 w 231"/>
                <a:gd name="T23" fmla="*/ 5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107">
                  <a:moveTo>
                    <a:pt x="0" y="59"/>
                  </a:moveTo>
                  <a:lnTo>
                    <a:pt x="47" y="4"/>
                  </a:lnTo>
                  <a:lnTo>
                    <a:pt x="82" y="0"/>
                  </a:lnTo>
                  <a:lnTo>
                    <a:pt x="134" y="40"/>
                  </a:lnTo>
                  <a:lnTo>
                    <a:pt x="142" y="12"/>
                  </a:lnTo>
                  <a:lnTo>
                    <a:pt x="200" y="34"/>
                  </a:lnTo>
                  <a:lnTo>
                    <a:pt x="194" y="74"/>
                  </a:lnTo>
                  <a:lnTo>
                    <a:pt x="231" y="87"/>
                  </a:lnTo>
                  <a:lnTo>
                    <a:pt x="110" y="94"/>
                  </a:lnTo>
                  <a:lnTo>
                    <a:pt x="103" y="79"/>
                  </a:lnTo>
                  <a:lnTo>
                    <a:pt x="83" y="10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47" name="Freeform 170"/>
            <p:cNvSpPr>
              <a:spLocks/>
            </p:cNvSpPr>
            <p:nvPr/>
          </p:nvSpPr>
          <p:spPr bwMode="auto">
            <a:xfrm>
              <a:off x="9155150" y="1930694"/>
              <a:ext cx="96837" cy="57770"/>
            </a:xfrm>
            <a:custGeom>
              <a:avLst/>
              <a:gdLst>
                <a:gd name="T0" fmla="*/ 0 w 142"/>
                <a:gd name="T1" fmla="*/ 0 h 73"/>
                <a:gd name="T2" fmla="*/ 46 w 142"/>
                <a:gd name="T3" fmla="*/ 27 h 73"/>
                <a:gd name="T4" fmla="*/ 34 w 142"/>
                <a:gd name="T5" fmla="*/ 52 h 73"/>
                <a:gd name="T6" fmla="*/ 59 w 142"/>
                <a:gd name="T7" fmla="*/ 73 h 73"/>
                <a:gd name="T8" fmla="*/ 101 w 142"/>
                <a:gd name="T9" fmla="*/ 73 h 73"/>
                <a:gd name="T10" fmla="*/ 142 w 142"/>
                <a:gd name="T11" fmla="*/ 46 h 73"/>
                <a:gd name="T12" fmla="*/ 0 w 142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73">
                  <a:moveTo>
                    <a:pt x="0" y="0"/>
                  </a:moveTo>
                  <a:lnTo>
                    <a:pt x="46" y="27"/>
                  </a:lnTo>
                  <a:lnTo>
                    <a:pt x="34" y="52"/>
                  </a:lnTo>
                  <a:lnTo>
                    <a:pt x="59" y="73"/>
                  </a:lnTo>
                  <a:lnTo>
                    <a:pt x="101" y="73"/>
                  </a:lnTo>
                  <a:lnTo>
                    <a:pt x="142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48" name="Freeform 171"/>
            <p:cNvSpPr>
              <a:spLocks/>
            </p:cNvSpPr>
            <p:nvPr/>
          </p:nvSpPr>
          <p:spPr bwMode="auto">
            <a:xfrm>
              <a:off x="9164675" y="2934289"/>
              <a:ext cx="74612" cy="307662"/>
            </a:xfrm>
            <a:custGeom>
              <a:avLst/>
              <a:gdLst>
                <a:gd name="T0" fmla="*/ 0 w 107"/>
                <a:gd name="T1" fmla="*/ 94 h 376"/>
                <a:gd name="T2" fmla="*/ 18 w 107"/>
                <a:gd name="T3" fmla="*/ 143 h 376"/>
                <a:gd name="T4" fmla="*/ 18 w 107"/>
                <a:gd name="T5" fmla="*/ 376 h 376"/>
                <a:gd name="T6" fmla="*/ 38 w 107"/>
                <a:gd name="T7" fmla="*/ 348 h 376"/>
                <a:gd name="T8" fmla="*/ 64 w 107"/>
                <a:gd name="T9" fmla="*/ 366 h 376"/>
                <a:gd name="T10" fmla="*/ 32 w 107"/>
                <a:gd name="T11" fmla="*/ 302 h 376"/>
                <a:gd name="T12" fmla="*/ 50 w 107"/>
                <a:gd name="T13" fmla="*/ 236 h 376"/>
                <a:gd name="T14" fmla="*/ 107 w 107"/>
                <a:gd name="T15" fmla="*/ 255 h 376"/>
                <a:gd name="T16" fmla="*/ 52 w 107"/>
                <a:gd name="T17" fmla="*/ 133 h 376"/>
                <a:gd name="T18" fmla="*/ 38 w 107"/>
                <a:gd name="T19" fmla="*/ 0 h 376"/>
                <a:gd name="T20" fmla="*/ 0 w 107"/>
                <a:gd name="T21" fmla="*/ 9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" h="376">
                  <a:moveTo>
                    <a:pt x="0" y="94"/>
                  </a:moveTo>
                  <a:lnTo>
                    <a:pt x="18" y="143"/>
                  </a:lnTo>
                  <a:lnTo>
                    <a:pt x="18" y="376"/>
                  </a:lnTo>
                  <a:lnTo>
                    <a:pt x="38" y="348"/>
                  </a:lnTo>
                  <a:lnTo>
                    <a:pt x="64" y="366"/>
                  </a:lnTo>
                  <a:lnTo>
                    <a:pt x="32" y="302"/>
                  </a:lnTo>
                  <a:lnTo>
                    <a:pt x="50" y="236"/>
                  </a:lnTo>
                  <a:lnTo>
                    <a:pt x="107" y="255"/>
                  </a:lnTo>
                  <a:lnTo>
                    <a:pt x="52" y="133"/>
                  </a:lnTo>
                  <a:lnTo>
                    <a:pt x="38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49" name="Freeform 172"/>
            <p:cNvSpPr>
              <a:spLocks/>
            </p:cNvSpPr>
            <p:nvPr/>
          </p:nvSpPr>
          <p:spPr bwMode="auto">
            <a:xfrm>
              <a:off x="9274212" y="1962938"/>
              <a:ext cx="111125" cy="42992"/>
            </a:xfrm>
            <a:custGeom>
              <a:avLst/>
              <a:gdLst>
                <a:gd name="T0" fmla="*/ 0 w 162"/>
                <a:gd name="T1" fmla="*/ 0 h 52"/>
                <a:gd name="T2" fmla="*/ 28 w 162"/>
                <a:gd name="T3" fmla="*/ 37 h 52"/>
                <a:gd name="T4" fmla="*/ 103 w 162"/>
                <a:gd name="T5" fmla="*/ 52 h 52"/>
                <a:gd name="T6" fmla="*/ 162 w 162"/>
                <a:gd name="T7" fmla="*/ 41 h 52"/>
                <a:gd name="T8" fmla="*/ 0 w 16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52">
                  <a:moveTo>
                    <a:pt x="0" y="0"/>
                  </a:moveTo>
                  <a:lnTo>
                    <a:pt x="28" y="37"/>
                  </a:lnTo>
                  <a:lnTo>
                    <a:pt x="103" y="52"/>
                  </a:lnTo>
                  <a:lnTo>
                    <a:pt x="162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50" name="Freeform 173"/>
            <p:cNvSpPr>
              <a:spLocks/>
            </p:cNvSpPr>
            <p:nvPr/>
          </p:nvSpPr>
          <p:spPr bwMode="auto">
            <a:xfrm>
              <a:off x="5591212" y="3318531"/>
              <a:ext cx="290513" cy="247204"/>
            </a:xfrm>
            <a:custGeom>
              <a:avLst/>
              <a:gdLst>
                <a:gd name="T0" fmla="*/ 0 w 426"/>
                <a:gd name="T1" fmla="*/ 27 h 307"/>
                <a:gd name="T2" fmla="*/ 16 w 426"/>
                <a:gd name="T3" fmla="*/ 77 h 307"/>
                <a:gd name="T4" fmla="*/ 102 w 426"/>
                <a:gd name="T5" fmla="*/ 86 h 307"/>
                <a:gd name="T6" fmla="*/ 64 w 426"/>
                <a:gd name="T7" fmla="*/ 166 h 307"/>
                <a:gd name="T8" fmla="*/ 64 w 426"/>
                <a:gd name="T9" fmla="*/ 265 h 307"/>
                <a:gd name="T10" fmla="*/ 129 w 426"/>
                <a:gd name="T11" fmla="*/ 307 h 307"/>
                <a:gd name="T12" fmla="*/ 253 w 426"/>
                <a:gd name="T13" fmla="*/ 279 h 307"/>
                <a:gd name="T14" fmla="*/ 323 w 426"/>
                <a:gd name="T15" fmla="*/ 204 h 307"/>
                <a:gd name="T16" fmla="*/ 309 w 426"/>
                <a:gd name="T17" fmla="*/ 176 h 307"/>
                <a:gd name="T18" fmla="*/ 345 w 426"/>
                <a:gd name="T19" fmla="*/ 121 h 307"/>
                <a:gd name="T20" fmla="*/ 426 w 426"/>
                <a:gd name="T21" fmla="*/ 77 h 307"/>
                <a:gd name="T22" fmla="*/ 426 w 426"/>
                <a:gd name="T23" fmla="*/ 52 h 307"/>
                <a:gd name="T24" fmla="*/ 375 w 426"/>
                <a:gd name="T25" fmla="*/ 49 h 307"/>
                <a:gd name="T26" fmla="*/ 364 w 426"/>
                <a:gd name="T27" fmla="*/ 45 h 307"/>
                <a:gd name="T28" fmla="*/ 254 w 426"/>
                <a:gd name="T29" fmla="*/ 13 h 307"/>
                <a:gd name="T30" fmla="*/ 36 w 426"/>
                <a:gd name="T31" fmla="*/ 0 h 307"/>
                <a:gd name="T32" fmla="*/ 0 w 426"/>
                <a:gd name="T33" fmla="*/ 2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6" h="307">
                  <a:moveTo>
                    <a:pt x="0" y="27"/>
                  </a:moveTo>
                  <a:lnTo>
                    <a:pt x="16" y="77"/>
                  </a:lnTo>
                  <a:lnTo>
                    <a:pt x="102" y="86"/>
                  </a:lnTo>
                  <a:lnTo>
                    <a:pt x="64" y="166"/>
                  </a:lnTo>
                  <a:lnTo>
                    <a:pt x="64" y="265"/>
                  </a:lnTo>
                  <a:lnTo>
                    <a:pt x="129" y="307"/>
                  </a:lnTo>
                  <a:lnTo>
                    <a:pt x="253" y="279"/>
                  </a:lnTo>
                  <a:lnTo>
                    <a:pt x="323" y="204"/>
                  </a:lnTo>
                  <a:lnTo>
                    <a:pt x="309" y="176"/>
                  </a:lnTo>
                  <a:lnTo>
                    <a:pt x="345" y="121"/>
                  </a:lnTo>
                  <a:lnTo>
                    <a:pt x="426" y="77"/>
                  </a:lnTo>
                  <a:lnTo>
                    <a:pt x="426" y="52"/>
                  </a:lnTo>
                  <a:lnTo>
                    <a:pt x="375" y="49"/>
                  </a:lnTo>
                  <a:lnTo>
                    <a:pt x="364" y="45"/>
                  </a:lnTo>
                  <a:lnTo>
                    <a:pt x="254" y="13"/>
                  </a:lnTo>
                  <a:lnTo>
                    <a:pt x="36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5097AB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51" name="Freeform 174"/>
            <p:cNvSpPr>
              <a:spLocks/>
            </p:cNvSpPr>
            <p:nvPr/>
          </p:nvSpPr>
          <p:spPr bwMode="auto">
            <a:xfrm>
              <a:off x="3960037" y="4436321"/>
              <a:ext cx="98425" cy="108824"/>
            </a:xfrm>
            <a:custGeom>
              <a:avLst/>
              <a:gdLst>
                <a:gd name="T0" fmla="*/ 0 w 142"/>
                <a:gd name="T1" fmla="*/ 62 h 135"/>
                <a:gd name="T2" fmla="*/ 38 w 142"/>
                <a:gd name="T3" fmla="*/ 0 h 135"/>
                <a:gd name="T4" fmla="*/ 142 w 142"/>
                <a:gd name="T5" fmla="*/ 10 h 135"/>
                <a:gd name="T6" fmla="*/ 128 w 142"/>
                <a:gd name="T7" fmla="*/ 125 h 135"/>
                <a:gd name="T8" fmla="*/ 55 w 142"/>
                <a:gd name="T9" fmla="*/ 135 h 135"/>
                <a:gd name="T10" fmla="*/ 0 w 142"/>
                <a:gd name="T11" fmla="*/ 6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35">
                  <a:moveTo>
                    <a:pt x="0" y="62"/>
                  </a:moveTo>
                  <a:lnTo>
                    <a:pt x="38" y="0"/>
                  </a:lnTo>
                  <a:lnTo>
                    <a:pt x="142" y="10"/>
                  </a:lnTo>
                  <a:lnTo>
                    <a:pt x="128" y="125"/>
                  </a:lnTo>
                  <a:lnTo>
                    <a:pt x="55" y="13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52" name="Freeform 175"/>
            <p:cNvSpPr>
              <a:spLocks/>
            </p:cNvSpPr>
            <p:nvPr/>
          </p:nvSpPr>
          <p:spPr bwMode="auto">
            <a:xfrm>
              <a:off x="6057937" y="1694238"/>
              <a:ext cx="250825" cy="208242"/>
            </a:xfrm>
            <a:custGeom>
              <a:avLst/>
              <a:gdLst>
                <a:gd name="T0" fmla="*/ 0 w 368"/>
                <a:gd name="T1" fmla="*/ 32 h 260"/>
                <a:gd name="T2" fmla="*/ 4 w 368"/>
                <a:gd name="T3" fmla="*/ 62 h 260"/>
                <a:gd name="T4" fmla="*/ 43 w 368"/>
                <a:gd name="T5" fmla="*/ 62 h 260"/>
                <a:gd name="T6" fmla="*/ 30 w 368"/>
                <a:gd name="T7" fmla="*/ 78 h 260"/>
                <a:gd name="T8" fmla="*/ 59 w 368"/>
                <a:gd name="T9" fmla="*/ 88 h 260"/>
                <a:gd name="T10" fmla="*/ 20 w 368"/>
                <a:gd name="T11" fmla="*/ 87 h 260"/>
                <a:gd name="T12" fmla="*/ 87 w 368"/>
                <a:gd name="T13" fmla="*/ 115 h 260"/>
                <a:gd name="T14" fmla="*/ 59 w 368"/>
                <a:gd name="T15" fmla="*/ 125 h 260"/>
                <a:gd name="T16" fmla="*/ 78 w 368"/>
                <a:gd name="T17" fmla="*/ 144 h 260"/>
                <a:gd name="T18" fmla="*/ 136 w 368"/>
                <a:gd name="T19" fmla="*/ 133 h 260"/>
                <a:gd name="T20" fmla="*/ 136 w 368"/>
                <a:gd name="T21" fmla="*/ 104 h 260"/>
                <a:gd name="T22" fmla="*/ 164 w 368"/>
                <a:gd name="T23" fmla="*/ 94 h 260"/>
                <a:gd name="T24" fmla="*/ 168 w 368"/>
                <a:gd name="T25" fmla="*/ 125 h 260"/>
                <a:gd name="T26" fmla="*/ 203 w 368"/>
                <a:gd name="T27" fmla="*/ 104 h 260"/>
                <a:gd name="T28" fmla="*/ 198 w 368"/>
                <a:gd name="T29" fmla="*/ 125 h 260"/>
                <a:gd name="T30" fmla="*/ 230 w 368"/>
                <a:gd name="T31" fmla="*/ 126 h 260"/>
                <a:gd name="T32" fmla="*/ 102 w 368"/>
                <a:gd name="T33" fmla="*/ 157 h 260"/>
                <a:gd name="T34" fmla="*/ 109 w 368"/>
                <a:gd name="T35" fmla="*/ 178 h 260"/>
                <a:gd name="T36" fmla="*/ 212 w 368"/>
                <a:gd name="T37" fmla="*/ 161 h 260"/>
                <a:gd name="T38" fmla="*/ 141 w 368"/>
                <a:gd name="T39" fmla="*/ 184 h 260"/>
                <a:gd name="T40" fmla="*/ 182 w 368"/>
                <a:gd name="T41" fmla="*/ 198 h 260"/>
                <a:gd name="T42" fmla="*/ 111 w 368"/>
                <a:gd name="T43" fmla="*/ 208 h 260"/>
                <a:gd name="T44" fmla="*/ 219 w 368"/>
                <a:gd name="T45" fmla="*/ 260 h 260"/>
                <a:gd name="T46" fmla="*/ 286 w 368"/>
                <a:gd name="T47" fmla="*/ 125 h 260"/>
                <a:gd name="T48" fmla="*/ 368 w 368"/>
                <a:gd name="T49" fmla="*/ 94 h 260"/>
                <a:gd name="T50" fmla="*/ 278 w 368"/>
                <a:gd name="T51" fmla="*/ 73 h 260"/>
                <a:gd name="T52" fmla="*/ 266 w 368"/>
                <a:gd name="T53" fmla="*/ 38 h 260"/>
                <a:gd name="T54" fmla="*/ 240 w 368"/>
                <a:gd name="T55" fmla="*/ 57 h 260"/>
                <a:gd name="T56" fmla="*/ 250 w 368"/>
                <a:gd name="T57" fmla="*/ 25 h 260"/>
                <a:gd name="T58" fmla="*/ 189 w 368"/>
                <a:gd name="T59" fmla="*/ 0 h 260"/>
                <a:gd name="T60" fmla="*/ 170 w 368"/>
                <a:gd name="T61" fmla="*/ 25 h 260"/>
                <a:gd name="T62" fmla="*/ 198 w 368"/>
                <a:gd name="T63" fmla="*/ 88 h 260"/>
                <a:gd name="T64" fmla="*/ 131 w 368"/>
                <a:gd name="T65" fmla="*/ 24 h 260"/>
                <a:gd name="T66" fmla="*/ 109 w 368"/>
                <a:gd name="T67" fmla="*/ 38 h 260"/>
                <a:gd name="T68" fmla="*/ 123 w 368"/>
                <a:gd name="T69" fmla="*/ 70 h 260"/>
                <a:gd name="T70" fmla="*/ 57 w 368"/>
                <a:gd name="T71" fmla="*/ 39 h 260"/>
                <a:gd name="T72" fmla="*/ 102 w 368"/>
                <a:gd name="T73" fmla="*/ 22 h 260"/>
                <a:gd name="T74" fmla="*/ 0 w 368"/>
                <a:gd name="T75" fmla="*/ 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8" h="260">
                  <a:moveTo>
                    <a:pt x="0" y="32"/>
                  </a:moveTo>
                  <a:lnTo>
                    <a:pt x="4" y="62"/>
                  </a:lnTo>
                  <a:lnTo>
                    <a:pt x="43" y="62"/>
                  </a:lnTo>
                  <a:lnTo>
                    <a:pt x="30" y="78"/>
                  </a:lnTo>
                  <a:lnTo>
                    <a:pt x="59" y="88"/>
                  </a:lnTo>
                  <a:lnTo>
                    <a:pt x="20" y="87"/>
                  </a:lnTo>
                  <a:lnTo>
                    <a:pt x="87" y="115"/>
                  </a:lnTo>
                  <a:lnTo>
                    <a:pt x="59" y="125"/>
                  </a:lnTo>
                  <a:lnTo>
                    <a:pt x="78" y="144"/>
                  </a:lnTo>
                  <a:lnTo>
                    <a:pt x="136" y="133"/>
                  </a:lnTo>
                  <a:lnTo>
                    <a:pt x="136" y="104"/>
                  </a:lnTo>
                  <a:lnTo>
                    <a:pt x="164" y="94"/>
                  </a:lnTo>
                  <a:lnTo>
                    <a:pt x="168" y="125"/>
                  </a:lnTo>
                  <a:lnTo>
                    <a:pt x="203" y="104"/>
                  </a:lnTo>
                  <a:lnTo>
                    <a:pt x="198" y="125"/>
                  </a:lnTo>
                  <a:lnTo>
                    <a:pt x="230" y="126"/>
                  </a:lnTo>
                  <a:lnTo>
                    <a:pt x="102" y="157"/>
                  </a:lnTo>
                  <a:lnTo>
                    <a:pt x="109" y="178"/>
                  </a:lnTo>
                  <a:lnTo>
                    <a:pt x="212" y="161"/>
                  </a:lnTo>
                  <a:lnTo>
                    <a:pt x="141" y="184"/>
                  </a:lnTo>
                  <a:lnTo>
                    <a:pt x="182" y="198"/>
                  </a:lnTo>
                  <a:lnTo>
                    <a:pt x="111" y="208"/>
                  </a:lnTo>
                  <a:lnTo>
                    <a:pt x="219" y="260"/>
                  </a:lnTo>
                  <a:lnTo>
                    <a:pt x="286" y="125"/>
                  </a:lnTo>
                  <a:lnTo>
                    <a:pt x="368" y="94"/>
                  </a:lnTo>
                  <a:lnTo>
                    <a:pt x="278" y="73"/>
                  </a:lnTo>
                  <a:lnTo>
                    <a:pt x="266" y="38"/>
                  </a:lnTo>
                  <a:lnTo>
                    <a:pt x="240" y="57"/>
                  </a:lnTo>
                  <a:lnTo>
                    <a:pt x="250" y="25"/>
                  </a:lnTo>
                  <a:lnTo>
                    <a:pt x="189" y="0"/>
                  </a:lnTo>
                  <a:lnTo>
                    <a:pt x="170" y="25"/>
                  </a:lnTo>
                  <a:lnTo>
                    <a:pt x="198" y="88"/>
                  </a:lnTo>
                  <a:lnTo>
                    <a:pt x="131" y="24"/>
                  </a:lnTo>
                  <a:lnTo>
                    <a:pt x="109" y="38"/>
                  </a:lnTo>
                  <a:lnTo>
                    <a:pt x="123" y="70"/>
                  </a:lnTo>
                  <a:lnTo>
                    <a:pt x="57" y="39"/>
                  </a:lnTo>
                  <a:lnTo>
                    <a:pt x="102" y="2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53" name="Freeform 176"/>
            <p:cNvSpPr>
              <a:spLocks/>
            </p:cNvSpPr>
            <p:nvPr/>
          </p:nvSpPr>
          <p:spPr bwMode="auto">
            <a:xfrm>
              <a:off x="6221450" y="1660650"/>
              <a:ext cx="228600" cy="92702"/>
            </a:xfrm>
            <a:custGeom>
              <a:avLst/>
              <a:gdLst>
                <a:gd name="T0" fmla="*/ 0 w 333"/>
                <a:gd name="T1" fmla="*/ 31 h 111"/>
                <a:gd name="T2" fmla="*/ 49 w 333"/>
                <a:gd name="T3" fmla="*/ 38 h 111"/>
                <a:gd name="T4" fmla="*/ 18 w 333"/>
                <a:gd name="T5" fmla="*/ 51 h 111"/>
                <a:gd name="T6" fmla="*/ 30 w 333"/>
                <a:gd name="T7" fmla="*/ 61 h 111"/>
                <a:gd name="T8" fmla="*/ 153 w 333"/>
                <a:gd name="T9" fmla="*/ 59 h 111"/>
                <a:gd name="T10" fmla="*/ 77 w 333"/>
                <a:gd name="T11" fmla="*/ 75 h 111"/>
                <a:gd name="T12" fmla="*/ 198 w 333"/>
                <a:gd name="T13" fmla="*/ 111 h 111"/>
                <a:gd name="T14" fmla="*/ 278 w 333"/>
                <a:gd name="T15" fmla="*/ 89 h 111"/>
                <a:gd name="T16" fmla="*/ 333 w 333"/>
                <a:gd name="T17" fmla="*/ 51 h 111"/>
                <a:gd name="T18" fmla="*/ 319 w 333"/>
                <a:gd name="T19" fmla="*/ 32 h 111"/>
                <a:gd name="T20" fmla="*/ 240 w 333"/>
                <a:gd name="T21" fmla="*/ 34 h 111"/>
                <a:gd name="T22" fmla="*/ 254 w 333"/>
                <a:gd name="T23" fmla="*/ 14 h 111"/>
                <a:gd name="T24" fmla="*/ 189 w 333"/>
                <a:gd name="T25" fmla="*/ 34 h 111"/>
                <a:gd name="T26" fmla="*/ 180 w 333"/>
                <a:gd name="T27" fmla="*/ 0 h 111"/>
                <a:gd name="T28" fmla="*/ 165 w 333"/>
                <a:gd name="T29" fmla="*/ 45 h 111"/>
                <a:gd name="T30" fmla="*/ 77 w 333"/>
                <a:gd name="T31" fmla="*/ 0 h 111"/>
                <a:gd name="T32" fmla="*/ 78 w 333"/>
                <a:gd name="T33" fmla="*/ 27 h 111"/>
                <a:gd name="T34" fmla="*/ 50 w 333"/>
                <a:gd name="T35" fmla="*/ 14 h 111"/>
                <a:gd name="T36" fmla="*/ 63 w 333"/>
                <a:gd name="T37" fmla="*/ 41 h 111"/>
                <a:gd name="T38" fmla="*/ 0 w 333"/>
                <a:gd name="T39" fmla="*/ 3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3" h="111">
                  <a:moveTo>
                    <a:pt x="0" y="31"/>
                  </a:moveTo>
                  <a:lnTo>
                    <a:pt x="49" y="38"/>
                  </a:lnTo>
                  <a:lnTo>
                    <a:pt x="18" y="51"/>
                  </a:lnTo>
                  <a:lnTo>
                    <a:pt x="30" y="61"/>
                  </a:lnTo>
                  <a:lnTo>
                    <a:pt x="153" y="59"/>
                  </a:lnTo>
                  <a:lnTo>
                    <a:pt x="77" y="75"/>
                  </a:lnTo>
                  <a:lnTo>
                    <a:pt x="198" y="111"/>
                  </a:lnTo>
                  <a:lnTo>
                    <a:pt x="278" y="89"/>
                  </a:lnTo>
                  <a:lnTo>
                    <a:pt x="333" y="51"/>
                  </a:lnTo>
                  <a:lnTo>
                    <a:pt x="319" y="32"/>
                  </a:lnTo>
                  <a:lnTo>
                    <a:pt x="240" y="34"/>
                  </a:lnTo>
                  <a:lnTo>
                    <a:pt x="254" y="14"/>
                  </a:lnTo>
                  <a:lnTo>
                    <a:pt x="189" y="34"/>
                  </a:lnTo>
                  <a:lnTo>
                    <a:pt x="180" y="0"/>
                  </a:lnTo>
                  <a:lnTo>
                    <a:pt x="165" y="45"/>
                  </a:lnTo>
                  <a:lnTo>
                    <a:pt x="77" y="0"/>
                  </a:lnTo>
                  <a:lnTo>
                    <a:pt x="78" y="27"/>
                  </a:lnTo>
                  <a:lnTo>
                    <a:pt x="50" y="14"/>
                  </a:lnTo>
                  <a:lnTo>
                    <a:pt x="63" y="4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54" name="Freeform 177"/>
            <p:cNvSpPr>
              <a:spLocks/>
            </p:cNvSpPr>
            <p:nvPr/>
          </p:nvSpPr>
          <p:spPr bwMode="auto">
            <a:xfrm>
              <a:off x="6300825" y="1807092"/>
              <a:ext cx="96837" cy="59114"/>
            </a:xfrm>
            <a:custGeom>
              <a:avLst/>
              <a:gdLst>
                <a:gd name="T0" fmla="*/ 0 w 143"/>
                <a:gd name="T1" fmla="*/ 58 h 73"/>
                <a:gd name="T2" fmla="*/ 10 w 143"/>
                <a:gd name="T3" fmla="*/ 21 h 73"/>
                <a:gd name="T4" fmla="*/ 70 w 143"/>
                <a:gd name="T5" fmla="*/ 0 h 73"/>
                <a:gd name="T6" fmla="*/ 80 w 143"/>
                <a:gd name="T7" fmla="*/ 21 h 73"/>
                <a:gd name="T8" fmla="*/ 143 w 143"/>
                <a:gd name="T9" fmla="*/ 37 h 73"/>
                <a:gd name="T10" fmla="*/ 55 w 143"/>
                <a:gd name="T11" fmla="*/ 73 h 73"/>
                <a:gd name="T12" fmla="*/ 70 w 143"/>
                <a:gd name="T13" fmla="*/ 52 h 73"/>
                <a:gd name="T14" fmla="*/ 0 w 143"/>
                <a:gd name="T15" fmla="*/ 5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73">
                  <a:moveTo>
                    <a:pt x="0" y="58"/>
                  </a:moveTo>
                  <a:lnTo>
                    <a:pt x="10" y="21"/>
                  </a:lnTo>
                  <a:lnTo>
                    <a:pt x="70" y="0"/>
                  </a:lnTo>
                  <a:lnTo>
                    <a:pt x="80" y="21"/>
                  </a:lnTo>
                  <a:lnTo>
                    <a:pt x="143" y="37"/>
                  </a:lnTo>
                  <a:lnTo>
                    <a:pt x="55" y="73"/>
                  </a:lnTo>
                  <a:lnTo>
                    <a:pt x="70" y="52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55" name="Freeform 178"/>
            <p:cNvSpPr>
              <a:spLocks/>
            </p:cNvSpPr>
            <p:nvPr/>
          </p:nvSpPr>
          <p:spPr bwMode="auto">
            <a:xfrm>
              <a:off x="6070637" y="2304188"/>
              <a:ext cx="304800" cy="588453"/>
            </a:xfrm>
            <a:custGeom>
              <a:avLst/>
              <a:gdLst>
                <a:gd name="T0" fmla="*/ 0 w 444"/>
                <a:gd name="T1" fmla="*/ 550 h 729"/>
                <a:gd name="T2" fmla="*/ 19 w 444"/>
                <a:gd name="T3" fmla="*/ 634 h 729"/>
                <a:gd name="T4" fmla="*/ 57 w 444"/>
                <a:gd name="T5" fmla="*/ 672 h 729"/>
                <a:gd name="T6" fmla="*/ 52 w 444"/>
                <a:gd name="T7" fmla="*/ 729 h 729"/>
                <a:gd name="T8" fmla="*/ 162 w 444"/>
                <a:gd name="T9" fmla="*/ 693 h 729"/>
                <a:gd name="T10" fmla="*/ 190 w 444"/>
                <a:gd name="T11" fmla="*/ 576 h 729"/>
                <a:gd name="T12" fmla="*/ 168 w 444"/>
                <a:gd name="T13" fmla="*/ 574 h 729"/>
                <a:gd name="T14" fmla="*/ 250 w 444"/>
                <a:gd name="T15" fmla="*/ 537 h 729"/>
                <a:gd name="T16" fmla="*/ 172 w 444"/>
                <a:gd name="T17" fmla="*/ 527 h 729"/>
                <a:gd name="T18" fmla="*/ 231 w 444"/>
                <a:gd name="T19" fmla="*/ 537 h 729"/>
                <a:gd name="T20" fmla="*/ 262 w 444"/>
                <a:gd name="T21" fmla="*/ 505 h 729"/>
                <a:gd name="T22" fmla="*/ 214 w 444"/>
                <a:gd name="T23" fmla="*/ 468 h 729"/>
                <a:gd name="T24" fmla="*/ 172 w 444"/>
                <a:gd name="T25" fmla="*/ 495 h 729"/>
                <a:gd name="T26" fmla="*/ 206 w 444"/>
                <a:gd name="T27" fmla="*/ 472 h 729"/>
                <a:gd name="T28" fmla="*/ 208 w 444"/>
                <a:gd name="T29" fmla="*/ 366 h 729"/>
                <a:gd name="T30" fmla="*/ 357 w 444"/>
                <a:gd name="T31" fmla="*/ 267 h 729"/>
                <a:gd name="T32" fmla="*/ 345 w 444"/>
                <a:gd name="T33" fmla="*/ 245 h 729"/>
                <a:gd name="T34" fmla="*/ 371 w 444"/>
                <a:gd name="T35" fmla="*/ 197 h 729"/>
                <a:gd name="T36" fmla="*/ 444 w 444"/>
                <a:gd name="T37" fmla="*/ 180 h 729"/>
                <a:gd name="T38" fmla="*/ 426 w 444"/>
                <a:gd name="T39" fmla="*/ 62 h 729"/>
                <a:gd name="T40" fmla="*/ 325 w 444"/>
                <a:gd name="T41" fmla="*/ 0 h 729"/>
                <a:gd name="T42" fmla="*/ 308 w 444"/>
                <a:gd name="T43" fmla="*/ 0 h 729"/>
                <a:gd name="T44" fmla="*/ 307 w 444"/>
                <a:gd name="T45" fmla="*/ 39 h 729"/>
                <a:gd name="T46" fmla="*/ 245 w 444"/>
                <a:gd name="T47" fmla="*/ 34 h 729"/>
                <a:gd name="T48" fmla="*/ 231 w 444"/>
                <a:gd name="T49" fmla="*/ 62 h 729"/>
                <a:gd name="T50" fmla="*/ 187 w 444"/>
                <a:gd name="T51" fmla="*/ 69 h 729"/>
                <a:gd name="T52" fmla="*/ 176 w 444"/>
                <a:gd name="T53" fmla="*/ 118 h 729"/>
                <a:gd name="T54" fmla="*/ 115 w 444"/>
                <a:gd name="T55" fmla="*/ 174 h 729"/>
                <a:gd name="T56" fmla="*/ 86 w 444"/>
                <a:gd name="T57" fmla="*/ 253 h 729"/>
                <a:gd name="T58" fmla="*/ 99 w 444"/>
                <a:gd name="T59" fmla="*/ 284 h 729"/>
                <a:gd name="T60" fmla="*/ 37 w 444"/>
                <a:gd name="T61" fmla="*/ 308 h 729"/>
                <a:gd name="T62" fmla="*/ 33 w 444"/>
                <a:gd name="T63" fmla="*/ 412 h 729"/>
                <a:gd name="T64" fmla="*/ 51 w 444"/>
                <a:gd name="T65" fmla="*/ 433 h 729"/>
                <a:gd name="T66" fmla="*/ 33 w 444"/>
                <a:gd name="T67" fmla="*/ 453 h 729"/>
                <a:gd name="T68" fmla="*/ 41 w 444"/>
                <a:gd name="T69" fmla="*/ 499 h 729"/>
                <a:gd name="T70" fmla="*/ 0 w 444"/>
                <a:gd name="T71" fmla="*/ 55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4" h="729">
                  <a:moveTo>
                    <a:pt x="0" y="550"/>
                  </a:moveTo>
                  <a:lnTo>
                    <a:pt x="19" y="634"/>
                  </a:lnTo>
                  <a:lnTo>
                    <a:pt x="57" y="672"/>
                  </a:lnTo>
                  <a:lnTo>
                    <a:pt x="52" y="729"/>
                  </a:lnTo>
                  <a:lnTo>
                    <a:pt x="162" y="693"/>
                  </a:lnTo>
                  <a:lnTo>
                    <a:pt x="190" y="576"/>
                  </a:lnTo>
                  <a:lnTo>
                    <a:pt x="168" y="574"/>
                  </a:lnTo>
                  <a:lnTo>
                    <a:pt x="250" y="537"/>
                  </a:lnTo>
                  <a:lnTo>
                    <a:pt x="172" y="527"/>
                  </a:lnTo>
                  <a:lnTo>
                    <a:pt x="231" y="537"/>
                  </a:lnTo>
                  <a:lnTo>
                    <a:pt x="262" y="505"/>
                  </a:lnTo>
                  <a:lnTo>
                    <a:pt x="214" y="468"/>
                  </a:lnTo>
                  <a:lnTo>
                    <a:pt x="172" y="495"/>
                  </a:lnTo>
                  <a:lnTo>
                    <a:pt x="206" y="472"/>
                  </a:lnTo>
                  <a:lnTo>
                    <a:pt x="208" y="366"/>
                  </a:lnTo>
                  <a:lnTo>
                    <a:pt x="357" y="267"/>
                  </a:lnTo>
                  <a:lnTo>
                    <a:pt x="345" y="245"/>
                  </a:lnTo>
                  <a:lnTo>
                    <a:pt x="371" y="197"/>
                  </a:lnTo>
                  <a:lnTo>
                    <a:pt x="444" y="180"/>
                  </a:lnTo>
                  <a:lnTo>
                    <a:pt x="426" y="62"/>
                  </a:lnTo>
                  <a:lnTo>
                    <a:pt x="325" y="0"/>
                  </a:lnTo>
                  <a:lnTo>
                    <a:pt x="308" y="0"/>
                  </a:lnTo>
                  <a:lnTo>
                    <a:pt x="307" y="39"/>
                  </a:lnTo>
                  <a:lnTo>
                    <a:pt x="245" y="34"/>
                  </a:lnTo>
                  <a:lnTo>
                    <a:pt x="231" y="62"/>
                  </a:lnTo>
                  <a:lnTo>
                    <a:pt x="187" y="69"/>
                  </a:lnTo>
                  <a:lnTo>
                    <a:pt x="176" y="118"/>
                  </a:lnTo>
                  <a:lnTo>
                    <a:pt x="115" y="174"/>
                  </a:lnTo>
                  <a:lnTo>
                    <a:pt x="86" y="253"/>
                  </a:lnTo>
                  <a:lnTo>
                    <a:pt x="99" y="284"/>
                  </a:lnTo>
                  <a:lnTo>
                    <a:pt x="37" y="308"/>
                  </a:lnTo>
                  <a:lnTo>
                    <a:pt x="33" y="412"/>
                  </a:lnTo>
                  <a:lnTo>
                    <a:pt x="51" y="433"/>
                  </a:lnTo>
                  <a:lnTo>
                    <a:pt x="33" y="453"/>
                  </a:lnTo>
                  <a:lnTo>
                    <a:pt x="41" y="499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56" name="Freeform 179"/>
            <p:cNvSpPr>
              <a:spLocks/>
            </p:cNvSpPr>
            <p:nvPr/>
          </p:nvSpPr>
          <p:spPr bwMode="auto">
            <a:xfrm>
              <a:off x="5946812" y="3180150"/>
              <a:ext cx="106363" cy="64488"/>
            </a:xfrm>
            <a:custGeom>
              <a:avLst/>
              <a:gdLst>
                <a:gd name="T0" fmla="*/ 0 w 153"/>
                <a:gd name="T1" fmla="*/ 50 h 77"/>
                <a:gd name="T2" fmla="*/ 33 w 153"/>
                <a:gd name="T3" fmla="*/ 77 h 77"/>
                <a:gd name="T4" fmla="*/ 82 w 153"/>
                <a:gd name="T5" fmla="*/ 55 h 77"/>
                <a:gd name="T6" fmla="*/ 102 w 153"/>
                <a:gd name="T7" fmla="*/ 74 h 77"/>
                <a:gd name="T8" fmla="*/ 153 w 153"/>
                <a:gd name="T9" fmla="*/ 35 h 77"/>
                <a:gd name="T10" fmla="*/ 123 w 153"/>
                <a:gd name="T11" fmla="*/ 31 h 77"/>
                <a:gd name="T12" fmla="*/ 123 w 153"/>
                <a:gd name="T13" fmla="*/ 10 h 77"/>
                <a:gd name="T14" fmla="*/ 116 w 153"/>
                <a:gd name="T15" fmla="*/ 7 h 77"/>
                <a:gd name="T16" fmla="*/ 50 w 153"/>
                <a:gd name="T17" fmla="*/ 0 h 77"/>
                <a:gd name="T18" fmla="*/ 0 w 153"/>
                <a:gd name="T19" fmla="*/ 5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77">
                  <a:moveTo>
                    <a:pt x="0" y="50"/>
                  </a:moveTo>
                  <a:lnTo>
                    <a:pt x="33" y="77"/>
                  </a:lnTo>
                  <a:lnTo>
                    <a:pt x="82" y="55"/>
                  </a:lnTo>
                  <a:lnTo>
                    <a:pt x="102" y="74"/>
                  </a:lnTo>
                  <a:lnTo>
                    <a:pt x="153" y="35"/>
                  </a:lnTo>
                  <a:lnTo>
                    <a:pt x="123" y="31"/>
                  </a:lnTo>
                  <a:lnTo>
                    <a:pt x="123" y="10"/>
                  </a:lnTo>
                  <a:lnTo>
                    <a:pt x="116" y="7"/>
                  </a:lnTo>
                  <a:lnTo>
                    <a:pt x="5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57" name="Freeform 180"/>
            <p:cNvSpPr>
              <a:spLocks/>
            </p:cNvSpPr>
            <p:nvPr/>
          </p:nvSpPr>
          <p:spPr bwMode="auto">
            <a:xfrm>
              <a:off x="6645312" y="3534835"/>
              <a:ext cx="166688" cy="150472"/>
            </a:xfrm>
            <a:custGeom>
              <a:avLst/>
              <a:gdLst>
                <a:gd name="T0" fmla="*/ 0 w 246"/>
                <a:gd name="T1" fmla="*/ 174 h 188"/>
                <a:gd name="T2" fmla="*/ 5 w 246"/>
                <a:gd name="T3" fmla="*/ 153 h 188"/>
                <a:gd name="T4" fmla="*/ 41 w 246"/>
                <a:gd name="T5" fmla="*/ 115 h 188"/>
                <a:gd name="T6" fmla="*/ 19 w 246"/>
                <a:gd name="T7" fmla="*/ 95 h 188"/>
                <a:gd name="T8" fmla="*/ 19 w 246"/>
                <a:gd name="T9" fmla="*/ 46 h 188"/>
                <a:gd name="T10" fmla="*/ 41 w 246"/>
                <a:gd name="T11" fmla="*/ 8 h 188"/>
                <a:gd name="T12" fmla="*/ 246 w 246"/>
                <a:gd name="T13" fmla="*/ 0 h 188"/>
                <a:gd name="T14" fmla="*/ 208 w 246"/>
                <a:gd name="T15" fmla="*/ 26 h 188"/>
                <a:gd name="T16" fmla="*/ 196 w 246"/>
                <a:gd name="T17" fmla="*/ 102 h 188"/>
                <a:gd name="T18" fmla="*/ 111 w 246"/>
                <a:gd name="T19" fmla="*/ 150 h 188"/>
                <a:gd name="T20" fmla="*/ 37 w 246"/>
                <a:gd name="T21" fmla="*/ 188 h 188"/>
                <a:gd name="T22" fmla="*/ 0 w 246"/>
                <a:gd name="T23" fmla="*/ 17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8">
                  <a:moveTo>
                    <a:pt x="0" y="174"/>
                  </a:moveTo>
                  <a:lnTo>
                    <a:pt x="5" y="153"/>
                  </a:lnTo>
                  <a:lnTo>
                    <a:pt x="41" y="115"/>
                  </a:lnTo>
                  <a:lnTo>
                    <a:pt x="19" y="95"/>
                  </a:lnTo>
                  <a:lnTo>
                    <a:pt x="19" y="46"/>
                  </a:lnTo>
                  <a:lnTo>
                    <a:pt x="41" y="8"/>
                  </a:lnTo>
                  <a:lnTo>
                    <a:pt x="246" y="0"/>
                  </a:lnTo>
                  <a:lnTo>
                    <a:pt x="208" y="26"/>
                  </a:lnTo>
                  <a:lnTo>
                    <a:pt x="196" y="102"/>
                  </a:lnTo>
                  <a:lnTo>
                    <a:pt x="111" y="150"/>
                  </a:lnTo>
                  <a:lnTo>
                    <a:pt x="37" y="188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58" name="Freeform 181"/>
            <p:cNvSpPr>
              <a:spLocks/>
            </p:cNvSpPr>
            <p:nvPr/>
          </p:nvSpPr>
          <p:spPr bwMode="auto">
            <a:xfrm>
              <a:off x="8120100" y="4030586"/>
              <a:ext cx="187325" cy="431264"/>
            </a:xfrm>
            <a:custGeom>
              <a:avLst/>
              <a:gdLst>
                <a:gd name="T0" fmla="*/ 0 w 273"/>
                <a:gd name="T1" fmla="*/ 85 h 529"/>
                <a:gd name="T2" fmla="*/ 19 w 273"/>
                <a:gd name="T3" fmla="*/ 45 h 529"/>
                <a:gd name="T4" fmla="*/ 93 w 273"/>
                <a:gd name="T5" fmla="*/ 0 h 529"/>
                <a:gd name="T6" fmla="*/ 124 w 273"/>
                <a:gd name="T7" fmla="*/ 42 h 529"/>
                <a:gd name="T8" fmla="*/ 116 w 273"/>
                <a:gd name="T9" fmla="*/ 113 h 529"/>
                <a:gd name="T10" fmla="*/ 203 w 273"/>
                <a:gd name="T11" fmla="*/ 80 h 529"/>
                <a:gd name="T12" fmla="*/ 241 w 273"/>
                <a:gd name="T13" fmla="*/ 113 h 529"/>
                <a:gd name="T14" fmla="*/ 273 w 273"/>
                <a:gd name="T15" fmla="*/ 184 h 529"/>
                <a:gd name="T16" fmla="*/ 263 w 273"/>
                <a:gd name="T17" fmla="*/ 226 h 529"/>
                <a:gd name="T18" fmla="*/ 197 w 273"/>
                <a:gd name="T19" fmla="*/ 224 h 529"/>
                <a:gd name="T20" fmla="*/ 173 w 273"/>
                <a:gd name="T21" fmla="*/ 245 h 529"/>
                <a:gd name="T22" fmla="*/ 184 w 273"/>
                <a:gd name="T23" fmla="*/ 319 h 529"/>
                <a:gd name="T24" fmla="*/ 93 w 273"/>
                <a:gd name="T25" fmla="*/ 254 h 529"/>
                <a:gd name="T26" fmla="*/ 58 w 273"/>
                <a:gd name="T27" fmla="*/ 367 h 529"/>
                <a:gd name="T28" fmla="*/ 100 w 273"/>
                <a:gd name="T29" fmla="*/ 472 h 529"/>
                <a:gd name="T30" fmla="*/ 160 w 273"/>
                <a:gd name="T31" fmla="*/ 509 h 529"/>
                <a:gd name="T32" fmla="*/ 128 w 273"/>
                <a:gd name="T33" fmla="*/ 529 h 529"/>
                <a:gd name="T34" fmla="*/ 120 w 273"/>
                <a:gd name="T35" fmla="*/ 496 h 529"/>
                <a:gd name="T36" fmla="*/ 93 w 273"/>
                <a:gd name="T37" fmla="*/ 496 h 529"/>
                <a:gd name="T38" fmla="*/ 25 w 273"/>
                <a:gd name="T39" fmla="*/ 440 h 529"/>
                <a:gd name="T40" fmla="*/ 37 w 273"/>
                <a:gd name="T41" fmla="*/ 374 h 529"/>
                <a:gd name="T42" fmla="*/ 73 w 273"/>
                <a:gd name="T43" fmla="*/ 311 h 529"/>
                <a:gd name="T44" fmla="*/ 25 w 273"/>
                <a:gd name="T45" fmla="*/ 208 h 529"/>
                <a:gd name="T46" fmla="*/ 41 w 273"/>
                <a:gd name="T47" fmla="*/ 163 h 529"/>
                <a:gd name="T48" fmla="*/ 0 w 273"/>
                <a:gd name="T49" fmla="*/ 85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3" h="529">
                  <a:moveTo>
                    <a:pt x="0" y="85"/>
                  </a:moveTo>
                  <a:lnTo>
                    <a:pt x="19" y="45"/>
                  </a:lnTo>
                  <a:lnTo>
                    <a:pt x="93" y="0"/>
                  </a:lnTo>
                  <a:lnTo>
                    <a:pt x="124" y="42"/>
                  </a:lnTo>
                  <a:lnTo>
                    <a:pt x="116" y="113"/>
                  </a:lnTo>
                  <a:lnTo>
                    <a:pt x="203" y="80"/>
                  </a:lnTo>
                  <a:lnTo>
                    <a:pt x="241" y="113"/>
                  </a:lnTo>
                  <a:lnTo>
                    <a:pt x="273" y="184"/>
                  </a:lnTo>
                  <a:lnTo>
                    <a:pt x="263" y="226"/>
                  </a:lnTo>
                  <a:lnTo>
                    <a:pt x="197" y="224"/>
                  </a:lnTo>
                  <a:lnTo>
                    <a:pt x="173" y="245"/>
                  </a:lnTo>
                  <a:lnTo>
                    <a:pt x="184" y="319"/>
                  </a:lnTo>
                  <a:lnTo>
                    <a:pt x="93" y="254"/>
                  </a:lnTo>
                  <a:lnTo>
                    <a:pt x="58" y="367"/>
                  </a:lnTo>
                  <a:lnTo>
                    <a:pt x="100" y="472"/>
                  </a:lnTo>
                  <a:lnTo>
                    <a:pt x="160" y="509"/>
                  </a:lnTo>
                  <a:lnTo>
                    <a:pt x="128" y="529"/>
                  </a:lnTo>
                  <a:lnTo>
                    <a:pt x="120" y="496"/>
                  </a:lnTo>
                  <a:lnTo>
                    <a:pt x="93" y="496"/>
                  </a:lnTo>
                  <a:lnTo>
                    <a:pt x="25" y="440"/>
                  </a:lnTo>
                  <a:lnTo>
                    <a:pt x="37" y="374"/>
                  </a:lnTo>
                  <a:lnTo>
                    <a:pt x="73" y="311"/>
                  </a:lnTo>
                  <a:lnTo>
                    <a:pt x="25" y="208"/>
                  </a:lnTo>
                  <a:lnTo>
                    <a:pt x="41" y="163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AEAEA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59" name="Freeform 182"/>
            <p:cNvSpPr>
              <a:spLocks/>
            </p:cNvSpPr>
            <p:nvPr/>
          </p:nvSpPr>
          <p:spPr bwMode="auto">
            <a:xfrm>
              <a:off x="3864787" y="4292567"/>
              <a:ext cx="23813" cy="24183"/>
            </a:xfrm>
            <a:custGeom>
              <a:avLst/>
              <a:gdLst>
                <a:gd name="T0" fmla="*/ 0 w 33"/>
                <a:gd name="T1" fmla="*/ 26 h 26"/>
                <a:gd name="T2" fmla="*/ 33 w 33"/>
                <a:gd name="T3" fmla="*/ 23 h 26"/>
                <a:gd name="T4" fmla="*/ 33 w 33"/>
                <a:gd name="T5" fmla="*/ 0 h 26"/>
                <a:gd name="T6" fmla="*/ 0 w 33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6">
                  <a:moveTo>
                    <a:pt x="0" y="26"/>
                  </a:moveTo>
                  <a:lnTo>
                    <a:pt x="33" y="23"/>
                  </a:lnTo>
                  <a:lnTo>
                    <a:pt x="3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60" name="Freeform 183"/>
            <p:cNvSpPr>
              <a:spLocks/>
            </p:cNvSpPr>
            <p:nvPr/>
          </p:nvSpPr>
          <p:spPr bwMode="auto">
            <a:xfrm>
              <a:off x="7015200" y="3876084"/>
              <a:ext cx="123825" cy="96732"/>
            </a:xfrm>
            <a:custGeom>
              <a:avLst/>
              <a:gdLst>
                <a:gd name="T0" fmla="*/ 0 w 182"/>
                <a:gd name="T1" fmla="*/ 58 h 124"/>
                <a:gd name="T2" fmla="*/ 10 w 182"/>
                <a:gd name="T3" fmla="*/ 52 h 124"/>
                <a:gd name="T4" fmla="*/ 24 w 182"/>
                <a:gd name="T5" fmla="*/ 73 h 124"/>
                <a:gd name="T6" fmla="*/ 103 w 182"/>
                <a:gd name="T7" fmla="*/ 73 h 124"/>
                <a:gd name="T8" fmla="*/ 172 w 182"/>
                <a:gd name="T9" fmla="*/ 0 h 124"/>
                <a:gd name="T10" fmla="*/ 182 w 182"/>
                <a:gd name="T11" fmla="*/ 42 h 124"/>
                <a:gd name="T12" fmla="*/ 159 w 182"/>
                <a:gd name="T13" fmla="*/ 45 h 124"/>
                <a:gd name="T14" fmla="*/ 172 w 182"/>
                <a:gd name="T15" fmla="*/ 73 h 124"/>
                <a:gd name="T16" fmla="*/ 144 w 182"/>
                <a:gd name="T17" fmla="*/ 124 h 124"/>
                <a:gd name="T18" fmla="*/ 34 w 182"/>
                <a:gd name="T19" fmla="*/ 110 h 124"/>
                <a:gd name="T20" fmla="*/ 0 w 182"/>
                <a:gd name="T21" fmla="*/ 5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124">
                  <a:moveTo>
                    <a:pt x="0" y="58"/>
                  </a:moveTo>
                  <a:lnTo>
                    <a:pt x="10" y="52"/>
                  </a:lnTo>
                  <a:lnTo>
                    <a:pt x="24" y="73"/>
                  </a:lnTo>
                  <a:lnTo>
                    <a:pt x="103" y="73"/>
                  </a:lnTo>
                  <a:lnTo>
                    <a:pt x="172" y="0"/>
                  </a:lnTo>
                  <a:lnTo>
                    <a:pt x="182" y="42"/>
                  </a:lnTo>
                  <a:lnTo>
                    <a:pt x="159" y="45"/>
                  </a:lnTo>
                  <a:lnTo>
                    <a:pt x="172" y="73"/>
                  </a:lnTo>
                  <a:lnTo>
                    <a:pt x="144" y="124"/>
                  </a:lnTo>
                  <a:lnTo>
                    <a:pt x="34" y="11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61" name="Freeform 184"/>
            <p:cNvSpPr>
              <a:spLocks/>
            </p:cNvSpPr>
            <p:nvPr/>
          </p:nvSpPr>
          <p:spPr bwMode="auto">
            <a:xfrm>
              <a:off x="5980150" y="3537522"/>
              <a:ext cx="92075" cy="209586"/>
            </a:xfrm>
            <a:custGeom>
              <a:avLst/>
              <a:gdLst>
                <a:gd name="T0" fmla="*/ 0 w 136"/>
                <a:gd name="T1" fmla="*/ 121 h 260"/>
                <a:gd name="T2" fmla="*/ 31 w 136"/>
                <a:gd name="T3" fmla="*/ 97 h 260"/>
                <a:gd name="T4" fmla="*/ 44 w 136"/>
                <a:gd name="T5" fmla="*/ 1 h 260"/>
                <a:gd name="T6" fmla="*/ 128 w 136"/>
                <a:gd name="T7" fmla="*/ 0 h 260"/>
                <a:gd name="T8" fmla="*/ 108 w 136"/>
                <a:gd name="T9" fmla="*/ 32 h 260"/>
                <a:gd name="T10" fmla="*/ 132 w 136"/>
                <a:gd name="T11" fmla="*/ 73 h 260"/>
                <a:gd name="T12" fmla="*/ 83 w 136"/>
                <a:gd name="T13" fmla="*/ 121 h 260"/>
                <a:gd name="T14" fmla="*/ 136 w 136"/>
                <a:gd name="T15" fmla="*/ 151 h 260"/>
                <a:gd name="T16" fmla="*/ 69 w 136"/>
                <a:gd name="T17" fmla="*/ 260 h 260"/>
                <a:gd name="T18" fmla="*/ 59 w 136"/>
                <a:gd name="T19" fmla="*/ 191 h 260"/>
                <a:gd name="T20" fmla="*/ 0 w 136"/>
                <a:gd name="T21" fmla="*/ 1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260">
                  <a:moveTo>
                    <a:pt x="0" y="121"/>
                  </a:moveTo>
                  <a:lnTo>
                    <a:pt x="31" y="97"/>
                  </a:lnTo>
                  <a:lnTo>
                    <a:pt x="44" y="1"/>
                  </a:lnTo>
                  <a:lnTo>
                    <a:pt x="128" y="0"/>
                  </a:lnTo>
                  <a:lnTo>
                    <a:pt x="108" y="32"/>
                  </a:lnTo>
                  <a:lnTo>
                    <a:pt x="132" y="73"/>
                  </a:lnTo>
                  <a:lnTo>
                    <a:pt x="83" y="121"/>
                  </a:lnTo>
                  <a:lnTo>
                    <a:pt x="136" y="151"/>
                  </a:lnTo>
                  <a:lnTo>
                    <a:pt x="69" y="260"/>
                  </a:lnTo>
                  <a:lnTo>
                    <a:pt x="59" y="19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62" name="Freeform 185"/>
            <p:cNvSpPr>
              <a:spLocks/>
            </p:cNvSpPr>
            <p:nvPr/>
          </p:nvSpPr>
          <p:spPr bwMode="auto">
            <a:xfrm>
              <a:off x="6424650" y="3377645"/>
              <a:ext cx="65087" cy="61801"/>
            </a:xfrm>
            <a:custGeom>
              <a:avLst/>
              <a:gdLst>
                <a:gd name="T0" fmla="*/ 0 w 98"/>
                <a:gd name="T1" fmla="*/ 51 h 73"/>
                <a:gd name="T2" fmla="*/ 11 w 98"/>
                <a:gd name="T3" fmla="*/ 4 h 73"/>
                <a:gd name="T4" fmla="*/ 66 w 98"/>
                <a:gd name="T5" fmla="*/ 0 h 73"/>
                <a:gd name="T6" fmla="*/ 98 w 98"/>
                <a:gd name="T7" fmla="*/ 37 h 73"/>
                <a:gd name="T8" fmla="*/ 52 w 98"/>
                <a:gd name="T9" fmla="*/ 38 h 73"/>
                <a:gd name="T10" fmla="*/ 5 w 98"/>
                <a:gd name="T11" fmla="*/ 73 h 73"/>
                <a:gd name="T12" fmla="*/ 25 w 98"/>
                <a:gd name="T13" fmla="*/ 51 h 73"/>
                <a:gd name="T14" fmla="*/ 0 w 98"/>
                <a:gd name="T15" fmla="*/ 5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3">
                  <a:moveTo>
                    <a:pt x="0" y="51"/>
                  </a:moveTo>
                  <a:lnTo>
                    <a:pt x="11" y="4"/>
                  </a:lnTo>
                  <a:lnTo>
                    <a:pt x="66" y="0"/>
                  </a:lnTo>
                  <a:lnTo>
                    <a:pt x="98" y="37"/>
                  </a:lnTo>
                  <a:lnTo>
                    <a:pt x="52" y="38"/>
                  </a:lnTo>
                  <a:lnTo>
                    <a:pt x="5" y="73"/>
                  </a:lnTo>
                  <a:lnTo>
                    <a:pt x="25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63" name="Freeform 186"/>
            <p:cNvSpPr>
              <a:spLocks/>
            </p:cNvSpPr>
            <p:nvPr/>
          </p:nvSpPr>
          <p:spPr bwMode="auto">
            <a:xfrm>
              <a:off x="6427825" y="3374958"/>
              <a:ext cx="439737" cy="200182"/>
            </a:xfrm>
            <a:custGeom>
              <a:avLst/>
              <a:gdLst>
                <a:gd name="T0" fmla="*/ 0 w 638"/>
                <a:gd name="T1" fmla="*/ 83 h 246"/>
                <a:gd name="T2" fmla="*/ 28 w 638"/>
                <a:gd name="T3" fmla="*/ 147 h 246"/>
                <a:gd name="T4" fmla="*/ 1 w 638"/>
                <a:gd name="T5" fmla="*/ 153 h 246"/>
                <a:gd name="T6" fmla="*/ 28 w 638"/>
                <a:gd name="T7" fmla="*/ 163 h 246"/>
                <a:gd name="T8" fmla="*/ 36 w 638"/>
                <a:gd name="T9" fmla="*/ 204 h 246"/>
                <a:gd name="T10" fmla="*/ 73 w 638"/>
                <a:gd name="T11" fmla="*/ 200 h 246"/>
                <a:gd name="T12" fmla="*/ 36 w 638"/>
                <a:gd name="T13" fmla="*/ 216 h 246"/>
                <a:gd name="T14" fmla="*/ 78 w 638"/>
                <a:gd name="T15" fmla="*/ 209 h 246"/>
                <a:gd name="T16" fmla="*/ 123 w 638"/>
                <a:gd name="T17" fmla="*/ 236 h 246"/>
                <a:gd name="T18" fmla="*/ 163 w 638"/>
                <a:gd name="T19" fmla="*/ 208 h 246"/>
                <a:gd name="T20" fmla="*/ 226 w 638"/>
                <a:gd name="T21" fmla="*/ 244 h 246"/>
                <a:gd name="T22" fmla="*/ 334 w 638"/>
                <a:gd name="T23" fmla="*/ 208 h 246"/>
                <a:gd name="T24" fmla="*/ 333 w 638"/>
                <a:gd name="T25" fmla="*/ 246 h 246"/>
                <a:gd name="T26" fmla="*/ 355 w 638"/>
                <a:gd name="T27" fmla="*/ 208 h 246"/>
                <a:gd name="T28" fmla="*/ 560 w 638"/>
                <a:gd name="T29" fmla="*/ 200 h 246"/>
                <a:gd name="T30" fmla="*/ 638 w 638"/>
                <a:gd name="T31" fmla="*/ 195 h 246"/>
                <a:gd name="T32" fmla="*/ 615 w 638"/>
                <a:gd name="T33" fmla="*/ 109 h 246"/>
                <a:gd name="T34" fmla="*/ 631 w 638"/>
                <a:gd name="T35" fmla="*/ 91 h 246"/>
                <a:gd name="T36" fmla="*/ 566 w 638"/>
                <a:gd name="T37" fmla="*/ 18 h 246"/>
                <a:gd name="T38" fmla="*/ 524 w 638"/>
                <a:gd name="T39" fmla="*/ 18 h 246"/>
                <a:gd name="T40" fmla="*/ 407 w 638"/>
                <a:gd name="T41" fmla="*/ 49 h 246"/>
                <a:gd name="T42" fmla="*/ 306 w 638"/>
                <a:gd name="T43" fmla="*/ 0 h 246"/>
                <a:gd name="T44" fmla="*/ 246 w 638"/>
                <a:gd name="T45" fmla="*/ 3 h 246"/>
                <a:gd name="T46" fmla="*/ 165 w 638"/>
                <a:gd name="T47" fmla="*/ 45 h 246"/>
                <a:gd name="T48" fmla="*/ 101 w 638"/>
                <a:gd name="T49" fmla="*/ 32 h 246"/>
                <a:gd name="T50" fmla="*/ 121 w 638"/>
                <a:gd name="T51" fmla="*/ 56 h 246"/>
                <a:gd name="T52" fmla="*/ 0 w 638"/>
                <a:gd name="T53" fmla="*/ 8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8" h="246">
                  <a:moveTo>
                    <a:pt x="0" y="83"/>
                  </a:moveTo>
                  <a:lnTo>
                    <a:pt x="28" y="147"/>
                  </a:lnTo>
                  <a:lnTo>
                    <a:pt x="1" y="153"/>
                  </a:lnTo>
                  <a:lnTo>
                    <a:pt x="28" y="163"/>
                  </a:lnTo>
                  <a:lnTo>
                    <a:pt x="36" y="204"/>
                  </a:lnTo>
                  <a:lnTo>
                    <a:pt x="73" y="200"/>
                  </a:lnTo>
                  <a:lnTo>
                    <a:pt x="36" y="216"/>
                  </a:lnTo>
                  <a:lnTo>
                    <a:pt x="78" y="209"/>
                  </a:lnTo>
                  <a:lnTo>
                    <a:pt x="123" y="236"/>
                  </a:lnTo>
                  <a:lnTo>
                    <a:pt x="163" y="208"/>
                  </a:lnTo>
                  <a:lnTo>
                    <a:pt x="226" y="244"/>
                  </a:lnTo>
                  <a:lnTo>
                    <a:pt x="334" y="208"/>
                  </a:lnTo>
                  <a:lnTo>
                    <a:pt x="333" y="246"/>
                  </a:lnTo>
                  <a:lnTo>
                    <a:pt x="355" y="208"/>
                  </a:lnTo>
                  <a:lnTo>
                    <a:pt x="560" y="200"/>
                  </a:lnTo>
                  <a:lnTo>
                    <a:pt x="638" y="195"/>
                  </a:lnTo>
                  <a:lnTo>
                    <a:pt x="615" y="109"/>
                  </a:lnTo>
                  <a:lnTo>
                    <a:pt x="631" y="91"/>
                  </a:lnTo>
                  <a:lnTo>
                    <a:pt x="566" y="18"/>
                  </a:lnTo>
                  <a:lnTo>
                    <a:pt x="524" y="18"/>
                  </a:lnTo>
                  <a:lnTo>
                    <a:pt x="407" y="49"/>
                  </a:lnTo>
                  <a:lnTo>
                    <a:pt x="306" y="0"/>
                  </a:lnTo>
                  <a:lnTo>
                    <a:pt x="246" y="3"/>
                  </a:lnTo>
                  <a:lnTo>
                    <a:pt x="165" y="45"/>
                  </a:lnTo>
                  <a:lnTo>
                    <a:pt x="101" y="32"/>
                  </a:lnTo>
                  <a:lnTo>
                    <a:pt x="121" y="56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B6BBC1">
                <a:lumMod val="40000"/>
                <a:lumOff val="60000"/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64" name="Freeform 187"/>
            <p:cNvSpPr>
              <a:spLocks/>
            </p:cNvSpPr>
            <p:nvPr/>
          </p:nvSpPr>
          <p:spPr bwMode="auto">
            <a:xfrm>
              <a:off x="5562637" y="2906076"/>
              <a:ext cx="96838" cy="130319"/>
            </a:xfrm>
            <a:custGeom>
              <a:avLst/>
              <a:gdLst>
                <a:gd name="T0" fmla="*/ 0 w 139"/>
                <a:gd name="T1" fmla="*/ 135 h 163"/>
                <a:gd name="T2" fmla="*/ 20 w 139"/>
                <a:gd name="T3" fmla="*/ 152 h 163"/>
                <a:gd name="T4" fmla="*/ 4 w 139"/>
                <a:gd name="T5" fmla="*/ 163 h 163"/>
                <a:gd name="T6" fmla="*/ 132 w 139"/>
                <a:gd name="T7" fmla="*/ 138 h 163"/>
                <a:gd name="T8" fmla="*/ 139 w 139"/>
                <a:gd name="T9" fmla="*/ 52 h 163"/>
                <a:gd name="T10" fmla="*/ 125 w 139"/>
                <a:gd name="T11" fmla="*/ 32 h 163"/>
                <a:gd name="T12" fmla="*/ 87 w 139"/>
                <a:gd name="T13" fmla="*/ 42 h 163"/>
                <a:gd name="T14" fmla="*/ 73 w 139"/>
                <a:gd name="T15" fmla="*/ 31 h 163"/>
                <a:gd name="T16" fmla="*/ 90 w 139"/>
                <a:gd name="T17" fmla="*/ 10 h 163"/>
                <a:gd name="T18" fmla="*/ 73 w 139"/>
                <a:gd name="T19" fmla="*/ 0 h 163"/>
                <a:gd name="T20" fmla="*/ 59 w 139"/>
                <a:gd name="T21" fmla="*/ 41 h 163"/>
                <a:gd name="T22" fmla="*/ 4 w 139"/>
                <a:gd name="T23" fmla="*/ 52 h 163"/>
                <a:gd name="T24" fmla="*/ 21 w 139"/>
                <a:gd name="T25" fmla="*/ 63 h 163"/>
                <a:gd name="T26" fmla="*/ 11 w 139"/>
                <a:gd name="T27" fmla="*/ 86 h 163"/>
                <a:gd name="T28" fmla="*/ 48 w 139"/>
                <a:gd name="T29" fmla="*/ 91 h 163"/>
                <a:gd name="T30" fmla="*/ 14 w 139"/>
                <a:gd name="T31" fmla="*/ 121 h 163"/>
                <a:gd name="T32" fmla="*/ 53 w 139"/>
                <a:gd name="T33" fmla="*/ 115 h 163"/>
                <a:gd name="T34" fmla="*/ 0 w 139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63">
                  <a:moveTo>
                    <a:pt x="0" y="135"/>
                  </a:moveTo>
                  <a:lnTo>
                    <a:pt x="20" y="152"/>
                  </a:lnTo>
                  <a:lnTo>
                    <a:pt x="4" y="163"/>
                  </a:lnTo>
                  <a:lnTo>
                    <a:pt x="132" y="138"/>
                  </a:lnTo>
                  <a:lnTo>
                    <a:pt x="139" y="52"/>
                  </a:lnTo>
                  <a:lnTo>
                    <a:pt x="125" y="32"/>
                  </a:lnTo>
                  <a:lnTo>
                    <a:pt x="87" y="42"/>
                  </a:lnTo>
                  <a:lnTo>
                    <a:pt x="73" y="31"/>
                  </a:lnTo>
                  <a:lnTo>
                    <a:pt x="90" y="10"/>
                  </a:lnTo>
                  <a:lnTo>
                    <a:pt x="73" y="0"/>
                  </a:lnTo>
                  <a:lnTo>
                    <a:pt x="59" y="41"/>
                  </a:lnTo>
                  <a:lnTo>
                    <a:pt x="4" y="52"/>
                  </a:lnTo>
                  <a:lnTo>
                    <a:pt x="21" y="63"/>
                  </a:lnTo>
                  <a:lnTo>
                    <a:pt x="11" y="86"/>
                  </a:lnTo>
                  <a:lnTo>
                    <a:pt x="48" y="91"/>
                  </a:lnTo>
                  <a:lnTo>
                    <a:pt x="14" y="121"/>
                  </a:lnTo>
                  <a:lnTo>
                    <a:pt x="53" y="11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65" name="Freeform 188"/>
            <p:cNvSpPr>
              <a:spLocks/>
            </p:cNvSpPr>
            <p:nvPr/>
          </p:nvSpPr>
          <p:spPr bwMode="auto">
            <a:xfrm>
              <a:off x="5613437" y="2896671"/>
              <a:ext cx="63500" cy="51053"/>
            </a:xfrm>
            <a:custGeom>
              <a:avLst/>
              <a:gdLst>
                <a:gd name="T0" fmla="*/ 0 w 89"/>
                <a:gd name="T1" fmla="*/ 42 h 63"/>
                <a:gd name="T2" fmla="*/ 14 w 89"/>
                <a:gd name="T3" fmla="*/ 53 h 63"/>
                <a:gd name="T4" fmla="*/ 52 w 89"/>
                <a:gd name="T5" fmla="*/ 43 h 63"/>
                <a:gd name="T6" fmla="*/ 66 w 89"/>
                <a:gd name="T7" fmla="*/ 63 h 63"/>
                <a:gd name="T8" fmla="*/ 89 w 89"/>
                <a:gd name="T9" fmla="*/ 42 h 63"/>
                <a:gd name="T10" fmla="*/ 69 w 89"/>
                <a:gd name="T11" fmla="*/ 9 h 63"/>
                <a:gd name="T12" fmla="*/ 27 w 89"/>
                <a:gd name="T13" fmla="*/ 0 h 63"/>
                <a:gd name="T14" fmla="*/ 17 w 89"/>
                <a:gd name="T15" fmla="*/ 21 h 63"/>
                <a:gd name="T16" fmla="*/ 0 w 89"/>
                <a:gd name="T17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3">
                  <a:moveTo>
                    <a:pt x="0" y="42"/>
                  </a:moveTo>
                  <a:lnTo>
                    <a:pt x="14" y="53"/>
                  </a:lnTo>
                  <a:lnTo>
                    <a:pt x="52" y="43"/>
                  </a:lnTo>
                  <a:lnTo>
                    <a:pt x="66" y="63"/>
                  </a:lnTo>
                  <a:lnTo>
                    <a:pt x="89" y="42"/>
                  </a:lnTo>
                  <a:lnTo>
                    <a:pt x="69" y="9"/>
                  </a:lnTo>
                  <a:lnTo>
                    <a:pt x="27" y="0"/>
                  </a:lnTo>
                  <a:lnTo>
                    <a:pt x="17" y="2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grpSp>
          <p:nvGrpSpPr>
            <p:cNvPr id="166" name="Gruppieren 499"/>
            <p:cNvGrpSpPr/>
            <p:nvPr/>
          </p:nvGrpSpPr>
          <p:grpSpPr>
            <a:xfrm>
              <a:off x="3604437" y="1438971"/>
              <a:ext cx="1589088" cy="1356936"/>
              <a:chOff x="3604437" y="1438971"/>
              <a:chExt cx="1589088" cy="1356936"/>
            </a:xfrm>
          </p:grpSpPr>
          <p:sp>
            <p:nvSpPr>
              <p:cNvPr id="251" name="Freeform 100"/>
              <p:cNvSpPr>
                <a:spLocks/>
              </p:cNvSpPr>
              <p:nvPr/>
            </p:nvSpPr>
            <p:spPr bwMode="auto">
              <a:xfrm>
                <a:off x="3604437" y="1438971"/>
                <a:ext cx="1443038" cy="1244082"/>
              </a:xfrm>
              <a:custGeom>
                <a:avLst/>
                <a:gdLst>
                  <a:gd name="T0" fmla="*/ 236 w 2104"/>
                  <a:gd name="T1" fmla="*/ 364 h 1534"/>
                  <a:gd name="T2" fmla="*/ 273 w 2104"/>
                  <a:gd name="T3" fmla="*/ 297 h 1534"/>
                  <a:gd name="T4" fmla="*/ 183 w 2104"/>
                  <a:gd name="T5" fmla="*/ 265 h 1534"/>
                  <a:gd name="T6" fmla="*/ 391 w 2104"/>
                  <a:gd name="T7" fmla="*/ 146 h 1534"/>
                  <a:gd name="T8" fmla="*/ 608 w 2104"/>
                  <a:gd name="T9" fmla="*/ 100 h 1534"/>
                  <a:gd name="T10" fmla="*/ 775 w 2104"/>
                  <a:gd name="T11" fmla="*/ 156 h 1534"/>
                  <a:gd name="T12" fmla="*/ 733 w 2104"/>
                  <a:gd name="T13" fmla="*/ 90 h 1534"/>
                  <a:gd name="T14" fmla="*/ 987 w 2104"/>
                  <a:gd name="T15" fmla="*/ 127 h 1534"/>
                  <a:gd name="T16" fmla="*/ 1115 w 2104"/>
                  <a:gd name="T17" fmla="*/ 90 h 1534"/>
                  <a:gd name="T18" fmla="*/ 922 w 2104"/>
                  <a:gd name="T19" fmla="*/ 33 h 1534"/>
                  <a:gd name="T20" fmla="*/ 1152 w 2104"/>
                  <a:gd name="T21" fmla="*/ 65 h 1534"/>
                  <a:gd name="T22" fmla="*/ 1146 w 2104"/>
                  <a:gd name="T23" fmla="*/ 7 h 1534"/>
                  <a:gd name="T24" fmla="*/ 1586 w 2104"/>
                  <a:gd name="T25" fmla="*/ 30 h 1534"/>
                  <a:gd name="T26" fmla="*/ 1622 w 2104"/>
                  <a:gd name="T27" fmla="*/ 33 h 1534"/>
                  <a:gd name="T28" fmla="*/ 1767 w 2104"/>
                  <a:gd name="T29" fmla="*/ 82 h 1534"/>
                  <a:gd name="T30" fmla="*/ 1346 w 2104"/>
                  <a:gd name="T31" fmla="*/ 144 h 1534"/>
                  <a:gd name="T32" fmla="*/ 1569 w 2104"/>
                  <a:gd name="T33" fmla="*/ 176 h 1534"/>
                  <a:gd name="T34" fmla="*/ 1822 w 2104"/>
                  <a:gd name="T35" fmla="*/ 162 h 1534"/>
                  <a:gd name="T36" fmla="*/ 2002 w 2104"/>
                  <a:gd name="T37" fmla="*/ 138 h 1534"/>
                  <a:gd name="T38" fmla="*/ 1781 w 2104"/>
                  <a:gd name="T39" fmla="*/ 248 h 1534"/>
                  <a:gd name="T40" fmla="*/ 1925 w 2104"/>
                  <a:gd name="T41" fmla="*/ 286 h 1534"/>
                  <a:gd name="T42" fmla="*/ 1798 w 2104"/>
                  <a:gd name="T43" fmla="*/ 387 h 1534"/>
                  <a:gd name="T44" fmla="*/ 1812 w 2104"/>
                  <a:gd name="T45" fmla="*/ 463 h 1534"/>
                  <a:gd name="T46" fmla="*/ 1776 w 2104"/>
                  <a:gd name="T47" fmla="*/ 519 h 1534"/>
                  <a:gd name="T48" fmla="*/ 1839 w 2104"/>
                  <a:gd name="T49" fmla="*/ 574 h 1534"/>
                  <a:gd name="T50" fmla="*/ 1759 w 2104"/>
                  <a:gd name="T51" fmla="*/ 624 h 1534"/>
                  <a:gd name="T52" fmla="*/ 1799 w 2104"/>
                  <a:gd name="T53" fmla="*/ 682 h 1534"/>
                  <a:gd name="T54" fmla="*/ 1822 w 2104"/>
                  <a:gd name="T55" fmla="*/ 735 h 1534"/>
                  <a:gd name="T56" fmla="*/ 1594 w 2104"/>
                  <a:gd name="T57" fmla="*/ 772 h 1534"/>
                  <a:gd name="T58" fmla="*/ 1645 w 2104"/>
                  <a:gd name="T59" fmla="*/ 852 h 1534"/>
                  <a:gd name="T60" fmla="*/ 1763 w 2104"/>
                  <a:gd name="T61" fmla="*/ 876 h 1534"/>
                  <a:gd name="T62" fmla="*/ 1745 w 2104"/>
                  <a:gd name="T63" fmla="*/ 931 h 1534"/>
                  <a:gd name="T64" fmla="*/ 1572 w 2104"/>
                  <a:gd name="T65" fmla="*/ 870 h 1534"/>
                  <a:gd name="T66" fmla="*/ 1608 w 2104"/>
                  <a:gd name="T67" fmla="*/ 963 h 1534"/>
                  <a:gd name="T68" fmla="*/ 1614 w 2104"/>
                  <a:gd name="T69" fmla="*/ 1062 h 1534"/>
                  <a:gd name="T70" fmla="*/ 1416 w 2104"/>
                  <a:gd name="T71" fmla="*/ 1098 h 1534"/>
                  <a:gd name="T72" fmla="*/ 1277 w 2104"/>
                  <a:gd name="T73" fmla="*/ 1222 h 1534"/>
                  <a:gd name="T74" fmla="*/ 1215 w 2104"/>
                  <a:gd name="T75" fmla="*/ 1198 h 1534"/>
                  <a:gd name="T76" fmla="*/ 1100 w 2104"/>
                  <a:gd name="T77" fmla="*/ 1280 h 1534"/>
                  <a:gd name="T78" fmla="*/ 1091 w 2104"/>
                  <a:gd name="T79" fmla="*/ 1343 h 1534"/>
                  <a:gd name="T80" fmla="*/ 1087 w 2104"/>
                  <a:gd name="T81" fmla="*/ 1391 h 1534"/>
                  <a:gd name="T82" fmla="*/ 1013 w 2104"/>
                  <a:gd name="T83" fmla="*/ 1514 h 1534"/>
                  <a:gd name="T84" fmla="*/ 859 w 2104"/>
                  <a:gd name="T85" fmla="*/ 1497 h 1534"/>
                  <a:gd name="T86" fmla="*/ 820 w 2104"/>
                  <a:gd name="T87" fmla="*/ 1464 h 1534"/>
                  <a:gd name="T88" fmla="*/ 747 w 2104"/>
                  <a:gd name="T89" fmla="*/ 1320 h 1534"/>
                  <a:gd name="T90" fmla="*/ 724 w 2104"/>
                  <a:gd name="T91" fmla="*/ 1251 h 1534"/>
                  <a:gd name="T92" fmla="*/ 702 w 2104"/>
                  <a:gd name="T93" fmla="*/ 1101 h 1534"/>
                  <a:gd name="T94" fmla="*/ 699 w 2104"/>
                  <a:gd name="T95" fmla="*/ 1080 h 1534"/>
                  <a:gd name="T96" fmla="*/ 713 w 2104"/>
                  <a:gd name="T97" fmla="*/ 980 h 1534"/>
                  <a:gd name="T98" fmla="*/ 775 w 2104"/>
                  <a:gd name="T99" fmla="*/ 941 h 1534"/>
                  <a:gd name="T100" fmla="*/ 728 w 2104"/>
                  <a:gd name="T101" fmla="*/ 890 h 1534"/>
                  <a:gd name="T102" fmla="*/ 658 w 2104"/>
                  <a:gd name="T103" fmla="*/ 890 h 1534"/>
                  <a:gd name="T104" fmla="*/ 605 w 2104"/>
                  <a:gd name="T105" fmla="*/ 858 h 1534"/>
                  <a:gd name="T106" fmla="*/ 560 w 2104"/>
                  <a:gd name="T107" fmla="*/ 695 h 1534"/>
                  <a:gd name="T108" fmla="*/ 418 w 2104"/>
                  <a:gd name="T109" fmla="*/ 580 h 1534"/>
                  <a:gd name="T110" fmla="*/ 231 w 2104"/>
                  <a:gd name="T111" fmla="*/ 594 h 1534"/>
                  <a:gd name="T112" fmla="*/ 53 w 2104"/>
                  <a:gd name="T113" fmla="*/ 519 h 1534"/>
                  <a:gd name="T114" fmla="*/ 228 w 2104"/>
                  <a:gd name="T115" fmla="*/ 485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04" h="1534">
                    <a:moveTo>
                      <a:pt x="0" y="430"/>
                    </a:moveTo>
                    <a:lnTo>
                      <a:pt x="12" y="406"/>
                    </a:lnTo>
                    <a:lnTo>
                      <a:pt x="148" y="364"/>
                    </a:lnTo>
                    <a:lnTo>
                      <a:pt x="236" y="364"/>
                    </a:lnTo>
                    <a:lnTo>
                      <a:pt x="283" y="328"/>
                    </a:lnTo>
                    <a:lnTo>
                      <a:pt x="269" y="318"/>
                    </a:lnTo>
                    <a:lnTo>
                      <a:pt x="299" y="305"/>
                    </a:lnTo>
                    <a:lnTo>
                      <a:pt x="273" y="297"/>
                    </a:lnTo>
                    <a:lnTo>
                      <a:pt x="321" y="283"/>
                    </a:lnTo>
                    <a:lnTo>
                      <a:pt x="304" y="271"/>
                    </a:lnTo>
                    <a:lnTo>
                      <a:pt x="242" y="295"/>
                    </a:lnTo>
                    <a:lnTo>
                      <a:pt x="183" y="265"/>
                    </a:lnTo>
                    <a:lnTo>
                      <a:pt x="260" y="248"/>
                    </a:lnTo>
                    <a:lnTo>
                      <a:pt x="303" y="199"/>
                    </a:lnTo>
                    <a:lnTo>
                      <a:pt x="398" y="199"/>
                    </a:lnTo>
                    <a:lnTo>
                      <a:pt x="391" y="146"/>
                    </a:lnTo>
                    <a:lnTo>
                      <a:pt x="463" y="144"/>
                    </a:lnTo>
                    <a:lnTo>
                      <a:pt x="533" y="180"/>
                    </a:lnTo>
                    <a:lnTo>
                      <a:pt x="450" y="132"/>
                    </a:lnTo>
                    <a:lnTo>
                      <a:pt x="608" y="100"/>
                    </a:lnTo>
                    <a:lnTo>
                      <a:pt x="646" y="121"/>
                    </a:lnTo>
                    <a:lnTo>
                      <a:pt x="651" y="169"/>
                    </a:lnTo>
                    <a:lnTo>
                      <a:pt x="672" y="130"/>
                    </a:lnTo>
                    <a:lnTo>
                      <a:pt x="775" y="156"/>
                    </a:lnTo>
                    <a:lnTo>
                      <a:pt x="738" y="135"/>
                    </a:lnTo>
                    <a:lnTo>
                      <a:pt x="786" y="138"/>
                    </a:lnTo>
                    <a:lnTo>
                      <a:pt x="747" y="112"/>
                    </a:lnTo>
                    <a:lnTo>
                      <a:pt x="733" y="90"/>
                    </a:lnTo>
                    <a:lnTo>
                      <a:pt x="757" y="86"/>
                    </a:lnTo>
                    <a:lnTo>
                      <a:pt x="959" y="151"/>
                    </a:lnTo>
                    <a:lnTo>
                      <a:pt x="942" y="130"/>
                    </a:lnTo>
                    <a:lnTo>
                      <a:pt x="987" y="127"/>
                    </a:lnTo>
                    <a:lnTo>
                      <a:pt x="959" y="107"/>
                    </a:lnTo>
                    <a:lnTo>
                      <a:pt x="1028" y="112"/>
                    </a:lnTo>
                    <a:lnTo>
                      <a:pt x="918" y="65"/>
                    </a:lnTo>
                    <a:lnTo>
                      <a:pt x="1115" y="90"/>
                    </a:lnTo>
                    <a:lnTo>
                      <a:pt x="1070" y="64"/>
                    </a:lnTo>
                    <a:lnTo>
                      <a:pt x="955" y="59"/>
                    </a:lnTo>
                    <a:lnTo>
                      <a:pt x="994" y="58"/>
                    </a:lnTo>
                    <a:lnTo>
                      <a:pt x="922" y="33"/>
                    </a:lnTo>
                    <a:lnTo>
                      <a:pt x="1007" y="40"/>
                    </a:lnTo>
                    <a:lnTo>
                      <a:pt x="973" y="30"/>
                    </a:lnTo>
                    <a:lnTo>
                      <a:pt x="1008" y="21"/>
                    </a:lnTo>
                    <a:lnTo>
                      <a:pt x="1152" y="65"/>
                    </a:lnTo>
                    <a:lnTo>
                      <a:pt x="1138" y="49"/>
                    </a:lnTo>
                    <a:lnTo>
                      <a:pt x="1202" y="33"/>
                    </a:lnTo>
                    <a:lnTo>
                      <a:pt x="1146" y="30"/>
                    </a:lnTo>
                    <a:lnTo>
                      <a:pt x="1146" y="7"/>
                    </a:lnTo>
                    <a:lnTo>
                      <a:pt x="1182" y="0"/>
                    </a:lnTo>
                    <a:lnTo>
                      <a:pt x="1569" y="9"/>
                    </a:lnTo>
                    <a:lnTo>
                      <a:pt x="1598" y="21"/>
                    </a:lnTo>
                    <a:lnTo>
                      <a:pt x="1586" y="30"/>
                    </a:lnTo>
                    <a:lnTo>
                      <a:pt x="1326" y="31"/>
                    </a:lnTo>
                    <a:lnTo>
                      <a:pt x="1355" y="44"/>
                    </a:lnTo>
                    <a:lnTo>
                      <a:pt x="1254" y="58"/>
                    </a:lnTo>
                    <a:lnTo>
                      <a:pt x="1622" y="33"/>
                    </a:lnTo>
                    <a:lnTo>
                      <a:pt x="1636" y="54"/>
                    </a:lnTo>
                    <a:lnTo>
                      <a:pt x="1586" y="68"/>
                    </a:lnTo>
                    <a:lnTo>
                      <a:pt x="1670" y="58"/>
                    </a:lnTo>
                    <a:lnTo>
                      <a:pt x="1767" y="82"/>
                    </a:lnTo>
                    <a:lnTo>
                      <a:pt x="1622" y="121"/>
                    </a:lnTo>
                    <a:lnTo>
                      <a:pt x="1388" y="120"/>
                    </a:lnTo>
                    <a:lnTo>
                      <a:pt x="1442" y="127"/>
                    </a:lnTo>
                    <a:lnTo>
                      <a:pt x="1346" y="144"/>
                    </a:lnTo>
                    <a:lnTo>
                      <a:pt x="1346" y="162"/>
                    </a:lnTo>
                    <a:lnTo>
                      <a:pt x="1601" y="132"/>
                    </a:lnTo>
                    <a:lnTo>
                      <a:pt x="1624" y="146"/>
                    </a:lnTo>
                    <a:lnTo>
                      <a:pt x="1569" y="176"/>
                    </a:lnTo>
                    <a:lnTo>
                      <a:pt x="1735" y="127"/>
                    </a:lnTo>
                    <a:lnTo>
                      <a:pt x="1745" y="172"/>
                    </a:lnTo>
                    <a:lnTo>
                      <a:pt x="1663" y="255"/>
                    </a:lnTo>
                    <a:lnTo>
                      <a:pt x="1822" y="162"/>
                    </a:lnTo>
                    <a:lnTo>
                      <a:pt x="1819" y="176"/>
                    </a:lnTo>
                    <a:lnTo>
                      <a:pt x="1896" y="175"/>
                    </a:lnTo>
                    <a:lnTo>
                      <a:pt x="1919" y="144"/>
                    </a:lnTo>
                    <a:lnTo>
                      <a:pt x="2002" y="138"/>
                    </a:lnTo>
                    <a:lnTo>
                      <a:pt x="2104" y="166"/>
                    </a:lnTo>
                    <a:lnTo>
                      <a:pt x="2006" y="208"/>
                    </a:lnTo>
                    <a:lnTo>
                      <a:pt x="2009" y="225"/>
                    </a:lnTo>
                    <a:lnTo>
                      <a:pt x="1781" y="248"/>
                    </a:lnTo>
                    <a:lnTo>
                      <a:pt x="1963" y="251"/>
                    </a:lnTo>
                    <a:lnTo>
                      <a:pt x="1814" y="286"/>
                    </a:lnTo>
                    <a:lnTo>
                      <a:pt x="1823" y="310"/>
                    </a:lnTo>
                    <a:lnTo>
                      <a:pt x="1925" y="286"/>
                    </a:lnTo>
                    <a:lnTo>
                      <a:pt x="1853" y="318"/>
                    </a:lnTo>
                    <a:lnTo>
                      <a:pt x="1842" y="360"/>
                    </a:lnTo>
                    <a:lnTo>
                      <a:pt x="1867" y="348"/>
                    </a:lnTo>
                    <a:lnTo>
                      <a:pt x="1798" y="387"/>
                    </a:lnTo>
                    <a:lnTo>
                      <a:pt x="1771" y="463"/>
                    </a:lnTo>
                    <a:lnTo>
                      <a:pt x="1808" y="447"/>
                    </a:lnTo>
                    <a:lnTo>
                      <a:pt x="1863" y="463"/>
                    </a:lnTo>
                    <a:lnTo>
                      <a:pt x="1812" y="463"/>
                    </a:lnTo>
                    <a:lnTo>
                      <a:pt x="1812" y="487"/>
                    </a:lnTo>
                    <a:lnTo>
                      <a:pt x="1892" y="498"/>
                    </a:lnTo>
                    <a:lnTo>
                      <a:pt x="1896" y="526"/>
                    </a:lnTo>
                    <a:lnTo>
                      <a:pt x="1776" y="519"/>
                    </a:lnTo>
                    <a:lnTo>
                      <a:pt x="1808" y="532"/>
                    </a:lnTo>
                    <a:lnTo>
                      <a:pt x="1742" y="541"/>
                    </a:lnTo>
                    <a:lnTo>
                      <a:pt x="1776" y="572"/>
                    </a:lnTo>
                    <a:lnTo>
                      <a:pt x="1839" y="574"/>
                    </a:lnTo>
                    <a:lnTo>
                      <a:pt x="1799" y="592"/>
                    </a:lnTo>
                    <a:lnTo>
                      <a:pt x="1847" y="608"/>
                    </a:lnTo>
                    <a:lnTo>
                      <a:pt x="1847" y="651"/>
                    </a:lnTo>
                    <a:lnTo>
                      <a:pt x="1759" y="624"/>
                    </a:lnTo>
                    <a:lnTo>
                      <a:pt x="1812" y="647"/>
                    </a:lnTo>
                    <a:lnTo>
                      <a:pt x="1780" y="661"/>
                    </a:lnTo>
                    <a:lnTo>
                      <a:pt x="1808" y="658"/>
                    </a:lnTo>
                    <a:lnTo>
                      <a:pt x="1799" y="682"/>
                    </a:lnTo>
                    <a:lnTo>
                      <a:pt x="1864" y="696"/>
                    </a:lnTo>
                    <a:lnTo>
                      <a:pt x="1763" y="689"/>
                    </a:lnTo>
                    <a:lnTo>
                      <a:pt x="1745" y="703"/>
                    </a:lnTo>
                    <a:lnTo>
                      <a:pt x="1822" y="735"/>
                    </a:lnTo>
                    <a:lnTo>
                      <a:pt x="1812" y="761"/>
                    </a:lnTo>
                    <a:lnTo>
                      <a:pt x="1749" y="778"/>
                    </a:lnTo>
                    <a:lnTo>
                      <a:pt x="1687" y="740"/>
                    </a:lnTo>
                    <a:lnTo>
                      <a:pt x="1594" y="772"/>
                    </a:lnTo>
                    <a:lnTo>
                      <a:pt x="1660" y="792"/>
                    </a:lnTo>
                    <a:lnTo>
                      <a:pt x="1598" y="810"/>
                    </a:lnTo>
                    <a:lnTo>
                      <a:pt x="1666" y="811"/>
                    </a:lnTo>
                    <a:lnTo>
                      <a:pt x="1645" y="852"/>
                    </a:lnTo>
                    <a:lnTo>
                      <a:pt x="1670" y="828"/>
                    </a:lnTo>
                    <a:lnTo>
                      <a:pt x="1745" y="860"/>
                    </a:lnTo>
                    <a:lnTo>
                      <a:pt x="1722" y="884"/>
                    </a:lnTo>
                    <a:lnTo>
                      <a:pt x="1763" y="876"/>
                    </a:lnTo>
                    <a:lnTo>
                      <a:pt x="1745" y="903"/>
                    </a:lnTo>
                    <a:lnTo>
                      <a:pt x="1773" y="890"/>
                    </a:lnTo>
                    <a:lnTo>
                      <a:pt x="1777" y="955"/>
                    </a:lnTo>
                    <a:lnTo>
                      <a:pt x="1745" y="931"/>
                    </a:lnTo>
                    <a:lnTo>
                      <a:pt x="1745" y="955"/>
                    </a:lnTo>
                    <a:lnTo>
                      <a:pt x="1712" y="955"/>
                    </a:lnTo>
                    <a:lnTo>
                      <a:pt x="1670" y="900"/>
                    </a:lnTo>
                    <a:lnTo>
                      <a:pt x="1572" y="870"/>
                    </a:lnTo>
                    <a:lnTo>
                      <a:pt x="1641" y="904"/>
                    </a:lnTo>
                    <a:lnTo>
                      <a:pt x="1548" y="925"/>
                    </a:lnTo>
                    <a:lnTo>
                      <a:pt x="1521" y="955"/>
                    </a:lnTo>
                    <a:lnTo>
                      <a:pt x="1608" y="963"/>
                    </a:lnTo>
                    <a:lnTo>
                      <a:pt x="1535" y="981"/>
                    </a:lnTo>
                    <a:lnTo>
                      <a:pt x="1646" y="957"/>
                    </a:lnTo>
                    <a:lnTo>
                      <a:pt x="1752" y="987"/>
                    </a:lnTo>
                    <a:lnTo>
                      <a:pt x="1614" y="1062"/>
                    </a:lnTo>
                    <a:lnTo>
                      <a:pt x="1479" y="1097"/>
                    </a:lnTo>
                    <a:lnTo>
                      <a:pt x="1433" y="1098"/>
                    </a:lnTo>
                    <a:lnTo>
                      <a:pt x="1400" y="1064"/>
                    </a:lnTo>
                    <a:lnTo>
                      <a:pt x="1416" y="1098"/>
                    </a:lnTo>
                    <a:lnTo>
                      <a:pt x="1376" y="1119"/>
                    </a:lnTo>
                    <a:lnTo>
                      <a:pt x="1326" y="1199"/>
                    </a:lnTo>
                    <a:lnTo>
                      <a:pt x="1285" y="1198"/>
                    </a:lnTo>
                    <a:lnTo>
                      <a:pt x="1277" y="1222"/>
                    </a:lnTo>
                    <a:lnTo>
                      <a:pt x="1235" y="1227"/>
                    </a:lnTo>
                    <a:lnTo>
                      <a:pt x="1215" y="1217"/>
                    </a:lnTo>
                    <a:lnTo>
                      <a:pt x="1243" y="1201"/>
                    </a:lnTo>
                    <a:lnTo>
                      <a:pt x="1215" y="1198"/>
                    </a:lnTo>
                    <a:lnTo>
                      <a:pt x="1201" y="1240"/>
                    </a:lnTo>
                    <a:lnTo>
                      <a:pt x="1136" y="1243"/>
                    </a:lnTo>
                    <a:lnTo>
                      <a:pt x="1138" y="1275"/>
                    </a:lnTo>
                    <a:lnTo>
                      <a:pt x="1100" y="1280"/>
                    </a:lnTo>
                    <a:lnTo>
                      <a:pt x="1133" y="1306"/>
                    </a:lnTo>
                    <a:lnTo>
                      <a:pt x="1087" y="1312"/>
                    </a:lnTo>
                    <a:lnTo>
                      <a:pt x="1124" y="1343"/>
                    </a:lnTo>
                    <a:lnTo>
                      <a:pt x="1091" y="1343"/>
                    </a:lnTo>
                    <a:lnTo>
                      <a:pt x="1115" y="1348"/>
                    </a:lnTo>
                    <a:lnTo>
                      <a:pt x="1091" y="1382"/>
                    </a:lnTo>
                    <a:lnTo>
                      <a:pt x="1070" y="1376"/>
                    </a:lnTo>
                    <a:lnTo>
                      <a:pt x="1087" y="1391"/>
                    </a:lnTo>
                    <a:lnTo>
                      <a:pt x="1045" y="1403"/>
                    </a:lnTo>
                    <a:lnTo>
                      <a:pt x="1070" y="1449"/>
                    </a:lnTo>
                    <a:lnTo>
                      <a:pt x="1045" y="1511"/>
                    </a:lnTo>
                    <a:lnTo>
                      <a:pt x="1013" y="1514"/>
                    </a:lnTo>
                    <a:lnTo>
                      <a:pt x="1038" y="1534"/>
                    </a:lnTo>
                    <a:lnTo>
                      <a:pt x="966" y="1534"/>
                    </a:lnTo>
                    <a:lnTo>
                      <a:pt x="959" y="1492"/>
                    </a:lnTo>
                    <a:lnTo>
                      <a:pt x="859" y="1497"/>
                    </a:lnTo>
                    <a:lnTo>
                      <a:pt x="882" y="1487"/>
                    </a:lnTo>
                    <a:lnTo>
                      <a:pt x="831" y="1469"/>
                    </a:lnTo>
                    <a:lnTo>
                      <a:pt x="855" y="1464"/>
                    </a:lnTo>
                    <a:lnTo>
                      <a:pt x="820" y="1464"/>
                    </a:lnTo>
                    <a:lnTo>
                      <a:pt x="834" y="1431"/>
                    </a:lnTo>
                    <a:lnTo>
                      <a:pt x="811" y="1437"/>
                    </a:lnTo>
                    <a:lnTo>
                      <a:pt x="747" y="1348"/>
                    </a:lnTo>
                    <a:lnTo>
                      <a:pt x="747" y="1320"/>
                    </a:lnTo>
                    <a:lnTo>
                      <a:pt x="793" y="1294"/>
                    </a:lnTo>
                    <a:lnTo>
                      <a:pt x="775" y="1284"/>
                    </a:lnTo>
                    <a:lnTo>
                      <a:pt x="724" y="1319"/>
                    </a:lnTo>
                    <a:lnTo>
                      <a:pt x="724" y="1251"/>
                    </a:lnTo>
                    <a:lnTo>
                      <a:pt x="678" y="1217"/>
                    </a:lnTo>
                    <a:lnTo>
                      <a:pt x="692" y="1164"/>
                    </a:lnTo>
                    <a:lnTo>
                      <a:pt x="662" y="1145"/>
                    </a:lnTo>
                    <a:lnTo>
                      <a:pt x="702" y="1101"/>
                    </a:lnTo>
                    <a:lnTo>
                      <a:pt x="678" y="1097"/>
                    </a:lnTo>
                    <a:lnTo>
                      <a:pt x="762" y="1097"/>
                    </a:lnTo>
                    <a:lnTo>
                      <a:pt x="755" y="1078"/>
                    </a:lnTo>
                    <a:lnTo>
                      <a:pt x="699" y="1080"/>
                    </a:lnTo>
                    <a:lnTo>
                      <a:pt x="783" y="1039"/>
                    </a:lnTo>
                    <a:lnTo>
                      <a:pt x="762" y="1025"/>
                    </a:lnTo>
                    <a:lnTo>
                      <a:pt x="783" y="981"/>
                    </a:lnTo>
                    <a:lnTo>
                      <a:pt x="713" y="980"/>
                    </a:lnTo>
                    <a:lnTo>
                      <a:pt x="636" y="943"/>
                    </a:lnTo>
                    <a:lnTo>
                      <a:pt x="775" y="963"/>
                    </a:lnTo>
                    <a:lnTo>
                      <a:pt x="751" y="946"/>
                    </a:lnTo>
                    <a:lnTo>
                      <a:pt x="775" y="941"/>
                    </a:lnTo>
                    <a:lnTo>
                      <a:pt x="720" y="913"/>
                    </a:lnTo>
                    <a:lnTo>
                      <a:pt x="738" y="900"/>
                    </a:lnTo>
                    <a:lnTo>
                      <a:pt x="710" y="911"/>
                    </a:lnTo>
                    <a:lnTo>
                      <a:pt x="728" y="890"/>
                    </a:lnTo>
                    <a:lnTo>
                      <a:pt x="695" y="893"/>
                    </a:lnTo>
                    <a:lnTo>
                      <a:pt x="733" y="879"/>
                    </a:lnTo>
                    <a:lnTo>
                      <a:pt x="672" y="858"/>
                    </a:lnTo>
                    <a:lnTo>
                      <a:pt x="658" y="890"/>
                    </a:lnTo>
                    <a:lnTo>
                      <a:pt x="608" y="893"/>
                    </a:lnTo>
                    <a:lnTo>
                      <a:pt x="598" y="879"/>
                    </a:lnTo>
                    <a:lnTo>
                      <a:pt x="632" y="858"/>
                    </a:lnTo>
                    <a:lnTo>
                      <a:pt x="605" y="858"/>
                    </a:lnTo>
                    <a:lnTo>
                      <a:pt x="636" y="802"/>
                    </a:lnTo>
                    <a:lnTo>
                      <a:pt x="599" y="792"/>
                    </a:lnTo>
                    <a:lnTo>
                      <a:pt x="617" y="765"/>
                    </a:lnTo>
                    <a:lnTo>
                      <a:pt x="560" y="695"/>
                    </a:lnTo>
                    <a:lnTo>
                      <a:pt x="579" y="693"/>
                    </a:lnTo>
                    <a:lnTo>
                      <a:pt x="501" y="633"/>
                    </a:lnTo>
                    <a:lnTo>
                      <a:pt x="501" y="608"/>
                    </a:lnTo>
                    <a:lnTo>
                      <a:pt x="418" y="580"/>
                    </a:lnTo>
                    <a:lnTo>
                      <a:pt x="339" y="561"/>
                    </a:lnTo>
                    <a:lnTo>
                      <a:pt x="266" y="589"/>
                    </a:lnTo>
                    <a:lnTo>
                      <a:pt x="210" y="572"/>
                    </a:lnTo>
                    <a:lnTo>
                      <a:pt x="231" y="594"/>
                    </a:lnTo>
                    <a:lnTo>
                      <a:pt x="169" y="586"/>
                    </a:lnTo>
                    <a:lnTo>
                      <a:pt x="117" y="561"/>
                    </a:lnTo>
                    <a:lnTo>
                      <a:pt x="169" y="541"/>
                    </a:lnTo>
                    <a:lnTo>
                      <a:pt x="53" y="519"/>
                    </a:lnTo>
                    <a:lnTo>
                      <a:pt x="95" y="499"/>
                    </a:lnTo>
                    <a:lnTo>
                      <a:pt x="236" y="505"/>
                    </a:lnTo>
                    <a:lnTo>
                      <a:pt x="252" y="499"/>
                    </a:lnTo>
                    <a:lnTo>
                      <a:pt x="228" y="485"/>
                    </a:lnTo>
                    <a:lnTo>
                      <a:pt x="252" y="473"/>
                    </a:lnTo>
                    <a:lnTo>
                      <a:pt x="125" y="484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C0C0C0">
                  <a:alpha val="50000"/>
                </a:srgbClr>
              </a:solidFill>
              <a:ln w="8001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39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B Corpo S Text Office Light"/>
                </a:endParaRPr>
              </a:p>
            </p:txBody>
          </p:sp>
          <p:sp>
            <p:nvSpPr>
              <p:cNvPr id="252" name="Freeform 106"/>
              <p:cNvSpPr>
                <a:spLocks/>
              </p:cNvSpPr>
              <p:nvPr/>
            </p:nvSpPr>
            <p:spPr bwMode="auto">
              <a:xfrm>
                <a:off x="4755375" y="2400918"/>
                <a:ext cx="260350" cy="141067"/>
              </a:xfrm>
              <a:custGeom>
                <a:avLst/>
                <a:gdLst>
                  <a:gd name="T0" fmla="*/ 0 w 381"/>
                  <a:gd name="T1" fmla="*/ 63 h 175"/>
                  <a:gd name="T2" fmla="*/ 24 w 381"/>
                  <a:gd name="T3" fmla="*/ 56 h 175"/>
                  <a:gd name="T4" fmla="*/ 9 w 381"/>
                  <a:gd name="T5" fmla="*/ 40 h 175"/>
                  <a:gd name="T6" fmla="*/ 43 w 381"/>
                  <a:gd name="T7" fmla="*/ 50 h 175"/>
                  <a:gd name="T8" fmla="*/ 29 w 381"/>
                  <a:gd name="T9" fmla="*/ 21 h 175"/>
                  <a:gd name="T10" fmla="*/ 66 w 381"/>
                  <a:gd name="T11" fmla="*/ 39 h 175"/>
                  <a:gd name="T12" fmla="*/ 46 w 381"/>
                  <a:gd name="T13" fmla="*/ 4 h 175"/>
                  <a:gd name="T14" fmla="*/ 106 w 381"/>
                  <a:gd name="T15" fmla="*/ 30 h 175"/>
                  <a:gd name="T16" fmla="*/ 112 w 381"/>
                  <a:gd name="T17" fmla="*/ 74 h 175"/>
                  <a:gd name="T18" fmla="*/ 143 w 381"/>
                  <a:gd name="T19" fmla="*/ 25 h 175"/>
                  <a:gd name="T20" fmla="*/ 175 w 381"/>
                  <a:gd name="T21" fmla="*/ 45 h 175"/>
                  <a:gd name="T22" fmla="*/ 198 w 381"/>
                  <a:gd name="T23" fmla="*/ 21 h 175"/>
                  <a:gd name="T24" fmla="*/ 219 w 381"/>
                  <a:gd name="T25" fmla="*/ 50 h 175"/>
                  <a:gd name="T26" fmla="*/ 213 w 381"/>
                  <a:gd name="T27" fmla="*/ 21 h 175"/>
                  <a:gd name="T28" fmla="*/ 276 w 381"/>
                  <a:gd name="T29" fmla="*/ 21 h 175"/>
                  <a:gd name="T30" fmla="*/ 284 w 381"/>
                  <a:gd name="T31" fmla="*/ 0 h 175"/>
                  <a:gd name="T32" fmla="*/ 313 w 381"/>
                  <a:gd name="T33" fmla="*/ 21 h 175"/>
                  <a:gd name="T34" fmla="*/ 347 w 381"/>
                  <a:gd name="T35" fmla="*/ 12 h 175"/>
                  <a:gd name="T36" fmla="*/ 323 w 381"/>
                  <a:gd name="T37" fmla="*/ 25 h 175"/>
                  <a:gd name="T38" fmla="*/ 381 w 381"/>
                  <a:gd name="T39" fmla="*/ 81 h 175"/>
                  <a:gd name="T40" fmla="*/ 330 w 381"/>
                  <a:gd name="T41" fmla="*/ 129 h 175"/>
                  <a:gd name="T42" fmla="*/ 191 w 381"/>
                  <a:gd name="T43" fmla="*/ 175 h 175"/>
                  <a:gd name="T44" fmla="*/ 64 w 381"/>
                  <a:gd name="T45" fmla="*/ 156 h 175"/>
                  <a:gd name="T46" fmla="*/ 94 w 381"/>
                  <a:gd name="T47" fmla="*/ 109 h 175"/>
                  <a:gd name="T48" fmla="*/ 19 w 381"/>
                  <a:gd name="T49" fmla="*/ 93 h 175"/>
                  <a:gd name="T50" fmla="*/ 92 w 381"/>
                  <a:gd name="T51" fmla="*/ 88 h 175"/>
                  <a:gd name="T52" fmla="*/ 66 w 381"/>
                  <a:gd name="T53" fmla="*/ 77 h 175"/>
                  <a:gd name="T54" fmla="*/ 92 w 381"/>
                  <a:gd name="T55" fmla="*/ 63 h 175"/>
                  <a:gd name="T56" fmla="*/ 0 w 381"/>
                  <a:gd name="T57" fmla="*/ 6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1" h="175">
                    <a:moveTo>
                      <a:pt x="0" y="63"/>
                    </a:moveTo>
                    <a:lnTo>
                      <a:pt x="24" y="56"/>
                    </a:lnTo>
                    <a:lnTo>
                      <a:pt x="9" y="40"/>
                    </a:lnTo>
                    <a:lnTo>
                      <a:pt x="43" y="50"/>
                    </a:lnTo>
                    <a:lnTo>
                      <a:pt x="29" y="21"/>
                    </a:lnTo>
                    <a:lnTo>
                      <a:pt x="66" y="39"/>
                    </a:lnTo>
                    <a:lnTo>
                      <a:pt x="46" y="4"/>
                    </a:lnTo>
                    <a:lnTo>
                      <a:pt x="106" y="30"/>
                    </a:lnTo>
                    <a:lnTo>
                      <a:pt x="112" y="74"/>
                    </a:lnTo>
                    <a:lnTo>
                      <a:pt x="143" y="25"/>
                    </a:lnTo>
                    <a:lnTo>
                      <a:pt x="175" y="45"/>
                    </a:lnTo>
                    <a:lnTo>
                      <a:pt x="198" y="21"/>
                    </a:lnTo>
                    <a:lnTo>
                      <a:pt x="219" y="50"/>
                    </a:lnTo>
                    <a:lnTo>
                      <a:pt x="213" y="21"/>
                    </a:lnTo>
                    <a:lnTo>
                      <a:pt x="276" y="21"/>
                    </a:lnTo>
                    <a:lnTo>
                      <a:pt x="284" y="0"/>
                    </a:lnTo>
                    <a:lnTo>
                      <a:pt x="313" y="21"/>
                    </a:lnTo>
                    <a:lnTo>
                      <a:pt x="347" y="12"/>
                    </a:lnTo>
                    <a:lnTo>
                      <a:pt x="323" y="25"/>
                    </a:lnTo>
                    <a:lnTo>
                      <a:pt x="381" y="81"/>
                    </a:lnTo>
                    <a:lnTo>
                      <a:pt x="330" y="129"/>
                    </a:lnTo>
                    <a:lnTo>
                      <a:pt x="191" y="175"/>
                    </a:lnTo>
                    <a:lnTo>
                      <a:pt x="64" y="156"/>
                    </a:lnTo>
                    <a:lnTo>
                      <a:pt x="94" y="109"/>
                    </a:lnTo>
                    <a:lnTo>
                      <a:pt x="19" y="93"/>
                    </a:lnTo>
                    <a:lnTo>
                      <a:pt x="92" y="88"/>
                    </a:lnTo>
                    <a:lnTo>
                      <a:pt x="66" y="77"/>
                    </a:lnTo>
                    <a:lnTo>
                      <a:pt x="92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C0C0C0">
                  <a:alpha val="50000"/>
                </a:srgbClr>
              </a:solidFill>
              <a:ln w="8001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39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B Corpo S Text Office Light"/>
                </a:endParaRPr>
              </a:p>
            </p:txBody>
          </p:sp>
          <p:sp>
            <p:nvSpPr>
              <p:cNvPr id="253" name="Freeform 189"/>
              <p:cNvSpPr>
                <a:spLocks/>
              </p:cNvSpPr>
              <p:nvPr/>
            </p:nvSpPr>
            <p:spPr bwMode="auto">
              <a:xfrm>
                <a:off x="5176062" y="2758289"/>
                <a:ext cx="12700" cy="24183"/>
              </a:xfrm>
              <a:custGeom>
                <a:avLst/>
                <a:gdLst>
                  <a:gd name="T0" fmla="*/ 0 w 22"/>
                  <a:gd name="T1" fmla="*/ 30 h 30"/>
                  <a:gd name="T2" fmla="*/ 0 w 22"/>
                  <a:gd name="T3" fmla="*/ 5 h 30"/>
                  <a:gd name="T4" fmla="*/ 22 w 22"/>
                  <a:gd name="T5" fmla="*/ 0 h 30"/>
                  <a:gd name="T6" fmla="*/ 0 w 22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0">
                    <a:moveTo>
                      <a:pt x="0" y="30"/>
                    </a:moveTo>
                    <a:lnTo>
                      <a:pt x="0" y="5"/>
                    </a:lnTo>
                    <a:lnTo>
                      <a:pt x="2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0C0C0">
                  <a:alpha val="50000"/>
                </a:srgbClr>
              </a:solidFill>
              <a:ln w="8001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39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B Corpo S Text Office Light"/>
                </a:endParaRPr>
              </a:p>
            </p:txBody>
          </p:sp>
          <p:sp>
            <p:nvSpPr>
              <p:cNvPr id="254" name="Freeform 190"/>
              <p:cNvSpPr>
                <a:spLocks/>
              </p:cNvSpPr>
              <p:nvPr/>
            </p:nvSpPr>
            <p:spPr bwMode="auto">
              <a:xfrm>
                <a:off x="5179237" y="2782472"/>
                <a:ext cx="14288" cy="13435"/>
              </a:xfrm>
              <a:custGeom>
                <a:avLst/>
                <a:gdLst>
                  <a:gd name="T0" fmla="*/ 0 w 21"/>
                  <a:gd name="T1" fmla="*/ 14 h 18"/>
                  <a:gd name="T2" fmla="*/ 10 w 21"/>
                  <a:gd name="T3" fmla="*/ 0 h 18"/>
                  <a:gd name="T4" fmla="*/ 21 w 21"/>
                  <a:gd name="T5" fmla="*/ 18 h 18"/>
                  <a:gd name="T6" fmla="*/ 0 w 21"/>
                  <a:gd name="T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8">
                    <a:moveTo>
                      <a:pt x="0" y="14"/>
                    </a:moveTo>
                    <a:lnTo>
                      <a:pt x="10" y="0"/>
                    </a:lnTo>
                    <a:lnTo>
                      <a:pt x="21" y="18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0C0C0">
                  <a:alpha val="50000"/>
                </a:srgbClr>
              </a:solidFill>
              <a:ln w="8001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39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B Corpo S Text Office Light"/>
                </a:endParaRPr>
              </a:p>
            </p:txBody>
          </p:sp>
        </p:grpSp>
        <p:sp>
          <p:nvSpPr>
            <p:cNvPr id="167" name="Freeform 191"/>
            <p:cNvSpPr>
              <a:spLocks/>
            </p:cNvSpPr>
            <p:nvPr/>
          </p:nvSpPr>
          <p:spPr bwMode="auto">
            <a:xfrm>
              <a:off x="5662650" y="2765008"/>
              <a:ext cx="184150" cy="334532"/>
            </a:xfrm>
            <a:custGeom>
              <a:avLst/>
              <a:gdLst>
                <a:gd name="T0" fmla="*/ 0 w 267"/>
                <a:gd name="T1" fmla="*/ 97 h 410"/>
                <a:gd name="T2" fmla="*/ 10 w 267"/>
                <a:gd name="T3" fmla="*/ 40 h 410"/>
                <a:gd name="T4" fmla="*/ 39 w 267"/>
                <a:gd name="T5" fmla="*/ 0 h 410"/>
                <a:gd name="T6" fmla="*/ 100 w 267"/>
                <a:gd name="T7" fmla="*/ 0 h 410"/>
                <a:gd name="T8" fmla="*/ 63 w 267"/>
                <a:gd name="T9" fmla="*/ 50 h 410"/>
                <a:gd name="T10" fmla="*/ 146 w 267"/>
                <a:gd name="T11" fmla="*/ 60 h 410"/>
                <a:gd name="T12" fmla="*/ 94 w 267"/>
                <a:gd name="T13" fmla="*/ 126 h 410"/>
                <a:gd name="T14" fmla="*/ 156 w 267"/>
                <a:gd name="T15" fmla="*/ 149 h 410"/>
                <a:gd name="T16" fmla="*/ 215 w 267"/>
                <a:gd name="T17" fmla="*/ 234 h 410"/>
                <a:gd name="T18" fmla="*/ 198 w 267"/>
                <a:gd name="T19" fmla="*/ 237 h 410"/>
                <a:gd name="T20" fmla="*/ 223 w 267"/>
                <a:gd name="T21" fmla="*/ 260 h 410"/>
                <a:gd name="T22" fmla="*/ 209 w 267"/>
                <a:gd name="T23" fmla="*/ 279 h 410"/>
                <a:gd name="T24" fmla="*/ 267 w 267"/>
                <a:gd name="T25" fmla="*/ 286 h 410"/>
                <a:gd name="T26" fmla="*/ 232 w 267"/>
                <a:gd name="T27" fmla="*/ 341 h 410"/>
                <a:gd name="T28" fmla="*/ 256 w 267"/>
                <a:gd name="T29" fmla="*/ 357 h 410"/>
                <a:gd name="T30" fmla="*/ 15 w 267"/>
                <a:gd name="T31" fmla="*/ 410 h 410"/>
                <a:gd name="T32" fmla="*/ 122 w 267"/>
                <a:gd name="T33" fmla="*/ 333 h 410"/>
                <a:gd name="T34" fmla="*/ 90 w 267"/>
                <a:gd name="T35" fmla="*/ 345 h 410"/>
                <a:gd name="T36" fmla="*/ 29 w 267"/>
                <a:gd name="T37" fmla="*/ 323 h 410"/>
                <a:gd name="T38" fmla="*/ 73 w 267"/>
                <a:gd name="T39" fmla="*/ 292 h 410"/>
                <a:gd name="T40" fmla="*/ 48 w 267"/>
                <a:gd name="T41" fmla="*/ 279 h 410"/>
                <a:gd name="T42" fmla="*/ 108 w 267"/>
                <a:gd name="T43" fmla="*/ 250 h 410"/>
                <a:gd name="T44" fmla="*/ 116 w 267"/>
                <a:gd name="T45" fmla="*/ 213 h 410"/>
                <a:gd name="T46" fmla="*/ 84 w 267"/>
                <a:gd name="T47" fmla="*/ 202 h 410"/>
                <a:gd name="T48" fmla="*/ 100 w 267"/>
                <a:gd name="T49" fmla="*/ 181 h 410"/>
                <a:gd name="T50" fmla="*/ 38 w 267"/>
                <a:gd name="T51" fmla="*/ 192 h 410"/>
                <a:gd name="T52" fmla="*/ 39 w 267"/>
                <a:gd name="T53" fmla="*/ 133 h 410"/>
                <a:gd name="T54" fmla="*/ 10 w 267"/>
                <a:gd name="T55" fmla="*/ 160 h 410"/>
                <a:gd name="T56" fmla="*/ 28 w 267"/>
                <a:gd name="T57" fmla="*/ 98 h 410"/>
                <a:gd name="T58" fmla="*/ 0 w 267"/>
                <a:gd name="T59" fmla="*/ 9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7" h="410">
                  <a:moveTo>
                    <a:pt x="0" y="97"/>
                  </a:moveTo>
                  <a:lnTo>
                    <a:pt x="10" y="40"/>
                  </a:lnTo>
                  <a:lnTo>
                    <a:pt x="39" y="0"/>
                  </a:lnTo>
                  <a:lnTo>
                    <a:pt x="100" y="0"/>
                  </a:lnTo>
                  <a:lnTo>
                    <a:pt x="63" y="50"/>
                  </a:lnTo>
                  <a:lnTo>
                    <a:pt x="146" y="60"/>
                  </a:lnTo>
                  <a:lnTo>
                    <a:pt x="94" y="126"/>
                  </a:lnTo>
                  <a:lnTo>
                    <a:pt x="156" y="149"/>
                  </a:lnTo>
                  <a:lnTo>
                    <a:pt x="215" y="234"/>
                  </a:lnTo>
                  <a:lnTo>
                    <a:pt x="198" y="237"/>
                  </a:lnTo>
                  <a:lnTo>
                    <a:pt x="223" y="260"/>
                  </a:lnTo>
                  <a:lnTo>
                    <a:pt x="209" y="279"/>
                  </a:lnTo>
                  <a:lnTo>
                    <a:pt x="267" y="286"/>
                  </a:lnTo>
                  <a:lnTo>
                    <a:pt x="232" y="341"/>
                  </a:lnTo>
                  <a:lnTo>
                    <a:pt x="256" y="357"/>
                  </a:lnTo>
                  <a:lnTo>
                    <a:pt x="15" y="410"/>
                  </a:lnTo>
                  <a:lnTo>
                    <a:pt x="122" y="333"/>
                  </a:lnTo>
                  <a:lnTo>
                    <a:pt x="90" y="345"/>
                  </a:lnTo>
                  <a:lnTo>
                    <a:pt x="29" y="323"/>
                  </a:lnTo>
                  <a:lnTo>
                    <a:pt x="73" y="292"/>
                  </a:lnTo>
                  <a:lnTo>
                    <a:pt x="48" y="279"/>
                  </a:lnTo>
                  <a:lnTo>
                    <a:pt x="108" y="250"/>
                  </a:lnTo>
                  <a:lnTo>
                    <a:pt x="116" y="213"/>
                  </a:lnTo>
                  <a:lnTo>
                    <a:pt x="84" y="202"/>
                  </a:lnTo>
                  <a:lnTo>
                    <a:pt x="100" y="181"/>
                  </a:lnTo>
                  <a:lnTo>
                    <a:pt x="38" y="192"/>
                  </a:lnTo>
                  <a:lnTo>
                    <a:pt x="39" y="133"/>
                  </a:lnTo>
                  <a:lnTo>
                    <a:pt x="10" y="160"/>
                  </a:lnTo>
                  <a:lnTo>
                    <a:pt x="28" y="9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68" name="Freeform 192"/>
            <p:cNvSpPr>
              <a:spLocks/>
            </p:cNvSpPr>
            <p:nvPr/>
          </p:nvSpPr>
          <p:spPr bwMode="auto">
            <a:xfrm>
              <a:off x="1477187" y="1799029"/>
              <a:ext cx="704850" cy="726834"/>
            </a:xfrm>
            <a:custGeom>
              <a:avLst/>
              <a:gdLst>
                <a:gd name="T0" fmla="*/ 65 w 1029"/>
                <a:gd name="T1" fmla="*/ 362 h 900"/>
                <a:gd name="T2" fmla="*/ 67 w 1029"/>
                <a:gd name="T3" fmla="*/ 402 h 900"/>
                <a:gd name="T4" fmla="*/ 183 w 1029"/>
                <a:gd name="T5" fmla="*/ 422 h 900"/>
                <a:gd name="T6" fmla="*/ 224 w 1029"/>
                <a:gd name="T7" fmla="*/ 406 h 900"/>
                <a:gd name="T8" fmla="*/ 102 w 1029"/>
                <a:gd name="T9" fmla="*/ 511 h 900"/>
                <a:gd name="T10" fmla="*/ 96 w 1029"/>
                <a:gd name="T11" fmla="*/ 561 h 900"/>
                <a:gd name="T12" fmla="*/ 96 w 1029"/>
                <a:gd name="T13" fmla="*/ 596 h 900"/>
                <a:gd name="T14" fmla="*/ 119 w 1029"/>
                <a:gd name="T15" fmla="*/ 634 h 900"/>
                <a:gd name="T16" fmla="*/ 168 w 1029"/>
                <a:gd name="T17" fmla="*/ 666 h 900"/>
                <a:gd name="T18" fmla="*/ 188 w 1029"/>
                <a:gd name="T19" fmla="*/ 634 h 900"/>
                <a:gd name="T20" fmla="*/ 202 w 1029"/>
                <a:gd name="T21" fmla="*/ 719 h 900"/>
                <a:gd name="T22" fmla="*/ 308 w 1029"/>
                <a:gd name="T23" fmla="*/ 724 h 900"/>
                <a:gd name="T24" fmla="*/ 339 w 1029"/>
                <a:gd name="T25" fmla="*/ 719 h 900"/>
                <a:gd name="T26" fmla="*/ 318 w 1029"/>
                <a:gd name="T27" fmla="*/ 807 h 900"/>
                <a:gd name="T28" fmla="*/ 266 w 1029"/>
                <a:gd name="T29" fmla="*/ 854 h 900"/>
                <a:gd name="T30" fmla="*/ 158 w 1029"/>
                <a:gd name="T31" fmla="*/ 900 h 900"/>
                <a:gd name="T32" fmla="*/ 283 w 1029"/>
                <a:gd name="T33" fmla="*/ 868 h 900"/>
                <a:gd name="T34" fmla="*/ 303 w 1029"/>
                <a:gd name="T35" fmla="*/ 817 h 900"/>
                <a:gd name="T36" fmla="*/ 476 w 1029"/>
                <a:gd name="T37" fmla="*/ 737 h 900"/>
                <a:gd name="T38" fmla="*/ 478 w 1029"/>
                <a:gd name="T39" fmla="*/ 682 h 900"/>
                <a:gd name="T40" fmla="*/ 609 w 1029"/>
                <a:gd name="T41" fmla="*/ 527 h 900"/>
                <a:gd name="T42" fmla="*/ 641 w 1029"/>
                <a:gd name="T43" fmla="*/ 570 h 900"/>
                <a:gd name="T44" fmla="*/ 651 w 1029"/>
                <a:gd name="T45" fmla="*/ 602 h 900"/>
                <a:gd name="T46" fmla="*/ 554 w 1029"/>
                <a:gd name="T47" fmla="*/ 657 h 900"/>
                <a:gd name="T48" fmla="*/ 557 w 1029"/>
                <a:gd name="T49" fmla="*/ 690 h 900"/>
                <a:gd name="T50" fmla="*/ 682 w 1029"/>
                <a:gd name="T51" fmla="*/ 620 h 900"/>
                <a:gd name="T52" fmla="*/ 692 w 1029"/>
                <a:gd name="T53" fmla="*/ 579 h 900"/>
                <a:gd name="T54" fmla="*/ 743 w 1029"/>
                <a:gd name="T55" fmla="*/ 588 h 900"/>
                <a:gd name="T56" fmla="*/ 823 w 1029"/>
                <a:gd name="T57" fmla="*/ 647 h 900"/>
                <a:gd name="T58" fmla="*/ 979 w 1029"/>
                <a:gd name="T59" fmla="*/ 644 h 900"/>
                <a:gd name="T60" fmla="*/ 973 w 1029"/>
                <a:gd name="T61" fmla="*/ 672 h 900"/>
                <a:gd name="T62" fmla="*/ 1029 w 1029"/>
                <a:gd name="T63" fmla="*/ 676 h 900"/>
                <a:gd name="T64" fmla="*/ 930 w 1029"/>
                <a:gd name="T65" fmla="*/ 634 h 900"/>
                <a:gd name="T66" fmla="*/ 559 w 1029"/>
                <a:gd name="T67" fmla="*/ 61 h 900"/>
                <a:gd name="T68" fmla="*/ 443 w 1029"/>
                <a:gd name="T69" fmla="*/ 19 h 900"/>
                <a:gd name="T70" fmla="*/ 401 w 1029"/>
                <a:gd name="T71" fmla="*/ 35 h 900"/>
                <a:gd name="T72" fmla="*/ 387 w 1029"/>
                <a:gd name="T73" fmla="*/ 0 h 900"/>
                <a:gd name="T74" fmla="*/ 279 w 1029"/>
                <a:gd name="T75" fmla="*/ 41 h 900"/>
                <a:gd name="T76" fmla="*/ 269 w 1029"/>
                <a:gd name="T77" fmla="*/ 52 h 900"/>
                <a:gd name="T78" fmla="*/ 216 w 1029"/>
                <a:gd name="T79" fmla="*/ 93 h 900"/>
                <a:gd name="T80" fmla="*/ 149 w 1029"/>
                <a:gd name="T81" fmla="*/ 135 h 900"/>
                <a:gd name="T82" fmla="*/ 67 w 1029"/>
                <a:gd name="T83" fmla="*/ 180 h 900"/>
                <a:gd name="T84" fmla="*/ 147 w 1029"/>
                <a:gd name="T85" fmla="*/ 260 h 900"/>
                <a:gd name="T86" fmla="*/ 202 w 1029"/>
                <a:gd name="T87" fmla="*/ 284 h 900"/>
                <a:gd name="T88" fmla="*/ 242 w 1029"/>
                <a:gd name="T89" fmla="*/ 307 h 900"/>
                <a:gd name="T90" fmla="*/ 147 w 1029"/>
                <a:gd name="T91" fmla="*/ 319 h 900"/>
                <a:gd name="T92" fmla="*/ 117 w 1029"/>
                <a:gd name="T93" fmla="*/ 291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9" h="900">
                  <a:moveTo>
                    <a:pt x="0" y="346"/>
                  </a:moveTo>
                  <a:lnTo>
                    <a:pt x="65" y="362"/>
                  </a:lnTo>
                  <a:lnTo>
                    <a:pt x="40" y="370"/>
                  </a:lnTo>
                  <a:lnTo>
                    <a:pt x="67" y="402"/>
                  </a:lnTo>
                  <a:lnTo>
                    <a:pt x="168" y="400"/>
                  </a:lnTo>
                  <a:lnTo>
                    <a:pt x="183" y="422"/>
                  </a:lnTo>
                  <a:lnTo>
                    <a:pt x="248" y="394"/>
                  </a:lnTo>
                  <a:lnTo>
                    <a:pt x="224" y="406"/>
                  </a:lnTo>
                  <a:lnTo>
                    <a:pt x="238" y="460"/>
                  </a:lnTo>
                  <a:lnTo>
                    <a:pt x="102" y="511"/>
                  </a:lnTo>
                  <a:lnTo>
                    <a:pt x="62" y="571"/>
                  </a:lnTo>
                  <a:lnTo>
                    <a:pt x="96" y="561"/>
                  </a:lnTo>
                  <a:lnTo>
                    <a:pt x="71" y="575"/>
                  </a:lnTo>
                  <a:lnTo>
                    <a:pt x="96" y="596"/>
                  </a:lnTo>
                  <a:lnTo>
                    <a:pt x="145" y="603"/>
                  </a:lnTo>
                  <a:lnTo>
                    <a:pt x="119" y="634"/>
                  </a:lnTo>
                  <a:lnTo>
                    <a:pt x="144" y="662"/>
                  </a:lnTo>
                  <a:lnTo>
                    <a:pt x="168" y="666"/>
                  </a:lnTo>
                  <a:lnTo>
                    <a:pt x="221" y="603"/>
                  </a:lnTo>
                  <a:lnTo>
                    <a:pt x="188" y="634"/>
                  </a:lnTo>
                  <a:lnTo>
                    <a:pt x="216" y="692"/>
                  </a:lnTo>
                  <a:lnTo>
                    <a:pt x="202" y="719"/>
                  </a:lnTo>
                  <a:lnTo>
                    <a:pt x="266" y="682"/>
                  </a:lnTo>
                  <a:lnTo>
                    <a:pt x="308" y="724"/>
                  </a:lnTo>
                  <a:lnTo>
                    <a:pt x="323" y="700"/>
                  </a:lnTo>
                  <a:lnTo>
                    <a:pt x="339" y="719"/>
                  </a:lnTo>
                  <a:lnTo>
                    <a:pt x="386" y="695"/>
                  </a:lnTo>
                  <a:lnTo>
                    <a:pt x="318" y="807"/>
                  </a:lnTo>
                  <a:lnTo>
                    <a:pt x="266" y="830"/>
                  </a:lnTo>
                  <a:lnTo>
                    <a:pt x="266" y="854"/>
                  </a:lnTo>
                  <a:lnTo>
                    <a:pt x="202" y="856"/>
                  </a:lnTo>
                  <a:lnTo>
                    <a:pt x="158" y="900"/>
                  </a:lnTo>
                  <a:lnTo>
                    <a:pt x="216" y="866"/>
                  </a:lnTo>
                  <a:lnTo>
                    <a:pt x="283" y="868"/>
                  </a:lnTo>
                  <a:lnTo>
                    <a:pt x="321" y="842"/>
                  </a:lnTo>
                  <a:lnTo>
                    <a:pt x="303" y="817"/>
                  </a:lnTo>
                  <a:lnTo>
                    <a:pt x="345" y="821"/>
                  </a:lnTo>
                  <a:lnTo>
                    <a:pt x="476" y="737"/>
                  </a:lnTo>
                  <a:lnTo>
                    <a:pt x="501" y="707"/>
                  </a:lnTo>
                  <a:lnTo>
                    <a:pt x="478" y="682"/>
                  </a:lnTo>
                  <a:lnTo>
                    <a:pt x="591" y="578"/>
                  </a:lnTo>
                  <a:lnTo>
                    <a:pt x="609" y="527"/>
                  </a:lnTo>
                  <a:lnTo>
                    <a:pt x="595" y="578"/>
                  </a:lnTo>
                  <a:lnTo>
                    <a:pt x="641" y="570"/>
                  </a:lnTo>
                  <a:lnTo>
                    <a:pt x="617" y="589"/>
                  </a:lnTo>
                  <a:lnTo>
                    <a:pt x="651" y="602"/>
                  </a:lnTo>
                  <a:lnTo>
                    <a:pt x="570" y="610"/>
                  </a:lnTo>
                  <a:lnTo>
                    <a:pt x="554" y="657"/>
                  </a:lnTo>
                  <a:lnTo>
                    <a:pt x="584" y="657"/>
                  </a:lnTo>
                  <a:lnTo>
                    <a:pt x="557" y="690"/>
                  </a:lnTo>
                  <a:lnTo>
                    <a:pt x="665" y="647"/>
                  </a:lnTo>
                  <a:lnTo>
                    <a:pt x="682" y="620"/>
                  </a:lnTo>
                  <a:lnTo>
                    <a:pt x="665" y="606"/>
                  </a:lnTo>
                  <a:lnTo>
                    <a:pt x="692" y="579"/>
                  </a:lnTo>
                  <a:lnTo>
                    <a:pt x="688" y="602"/>
                  </a:lnTo>
                  <a:lnTo>
                    <a:pt x="743" y="588"/>
                  </a:lnTo>
                  <a:lnTo>
                    <a:pt x="730" y="610"/>
                  </a:lnTo>
                  <a:lnTo>
                    <a:pt x="823" y="647"/>
                  </a:lnTo>
                  <a:lnTo>
                    <a:pt x="955" y="662"/>
                  </a:lnTo>
                  <a:lnTo>
                    <a:pt x="979" y="644"/>
                  </a:lnTo>
                  <a:lnTo>
                    <a:pt x="997" y="652"/>
                  </a:lnTo>
                  <a:lnTo>
                    <a:pt x="973" y="672"/>
                  </a:lnTo>
                  <a:lnTo>
                    <a:pt x="1011" y="692"/>
                  </a:lnTo>
                  <a:lnTo>
                    <a:pt x="1029" y="676"/>
                  </a:lnTo>
                  <a:lnTo>
                    <a:pt x="994" y="634"/>
                  </a:lnTo>
                  <a:lnTo>
                    <a:pt x="930" y="634"/>
                  </a:lnTo>
                  <a:lnTo>
                    <a:pt x="930" y="106"/>
                  </a:lnTo>
                  <a:lnTo>
                    <a:pt x="559" y="61"/>
                  </a:lnTo>
                  <a:lnTo>
                    <a:pt x="547" y="37"/>
                  </a:lnTo>
                  <a:lnTo>
                    <a:pt x="443" y="19"/>
                  </a:lnTo>
                  <a:lnTo>
                    <a:pt x="432" y="41"/>
                  </a:lnTo>
                  <a:lnTo>
                    <a:pt x="401" y="35"/>
                  </a:lnTo>
                  <a:lnTo>
                    <a:pt x="429" y="17"/>
                  </a:lnTo>
                  <a:lnTo>
                    <a:pt x="387" y="0"/>
                  </a:lnTo>
                  <a:lnTo>
                    <a:pt x="345" y="37"/>
                  </a:lnTo>
                  <a:lnTo>
                    <a:pt x="279" y="41"/>
                  </a:lnTo>
                  <a:lnTo>
                    <a:pt x="276" y="72"/>
                  </a:lnTo>
                  <a:lnTo>
                    <a:pt x="269" y="52"/>
                  </a:lnTo>
                  <a:lnTo>
                    <a:pt x="206" y="69"/>
                  </a:lnTo>
                  <a:lnTo>
                    <a:pt x="216" y="93"/>
                  </a:lnTo>
                  <a:lnTo>
                    <a:pt x="188" y="87"/>
                  </a:lnTo>
                  <a:lnTo>
                    <a:pt x="149" y="135"/>
                  </a:lnTo>
                  <a:lnTo>
                    <a:pt x="62" y="156"/>
                  </a:lnTo>
                  <a:lnTo>
                    <a:pt x="67" y="180"/>
                  </a:lnTo>
                  <a:lnTo>
                    <a:pt x="40" y="186"/>
                  </a:lnTo>
                  <a:lnTo>
                    <a:pt x="147" y="260"/>
                  </a:lnTo>
                  <a:lnTo>
                    <a:pt x="293" y="295"/>
                  </a:lnTo>
                  <a:lnTo>
                    <a:pt x="202" y="284"/>
                  </a:lnTo>
                  <a:lnTo>
                    <a:pt x="206" y="307"/>
                  </a:lnTo>
                  <a:lnTo>
                    <a:pt x="242" y="307"/>
                  </a:lnTo>
                  <a:lnTo>
                    <a:pt x="213" y="323"/>
                  </a:lnTo>
                  <a:lnTo>
                    <a:pt x="147" y="319"/>
                  </a:lnTo>
                  <a:lnTo>
                    <a:pt x="147" y="287"/>
                  </a:lnTo>
                  <a:lnTo>
                    <a:pt x="117" y="291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69" name="Freeform 193"/>
            <p:cNvSpPr>
              <a:spLocks/>
            </p:cNvSpPr>
            <p:nvPr/>
          </p:nvSpPr>
          <p:spPr bwMode="auto">
            <a:xfrm>
              <a:off x="1781987" y="2427788"/>
              <a:ext cx="63500" cy="40305"/>
            </a:xfrm>
            <a:custGeom>
              <a:avLst/>
              <a:gdLst>
                <a:gd name="T0" fmla="*/ 0 w 91"/>
                <a:gd name="T1" fmla="*/ 21 h 52"/>
                <a:gd name="T2" fmla="*/ 26 w 91"/>
                <a:gd name="T3" fmla="*/ 52 h 52"/>
                <a:gd name="T4" fmla="*/ 91 w 91"/>
                <a:gd name="T5" fmla="*/ 7 h 52"/>
                <a:gd name="T6" fmla="*/ 30 w 91"/>
                <a:gd name="T7" fmla="*/ 0 h 52"/>
                <a:gd name="T8" fmla="*/ 36 w 91"/>
                <a:gd name="T9" fmla="*/ 19 h 52"/>
                <a:gd name="T10" fmla="*/ 0 w 91"/>
                <a:gd name="T1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52">
                  <a:moveTo>
                    <a:pt x="0" y="21"/>
                  </a:moveTo>
                  <a:lnTo>
                    <a:pt x="26" y="52"/>
                  </a:lnTo>
                  <a:lnTo>
                    <a:pt x="91" y="7"/>
                  </a:lnTo>
                  <a:lnTo>
                    <a:pt x="30" y="0"/>
                  </a:lnTo>
                  <a:lnTo>
                    <a:pt x="36" y="1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70" name="Freeform 194"/>
            <p:cNvSpPr>
              <a:spLocks/>
            </p:cNvSpPr>
            <p:nvPr/>
          </p:nvSpPr>
          <p:spPr bwMode="auto">
            <a:xfrm>
              <a:off x="2183625" y="2329712"/>
              <a:ext cx="188912" cy="205556"/>
            </a:xfrm>
            <a:custGeom>
              <a:avLst/>
              <a:gdLst>
                <a:gd name="T0" fmla="*/ 0 w 277"/>
                <a:gd name="T1" fmla="*/ 25 h 250"/>
                <a:gd name="T2" fmla="*/ 13 w 277"/>
                <a:gd name="T3" fmla="*/ 62 h 250"/>
                <a:gd name="T4" fmla="*/ 51 w 277"/>
                <a:gd name="T5" fmla="*/ 76 h 250"/>
                <a:gd name="T6" fmla="*/ 68 w 277"/>
                <a:gd name="T7" fmla="*/ 64 h 250"/>
                <a:gd name="T8" fmla="*/ 35 w 277"/>
                <a:gd name="T9" fmla="*/ 46 h 250"/>
                <a:gd name="T10" fmla="*/ 68 w 277"/>
                <a:gd name="T11" fmla="*/ 46 h 250"/>
                <a:gd name="T12" fmla="*/ 97 w 277"/>
                <a:gd name="T13" fmla="*/ 76 h 250"/>
                <a:gd name="T14" fmla="*/ 87 w 277"/>
                <a:gd name="T15" fmla="*/ 21 h 250"/>
                <a:gd name="T16" fmla="*/ 111 w 277"/>
                <a:gd name="T17" fmla="*/ 70 h 250"/>
                <a:gd name="T18" fmla="*/ 170 w 277"/>
                <a:gd name="T19" fmla="*/ 98 h 250"/>
                <a:gd name="T20" fmla="*/ 159 w 277"/>
                <a:gd name="T21" fmla="*/ 135 h 250"/>
                <a:gd name="T22" fmla="*/ 225 w 277"/>
                <a:gd name="T23" fmla="*/ 174 h 250"/>
                <a:gd name="T24" fmla="*/ 207 w 277"/>
                <a:gd name="T25" fmla="*/ 211 h 250"/>
                <a:gd name="T26" fmla="*/ 243 w 277"/>
                <a:gd name="T27" fmla="*/ 183 h 250"/>
                <a:gd name="T28" fmla="*/ 249 w 277"/>
                <a:gd name="T29" fmla="*/ 250 h 250"/>
                <a:gd name="T30" fmla="*/ 276 w 277"/>
                <a:gd name="T31" fmla="*/ 237 h 250"/>
                <a:gd name="T32" fmla="*/ 277 w 277"/>
                <a:gd name="T33" fmla="*/ 187 h 250"/>
                <a:gd name="T34" fmla="*/ 212 w 277"/>
                <a:gd name="T35" fmla="*/ 160 h 250"/>
                <a:gd name="T36" fmla="*/ 90 w 277"/>
                <a:gd name="T37" fmla="*/ 0 h 250"/>
                <a:gd name="T38" fmla="*/ 20 w 277"/>
                <a:gd name="T39" fmla="*/ 46 h 250"/>
                <a:gd name="T40" fmla="*/ 0 w 277"/>
                <a:gd name="T41" fmla="*/ 2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" h="250">
                  <a:moveTo>
                    <a:pt x="0" y="25"/>
                  </a:moveTo>
                  <a:lnTo>
                    <a:pt x="13" y="62"/>
                  </a:lnTo>
                  <a:lnTo>
                    <a:pt x="51" y="76"/>
                  </a:lnTo>
                  <a:lnTo>
                    <a:pt x="68" y="64"/>
                  </a:lnTo>
                  <a:lnTo>
                    <a:pt x="35" y="46"/>
                  </a:lnTo>
                  <a:lnTo>
                    <a:pt x="68" y="46"/>
                  </a:lnTo>
                  <a:lnTo>
                    <a:pt x="97" y="76"/>
                  </a:lnTo>
                  <a:lnTo>
                    <a:pt x="87" y="21"/>
                  </a:lnTo>
                  <a:lnTo>
                    <a:pt x="111" y="70"/>
                  </a:lnTo>
                  <a:lnTo>
                    <a:pt x="170" y="98"/>
                  </a:lnTo>
                  <a:lnTo>
                    <a:pt x="159" y="135"/>
                  </a:lnTo>
                  <a:lnTo>
                    <a:pt x="225" y="174"/>
                  </a:lnTo>
                  <a:lnTo>
                    <a:pt x="207" y="211"/>
                  </a:lnTo>
                  <a:lnTo>
                    <a:pt x="243" y="183"/>
                  </a:lnTo>
                  <a:lnTo>
                    <a:pt x="249" y="250"/>
                  </a:lnTo>
                  <a:lnTo>
                    <a:pt x="276" y="237"/>
                  </a:lnTo>
                  <a:lnTo>
                    <a:pt x="277" y="187"/>
                  </a:lnTo>
                  <a:lnTo>
                    <a:pt x="212" y="160"/>
                  </a:lnTo>
                  <a:lnTo>
                    <a:pt x="90" y="0"/>
                  </a:lnTo>
                  <a:lnTo>
                    <a:pt x="20" y="4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71" name="Freeform 195"/>
            <p:cNvSpPr>
              <a:spLocks/>
            </p:cNvSpPr>
            <p:nvPr/>
          </p:nvSpPr>
          <p:spPr bwMode="auto">
            <a:xfrm>
              <a:off x="2228075" y="2394200"/>
              <a:ext cx="28575" cy="30901"/>
            </a:xfrm>
            <a:custGeom>
              <a:avLst/>
              <a:gdLst>
                <a:gd name="T0" fmla="*/ 0 w 46"/>
                <a:gd name="T1" fmla="*/ 0 h 40"/>
                <a:gd name="T2" fmla="*/ 14 w 46"/>
                <a:gd name="T3" fmla="*/ 40 h 40"/>
                <a:gd name="T4" fmla="*/ 15 w 46"/>
                <a:gd name="T5" fmla="*/ 21 h 40"/>
                <a:gd name="T6" fmla="*/ 46 w 46"/>
                <a:gd name="T7" fmla="*/ 38 h 40"/>
                <a:gd name="T8" fmla="*/ 20 w 46"/>
                <a:gd name="T9" fmla="*/ 21 h 40"/>
                <a:gd name="T10" fmla="*/ 46 w 46"/>
                <a:gd name="T11" fmla="*/ 8 h 40"/>
                <a:gd name="T12" fmla="*/ 0 w 46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0">
                  <a:moveTo>
                    <a:pt x="0" y="0"/>
                  </a:moveTo>
                  <a:lnTo>
                    <a:pt x="14" y="40"/>
                  </a:lnTo>
                  <a:lnTo>
                    <a:pt x="15" y="21"/>
                  </a:lnTo>
                  <a:lnTo>
                    <a:pt x="46" y="38"/>
                  </a:lnTo>
                  <a:lnTo>
                    <a:pt x="20" y="21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72" name="Freeform 196"/>
            <p:cNvSpPr>
              <a:spLocks/>
            </p:cNvSpPr>
            <p:nvPr/>
          </p:nvSpPr>
          <p:spPr bwMode="auto">
            <a:xfrm>
              <a:off x="2240775" y="2423757"/>
              <a:ext cx="19050" cy="47023"/>
            </a:xfrm>
            <a:custGeom>
              <a:avLst/>
              <a:gdLst>
                <a:gd name="T0" fmla="*/ 0 w 28"/>
                <a:gd name="T1" fmla="*/ 0 h 59"/>
                <a:gd name="T2" fmla="*/ 27 w 28"/>
                <a:gd name="T3" fmla="*/ 11 h 59"/>
                <a:gd name="T4" fmla="*/ 28 w 28"/>
                <a:gd name="T5" fmla="*/ 59 h 59"/>
                <a:gd name="T6" fmla="*/ 0 w 2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0" y="0"/>
                  </a:moveTo>
                  <a:lnTo>
                    <a:pt x="27" y="11"/>
                  </a:lnTo>
                  <a:lnTo>
                    <a:pt x="28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73" name="Freeform 197"/>
            <p:cNvSpPr>
              <a:spLocks/>
            </p:cNvSpPr>
            <p:nvPr/>
          </p:nvSpPr>
          <p:spPr bwMode="auto">
            <a:xfrm>
              <a:off x="2263000" y="2398231"/>
              <a:ext cx="22225" cy="30900"/>
            </a:xfrm>
            <a:custGeom>
              <a:avLst/>
              <a:gdLst>
                <a:gd name="T0" fmla="*/ 0 w 34"/>
                <a:gd name="T1" fmla="*/ 0 h 38"/>
                <a:gd name="T2" fmla="*/ 6 w 34"/>
                <a:gd name="T3" fmla="*/ 38 h 38"/>
                <a:gd name="T4" fmla="*/ 28 w 34"/>
                <a:gd name="T5" fmla="*/ 38 h 38"/>
                <a:gd name="T6" fmla="*/ 18 w 34"/>
                <a:gd name="T7" fmla="*/ 4 h 38"/>
                <a:gd name="T8" fmla="*/ 34 w 34"/>
                <a:gd name="T9" fmla="*/ 28 h 38"/>
                <a:gd name="T10" fmla="*/ 20 w 34"/>
                <a:gd name="T11" fmla="*/ 0 h 38"/>
                <a:gd name="T12" fmla="*/ 0 w 34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8">
                  <a:moveTo>
                    <a:pt x="0" y="0"/>
                  </a:moveTo>
                  <a:lnTo>
                    <a:pt x="6" y="38"/>
                  </a:lnTo>
                  <a:lnTo>
                    <a:pt x="28" y="38"/>
                  </a:lnTo>
                  <a:lnTo>
                    <a:pt x="18" y="4"/>
                  </a:lnTo>
                  <a:lnTo>
                    <a:pt x="34" y="28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74" name="Freeform 198"/>
            <p:cNvSpPr>
              <a:spLocks/>
            </p:cNvSpPr>
            <p:nvPr/>
          </p:nvSpPr>
          <p:spPr bwMode="auto">
            <a:xfrm>
              <a:off x="2280462" y="2442566"/>
              <a:ext cx="22225" cy="20153"/>
            </a:xfrm>
            <a:custGeom>
              <a:avLst/>
              <a:gdLst>
                <a:gd name="T0" fmla="*/ 0 w 31"/>
                <a:gd name="T1" fmla="*/ 0 h 25"/>
                <a:gd name="T2" fmla="*/ 28 w 31"/>
                <a:gd name="T3" fmla="*/ 25 h 25"/>
                <a:gd name="T4" fmla="*/ 31 w 31"/>
                <a:gd name="T5" fmla="*/ 1 h 25"/>
                <a:gd name="T6" fmla="*/ 0 w 31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5">
                  <a:moveTo>
                    <a:pt x="0" y="0"/>
                  </a:moveTo>
                  <a:lnTo>
                    <a:pt x="28" y="25"/>
                  </a:lnTo>
                  <a:lnTo>
                    <a:pt x="3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75" name="Freeform 199"/>
            <p:cNvSpPr>
              <a:spLocks/>
            </p:cNvSpPr>
            <p:nvPr/>
          </p:nvSpPr>
          <p:spPr bwMode="auto">
            <a:xfrm>
              <a:off x="2286812" y="2470780"/>
              <a:ext cx="33338" cy="51053"/>
            </a:xfrm>
            <a:custGeom>
              <a:avLst/>
              <a:gdLst>
                <a:gd name="T0" fmla="*/ 0 w 47"/>
                <a:gd name="T1" fmla="*/ 0 h 63"/>
                <a:gd name="T2" fmla="*/ 37 w 47"/>
                <a:gd name="T3" fmla="*/ 23 h 63"/>
                <a:gd name="T4" fmla="*/ 47 w 47"/>
                <a:gd name="T5" fmla="*/ 63 h 63"/>
                <a:gd name="T6" fmla="*/ 0 w 47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63">
                  <a:moveTo>
                    <a:pt x="0" y="0"/>
                  </a:moveTo>
                  <a:lnTo>
                    <a:pt x="37" y="23"/>
                  </a:lnTo>
                  <a:lnTo>
                    <a:pt x="47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76" name="Freeform 200"/>
            <p:cNvSpPr>
              <a:spLocks/>
            </p:cNvSpPr>
            <p:nvPr/>
          </p:nvSpPr>
          <p:spPr bwMode="auto">
            <a:xfrm>
              <a:off x="2336025" y="2486902"/>
              <a:ext cx="19050" cy="29557"/>
            </a:xfrm>
            <a:custGeom>
              <a:avLst/>
              <a:gdLst>
                <a:gd name="T0" fmla="*/ 0 w 24"/>
                <a:gd name="T1" fmla="*/ 21 h 37"/>
                <a:gd name="T2" fmla="*/ 11 w 24"/>
                <a:gd name="T3" fmla="*/ 0 h 37"/>
                <a:gd name="T4" fmla="*/ 24 w 24"/>
                <a:gd name="T5" fmla="*/ 37 h 37"/>
                <a:gd name="T6" fmla="*/ 0 w 24"/>
                <a:gd name="T7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7">
                  <a:moveTo>
                    <a:pt x="0" y="21"/>
                  </a:moveTo>
                  <a:lnTo>
                    <a:pt x="11" y="0"/>
                  </a:lnTo>
                  <a:lnTo>
                    <a:pt x="24" y="37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77" name="Freeform 201"/>
            <p:cNvSpPr>
              <a:spLocks/>
            </p:cNvSpPr>
            <p:nvPr/>
          </p:nvSpPr>
          <p:spPr bwMode="auto">
            <a:xfrm>
              <a:off x="2382062" y="3099538"/>
              <a:ext cx="1363663" cy="781918"/>
            </a:xfrm>
            <a:custGeom>
              <a:avLst/>
              <a:gdLst>
                <a:gd name="T0" fmla="*/ 21 w 1993"/>
                <a:gd name="T1" fmla="*/ 132 h 966"/>
                <a:gd name="T2" fmla="*/ 26 w 1993"/>
                <a:gd name="T3" fmla="*/ 145 h 966"/>
                <a:gd name="T4" fmla="*/ 60 w 1993"/>
                <a:gd name="T5" fmla="*/ 475 h 966"/>
                <a:gd name="T6" fmla="*/ 81 w 1993"/>
                <a:gd name="T7" fmla="*/ 512 h 966"/>
                <a:gd name="T8" fmla="*/ 209 w 1993"/>
                <a:gd name="T9" fmla="*/ 637 h 966"/>
                <a:gd name="T10" fmla="*/ 343 w 1993"/>
                <a:gd name="T11" fmla="*/ 687 h 966"/>
                <a:gd name="T12" fmla="*/ 629 w 1993"/>
                <a:gd name="T13" fmla="*/ 720 h 966"/>
                <a:gd name="T14" fmla="*/ 798 w 1993"/>
                <a:gd name="T15" fmla="*/ 797 h 966"/>
                <a:gd name="T16" fmla="*/ 954 w 1993"/>
                <a:gd name="T17" fmla="*/ 943 h 966"/>
                <a:gd name="T18" fmla="*/ 1019 w 1993"/>
                <a:gd name="T19" fmla="*/ 829 h 966"/>
                <a:gd name="T20" fmla="*/ 1130 w 1993"/>
                <a:gd name="T21" fmla="*/ 797 h 966"/>
                <a:gd name="T22" fmla="*/ 1221 w 1993"/>
                <a:gd name="T23" fmla="*/ 783 h 966"/>
                <a:gd name="T24" fmla="*/ 1259 w 1993"/>
                <a:gd name="T25" fmla="*/ 774 h 966"/>
                <a:gd name="T26" fmla="*/ 1269 w 1993"/>
                <a:gd name="T27" fmla="*/ 778 h 966"/>
                <a:gd name="T28" fmla="*/ 1449 w 1993"/>
                <a:gd name="T29" fmla="*/ 821 h 966"/>
                <a:gd name="T30" fmla="*/ 1499 w 1993"/>
                <a:gd name="T31" fmla="*/ 966 h 966"/>
                <a:gd name="T32" fmla="*/ 1539 w 1993"/>
                <a:gd name="T33" fmla="*/ 901 h 966"/>
                <a:gd name="T34" fmla="*/ 1519 w 1993"/>
                <a:gd name="T35" fmla="*/ 693 h 966"/>
                <a:gd name="T36" fmla="*/ 1660 w 1993"/>
                <a:gd name="T37" fmla="*/ 561 h 966"/>
                <a:gd name="T38" fmla="*/ 1668 w 1993"/>
                <a:gd name="T39" fmla="*/ 516 h 966"/>
                <a:gd name="T40" fmla="*/ 1638 w 1993"/>
                <a:gd name="T41" fmla="*/ 454 h 966"/>
                <a:gd name="T42" fmla="*/ 1662 w 1993"/>
                <a:gd name="T43" fmla="*/ 431 h 966"/>
                <a:gd name="T44" fmla="*/ 1690 w 1993"/>
                <a:gd name="T45" fmla="*/ 512 h 966"/>
                <a:gd name="T46" fmla="*/ 1700 w 1993"/>
                <a:gd name="T47" fmla="*/ 413 h 966"/>
                <a:gd name="T48" fmla="*/ 1757 w 1993"/>
                <a:gd name="T49" fmla="*/ 363 h 966"/>
                <a:gd name="T50" fmla="*/ 1859 w 1993"/>
                <a:gd name="T51" fmla="*/ 306 h 966"/>
                <a:gd name="T52" fmla="*/ 1991 w 1993"/>
                <a:gd name="T53" fmla="*/ 205 h 966"/>
                <a:gd name="T54" fmla="*/ 1969 w 1993"/>
                <a:gd name="T55" fmla="*/ 160 h 966"/>
                <a:gd name="T56" fmla="*/ 1910 w 1993"/>
                <a:gd name="T57" fmla="*/ 86 h 966"/>
                <a:gd name="T58" fmla="*/ 1690 w 1993"/>
                <a:gd name="T59" fmla="*/ 213 h 966"/>
                <a:gd name="T60" fmla="*/ 1578 w 1993"/>
                <a:gd name="T61" fmla="*/ 268 h 966"/>
                <a:gd name="T62" fmla="*/ 1483 w 1993"/>
                <a:gd name="T63" fmla="*/ 336 h 966"/>
                <a:gd name="T64" fmla="*/ 1436 w 1993"/>
                <a:gd name="T65" fmla="*/ 319 h 966"/>
                <a:gd name="T66" fmla="*/ 1456 w 1993"/>
                <a:gd name="T67" fmla="*/ 290 h 966"/>
                <a:gd name="T68" fmla="*/ 1446 w 1993"/>
                <a:gd name="T69" fmla="*/ 232 h 966"/>
                <a:gd name="T70" fmla="*/ 1422 w 1993"/>
                <a:gd name="T71" fmla="*/ 180 h 966"/>
                <a:gd name="T72" fmla="*/ 1328 w 1993"/>
                <a:gd name="T73" fmla="*/ 205 h 966"/>
                <a:gd name="T74" fmla="*/ 1280 w 1993"/>
                <a:gd name="T75" fmla="*/ 324 h 966"/>
                <a:gd name="T76" fmla="*/ 1297 w 1993"/>
                <a:gd name="T77" fmla="*/ 183 h 966"/>
                <a:gd name="T78" fmla="*/ 1315 w 1993"/>
                <a:gd name="T79" fmla="*/ 153 h 966"/>
                <a:gd name="T80" fmla="*/ 1391 w 1993"/>
                <a:gd name="T81" fmla="*/ 126 h 966"/>
                <a:gd name="T82" fmla="*/ 1251 w 1993"/>
                <a:gd name="T83" fmla="*/ 115 h 966"/>
                <a:gd name="T84" fmla="*/ 1190 w 1993"/>
                <a:gd name="T85" fmla="*/ 122 h 966"/>
                <a:gd name="T86" fmla="*/ 1204 w 1993"/>
                <a:gd name="T87" fmla="*/ 64 h 966"/>
                <a:gd name="T88" fmla="*/ 1019 w 1993"/>
                <a:gd name="T89" fmla="*/ 0 h 966"/>
                <a:gd name="T90" fmla="*/ 64 w 1993"/>
                <a:gd name="T91" fmla="*/ 18 h 966"/>
                <a:gd name="T92" fmla="*/ 60 w 1993"/>
                <a:gd name="T93" fmla="*/ 86 h 966"/>
                <a:gd name="T94" fmla="*/ 0 w 1993"/>
                <a:gd name="T95" fmla="*/ 53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93" h="966">
                  <a:moveTo>
                    <a:pt x="0" y="53"/>
                  </a:moveTo>
                  <a:lnTo>
                    <a:pt x="21" y="132"/>
                  </a:lnTo>
                  <a:lnTo>
                    <a:pt x="50" y="140"/>
                  </a:lnTo>
                  <a:lnTo>
                    <a:pt x="26" y="145"/>
                  </a:lnTo>
                  <a:lnTo>
                    <a:pt x="10" y="382"/>
                  </a:lnTo>
                  <a:lnTo>
                    <a:pt x="60" y="475"/>
                  </a:lnTo>
                  <a:lnTo>
                    <a:pt x="93" y="475"/>
                  </a:lnTo>
                  <a:lnTo>
                    <a:pt x="81" y="512"/>
                  </a:lnTo>
                  <a:lnTo>
                    <a:pt x="146" y="613"/>
                  </a:lnTo>
                  <a:lnTo>
                    <a:pt x="209" y="637"/>
                  </a:lnTo>
                  <a:lnTo>
                    <a:pt x="262" y="693"/>
                  </a:lnTo>
                  <a:lnTo>
                    <a:pt x="343" y="687"/>
                  </a:lnTo>
                  <a:lnTo>
                    <a:pt x="475" y="739"/>
                  </a:lnTo>
                  <a:lnTo>
                    <a:pt x="629" y="720"/>
                  </a:lnTo>
                  <a:lnTo>
                    <a:pt x="726" y="822"/>
                  </a:lnTo>
                  <a:lnTo>
                    <a:pt x="798" y="797"/>
                  </a:lnTo>
                  <a:lnTo>
                    <a:pt x="884" y="919"/>
                  </a:lnTo>
                  <a:lnTo>
                    <a:pt x="954" y="943"/>
                  </a:lnTo>
                  <a:lnTo>
                    <a:pt x="946" y="873"/>
                  </a:lnTo>
                  <a:lnTo>
                    <a:pt x="1019" y="829"/>
                  </a:lnTo>
                  <a:lnTo>
                    <a:pt x="1024" y="798"/>
                  </a:lnTo>
                  <a:lnTo>
                    <a:pt x="1130" y="797"/>
                  </a:lnTo>
                  <a:lnTo>
                    <a:pt x="1218" y="822"/>
                  </a:lnTo>
                  <a:lnTo>
                    <a:pt x="1221" y="783"/>
                  </a:lnTo>
                  <a:lnTo>
                    <a:pt x="1184" y="776"/>
                  </a:lnTo>
                  <a:lnTo>
                    <a:pt x="1259" y="774"/>
                  </a:lnTo>
                  <a:lnTo>
                    <a:pt x="1265" y="753"/>
                  </a:lnTo>
                  <a:lnTo>
                    <a:pt x="1269" y="778"/>
                  </a:lnTo>
                  <a:lnTo>
                    <a:pt x="1411" y="787"/>
                  </a:lnTo>
                  <a:lnTo>
                    <a:pt x="1449" y="821"/>
                  </a:lnTo>
                  <a:lnTo>
                    <a:pt x="1454" y="883"/>
                  </a:lnTo>
                  <a:lnTo>
                    <a:pt x="1499" y="966"/>
                  </a:lnTo>
                  <a:lnTo>
                    <a:pt x="1527" y="964"/>
                  </a:lnTo>
                  <a:lnTo>
                    <a:pt x="1539" y="901"/>
                  </a:lnTo>
                  <a:lnTo>
                    <a:pt x="1491" y="753"/>
                  </a:lnTo>
                  <a:lnTo>
                    <a:pt x="1519" y="693"/>
                  </a:lnTo>
                  <a:lnTo>
                    <a:pt x="1695" y="575"/>
                  </a:lnTo>
                  <a:lnTo>
                    <a:pt x="1660" y="561"/>
                  </a:lnTo>
                  <a:lnTo>
                    <a:pt x="1690" y="556"/>
                  </a:lnTo>
                  <a:lnTo>
                    <a:pt x="1668" y="516"/>
                  </a:lnTo>
                  <a:lnTo>
                    <a:pt x="1674" y="482"/>
                  </a:lnTo>
                  <a:lnTo>
                    <a:pt x="1638" y="454"/>
                  </a:lnTo>
                  <a:lnTo>
                    <a:pt x="1674" y="474"/>
                  </a:lnTo>
                  <a:lnTo>
                    <a:pt x="1662" y="431"/>
                  </a:lnTo>
                  <a:lnTo>
                    <a:pt x="1686" y="417"/>
                  </a:lnTo>
                  <a:lnTo>
                    <a:pt x="1690" y="512"/>
                  </a:lnTo>
                  <a:lnTo>
                    <a:pt x="1719" y="455"/>
                  </a:lnTo>
                  <a:lnTo>
                    <a:pt x="1700" y="413"/>
                  </a:lnTo>
                  <a:lnTo>
                    <a:pt x="1720" y="440"/>
                  </a:lnTo>
                  <a:lnTo>
                    <a:pt x="1757" y="363"/>
                  </a:lnTo>
                  <a:lnTo>
                    <a:pt x="1896" y="329"/>
                  </a:lnTo>
                  <a:lnTo>
                    <a:pt x="1859" y="306"/>
                  </a:lnTo>
                  <a:lnTo>
                    <a:pt x="1886" y="247"/>
                  </a:lnTo>
                  <a:lnTo>
                    <a:pt x="1991" y="205"/>
                  </a:lnTo>
                  <a:lnTo>
                    <a:pt x="1993" y="181"/>
                  </a:lnTo>
                  <a:lnTo>
                    <a:pt x="1969" y="160"/>
                  </a:lnTo>
                  <a:lnTo>
                    <a:pt x="1969" y="107"/>
                  </a:lnTo>
                  <a:lnTo>
                    <a:pt x="1910" y="86"/>
                  </a:lnTo>
                  <a:lnTo>
                    <a:pt x="1868" y="180"/>
                  </a:lnTo>
                  <a:lnTo>
                    <a:pt x="1690" y="213"/>
                  </a:lnTo>
                  <a:lnTo>
                    <a:pt x="1681" y="251"/>
                  </a:lnTo>
                  <a:lnTo>
                    <a:pt x="1578" y="268"/>
                  </a:lnTo>
                  <a:lnTo>
                    <a:pt x="1585" y="282"/>
                  </a:lnTo>
                  <a:lnTo>
                    <a:pt x="1483" y="336"/>
                  </a:lnTo>
                  <a:lnTo>
                    <a:pt x="1440" y="334"/>
                  </a:lnTo>
                  <a:lnTo>
                    <a:pt x="1436" y="319"/>
                  </a:lnTo>
                  <a:lnTo>
                    <a:pt x="1446" y="299"/>
                  </a:lnTo>
                  <a:lnTo>
                    <a:pt x="1456" y="290"/>
                  </a:lnTo>
                  <a:lnTo>
                    <a:pt x="1460" y="271"/>
                  </a:lnTo>
                  <a:lnTo>
                    <a:pt x="1446" y="232"/>
                  </a:lnTo>
                  <a:lnTo>
                    <a:pt x="1411" y="246"/>
                  </a:lnTo>
                  <a:lnTo>
                    <a:pt x="1422" y="180"/>
                  </a:lnTo>
                  <a:lnTo>
                    <a:pt x="1370" y="160"/>
                  </a:lnTo>
                  <a:lnTo>
                    <a:pt x="1328" y="205"/>
                  </a:lnTo>
                  <a:lnTo>
                    <a:pt x="1314" y="320"/>
                  </a:lnTo>
                  <a:lnTo>
                    <a:pt x="1280" y="324"/>
                  </a:lnTo>
                  <a:lnTo>
                    <a:pt x="1270" y="270"/>
                  </a:lnTo>
                  <a:lnTo>
                    <a:pt x="1297" y="183"/>
                  </a:lnTo>
                  <a:lnTo>
                    <a:pt x="1273" y="197"/>
                  </a:lnTo>
                  <a:lnTo>
                    <a:pt x="1315" y="153"/>
                  </a:lnTo>
                  <a:lnTo>
                    <a:pt x="1408" y="150"/>
                  </a:lnTo>
                  <a:lnTo>
                    <a:pt x="1391" y="126"/>
                  </a:lnTo>
                  <a:lnTo>
                    <a:pt x="1386" y="126"/>
                  </a:lnTo>
                  <a:lnTo>
                    <a:pt x="1251" y="115"/>
                  </a:lnTo>
                  <a:lnTo>
                    <a:pt x="1273" y="84"/>
                  </a:lnTo>
                  <a:lnTo>
                    <a:pt x="1190" y="122"/>
                  </a:lnTo>
                  <a:lnTo>
                    <a:pt x="1127" y="122"/>
                  </a:lnTo>
                  <a:lnTo>
                    <a:pt x="1204" y="64"/>
                  </a:lnTo>
                  <a:lnTo>
                    <a:pt x="1041" y="29"/>
                  </a:lnTo>
                  <a:lnTo>
                    <a:pt x="1019" y="0"/>
                  </a:lnTo>
                  <a:lnTo>
                    <a:pt x="1019" y="18"/>
                  </a:lnTo>
                  <a:lnTo>
                    <a:pt x="64" y="18"/>
                  </a:lnTo>
                  <a:lnTo>
                    <a:pt x="83" y="58"/>
                  </a:lnTo>
                  <a:lnTo>
                    <a:pt x="60" y="86"/>
                  </a:lnTo>
                  <a:lnTo>
                    <a:pt x="69" y="56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5097AB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78" name="Freeform 202"/>
            <p:cNvSpPr>
              <a:spLocks/>
            </p:cNvSpPr>
            <p:nvPr/>
          </p:nvSpPr>
          <p:spPr bwMode="auto">
            <a:xfrm>
              <a:off x="9974300" y="1878297"/>
              <a:ext cx="69850" cy="25527"/>
            </a:xfrm>
            <a:custGeom>
              <a:avLst/>
              <a:gdLst>
                <a:gd name="T0" fmla="*/ 0 w 104"/>
                <a:gd name="T1" fmla="*/ 10 h 34"/>
                <a:gd name="T2" fmla="*/ 65 w 104"/>
                <a:gd name="T3" fmla="*/ 0 h 34"/>
                <a:gd name="T4" fmla="*/ 104 w 104"/>
                <a:gd name="T5" fmla="*/ 17 h 34"/>
                <a:gd name="T6" fmla="*/ 84 w 104"/>
                <a:gd name="T7" fmla="*/ 34 h 34"/>
                <a:gd name="T8" fmla="*/ 0 w 104"/>
                <a:gd name="T9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34">
                  <a:moveTo>
                    <a:pt x="0" y="10"/>
                  </a:moveTo>
                  <a:lnTo>
                    <a:pt x="65" y="0"/>
                  </a:lnTo>
                  <a:lnTo>
                    <a:pt x="104" y="17"/>
                  </a:lnTo>
                  <a:lnTo>
                    <a:pt x="84" y="3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79" name="Freeform 203"/>
            <p:cNvSpPr>
              <a:spLocks/>
            </p:cNvSpPr>
            <p:nvPr/>
          </p:nvSpPr>
          <p:spPr bwMode="auto">
            <a:xfrm>
              <a:off x="3948925" y="5458726"/>
              <a:ext cx="123825" cy="145098"/>
            </a:xfrm>
            <a:custGeom>
              <a:avLst/>
              <a:gdLst>
                <a:gd name="T0" fmla="*/ 0 w 182"/>
                <a:gd name="T1" fmla="*/ 149 h 183"/>
                <a:gd name="T2" fmla="*/ 31 w 182"/>
                <a:gd name="T3" fmla="*/ 6 h 183"/>
                <a:gd name="T4" fmla="*/ 58 w 182"/>
                <a:gd name="T5" fmla="*/ 0 h 183"/>
                <a:gd name="T6" fmla="*/ 160 w 182"/>
                <a:gd name="T7" fmla="*/ 72 h 183"/>
                <a:gd name="T8" fmla="*/ 182 w 182"/>
                <a:gd name="T9" fmla="*/ 100 h 183"/>
                <a:gd name="T10" fmla="*/ 174 w 182"/>
                <a:gd name="T11" fmla="*/ 139 h 183"/>
                <a:gd name="T12" fmla="*/ 125 w 182"/>
                <a:gd name="T13" fmla="*/ 183 h 183"/>
                <a:gd name="T14" fmla="*/ 0 w 182"/>
                <a:gd name="T15" fmla="*/ 14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3">
                  <a:moveTo>
                    <a:pt x="0" y="149"/>
                  </a:moveTo>
                  <a:lnTo>
                    <a:pt x="31" y="6"/>
                  </a:lnTo>
                  <a:lnTo>
                    <a:pt x="58" y="0"/>
                  </a:lnTo>
                  <a:lnTo>
                    <a:pt x="160" y="72"/>
                  </a:lnTo>
                  <a:lnTo>
                    <a:pt x="182" y="100"/>
                  </a:lnTo>
                  <a:lnTo>
                    <a:pt x="174" y="139"/>
                  </a:lnTo>
                  <a:lnTo>
                    <a:pt x="125" y="183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80" name="Freeform 204"/>
            <p:cNvSpPr>
              <a:spLocks/>
            </p:cNvSpPr>
            <p:nvPr/>
          </p:nvSpPr>
          <p:spPr bwMode="auto">
            <a:xfrm>
              <a:off x="3601262" y="4252262"/>
              <a:ext cx="315913" cy="319753"/>
            </a:xfrm>
            <a:custGeom>
              <a:avLst/>
              <a:gdLst>
                <a:gd name="T0" fmla="*/ 0 w 464"/>
                <a:gd name="T1" fmla="*/ 111 h 398"/>
                <a:gd name="T2" fmla="*/ 42 w 464"/>
                <a:gd name="T3" fmla="*/ 178 h 398"/>
                <a:gd name="T4" fmla="*/ 111 w 464"/>
                <a:gd name="T5" fmla="*/ 188 h 398"/>
                <a:gd name="T6" fmla="*/ 131 w 464"/>
                <a:gd name="T7" fmla="*/ 215 h 398"/>
                <a:gd name="T8" fmla="*/ 200 w 464"/>
                <a:gd name="T9" fmla="*/ 211 h 398"/>
                <a:gd name="T10" fmla="*/ 190 w 464"/>
                <a:gd name="T11" fmla="*/ 332 h 398"/>
                <a:gd name="T12" fmla="*/ 221 w 464"/>
                <a:gd name="T13" fmla="*/ 382 h 398"/>
                <a:gd name="T14" fmla="*/ 260 w 464"/>
                <a:gd name="T15" fmla="*/ 398 h 398"/>
                <a:gd name="T16" fmla="*/ 343 w 464"/>
                <a:gd name="T17" fmla="*/ 350 h 398"/>
                <a:gd name="T18" fmla="*/ 311 w 464"/>
                <a:gd name="T19" fmla="*/ 342 h 398"/>
                <a:gd name="T20" fmla="*/ 292 w 464"/>
                <a:gd name="T21" fmla="*/ 277 h 398"/>
                <a:gd name="T22" fmla="*/ 353 w 464"/>
                <a:gd name="T23" fmla="*/ 290 h 398"/>
                <a:gd name="T24" fmla="*/ 437 w 464"/>
                <a:gd name="T25" fmla="*/ 249 h 398"/>
                <a:gd name="T26" fmla="*/ 416 w 464"/>
                <a:gd name="T27" fmla="*/ 215 h 398"/>
                <a:gd name="T28" fmla="*/ 444 w 464"/>
                <a:gd name="T29" fmla="*/ 186 h 398"/>
                <a:gd name="T30" fmla="*/ 432 w 464"/>
                <a:gd name="T31" fmla="*/ 162 h 398"/>
                <a:gd name="T32" fmla="*/ 464 w 464"/>
                <a:gd name="T33" fmla="*/ 138 h 398"/>
                <a:gd name="T34" fmla="*/ 422 w 464"/>
                <a:gd name="T35" fmla="*/ 132 h 398"/>
                <a:gd name="T36" fmla="*/ 422 w 464"/>
                <a:gd name="T37" fmla="*/ 101 h 398"/>
                <a:gd name="T38" fmla="*/ 355 w 464"/>
                <a:gd name="T39" fmla="*/ 67 h 398"/>
                <a:gd name="T40" fmla="*/ 385 w 464"/>
                <a:gd name="T41" fmla="*/ 58 h 398"/>
                <a:gd name="T42" fmla="*/ 181 w 464"/>
                <a:gd name="T43" fmla="*/ 63 h 398"/>
                <a:gd name="T44" fmla="*/ 115 w 464"/>
                <a:gd name="T45" fmla="*/ 0 h 398"/>
                <a:gd name="T46" fmla="*/ 119 w 464"/>
                <a:gd name="T47" fmla="*/ 31 h 398"/>
                <a:gd name="T48" fmla="*/ 61 w 464"/>
                <a:gd name="T49" fmla="*/ 53 h 398"/>
                <a:gd name="T50" fmla="*/ 77 w 464"/>
                <a:gd name="T51" fmla="*/ 101 h 398"/>
                <a:gd name="T52" fmla="*/ 56 w 464"/>
                <a:gd name="T53" fmla="*/ 118 h 398"/>
                <a:gd name="T54" fmla="*/ 42 w 464"/>
                <a:gd name="T55" fmla="*/ 76 h 398"/>
                <a:gd name="T56" fmla="*/ 65 w 464"/>
                <a:gd name="T57" fmla="*/ 19 h 398"/>
                <a:gd name="T58" fmla="*/ 0 w 464"/>
                <a:gd name="T59" fmla="*/ 11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4" h="398">
                  <a:moveTo>
                    <a:pt x="0" y="111"/>
                  </a:moveTo>
                  <a:lnTo>
                    <a:pt x="42" y="178"/>
                  </a:lnTo>
                  <a:lnTo>
                    <a:pt x="111" y="188"/>
                  </a:lnTo>
                  <a:lnTo>
                    <a:pt x="131" y="215"/>
                  </a:lnTo>
                  <a:lnTo>
                    <a:pt x="200" y="211"/>
                  </a:lnTo>
                  <a:lnTo>
                    <a:pt x="190" y="332"/>
                  </a:lnTo>
                  <a:lnTo>
                    <a:pt x="221" y="382"/>
                  </a:lnTo>
                  <a:lnTo>
                    <a:pt x="260" y="398"/>
                  </a:lnTo>
                  <a:lnTo>
                    <a:pt x="343" y="350"/>
                  </a:lnTo>
                  <a:lnTo>
                    <a:pt x="311" y="342"/>
                  </a:lnTo>
                  <a:lnTo>
                    <a:pt x="292" y="277"/>
                  </a:lnTo>
                  <a:lnTo>
                    <a:pt x="353" y="290"/>
                  </a:lnTo>
                  <a:lnTo>
                    <a:pt x="437" y="249"/>
                  </a:lnTo>
                  <a:lnTo>
                    <a:pt x="416" y="215"/>
                  </a:lnTo>
                  <a:lnTo>
                    <a:pt x="444" y="186"/>
                  </a:lnTo>
                  <a:lnTo>
                    <a:pt x="432" y="162"/>
                  </a:lnTo>
                  <a:lnTo>
                    <a:pt x="464" y="138"/>
                  </a:lnTo>
                  <a:lnTo>
                    <a:pt x="422" y="132"/>
                  </a:lnTo>
                  <a:lnTo>
                    <a:pt x="422" y="101"/>
                  </a:lnTo>
                  <a:lnTo>
                    <a:pt x="355" y="67"/>
                  </a:lnTo>
                  <a:lnTo>
                    <a:pt x="385" y="58"/>
                  </a:lnTo>
                  <a:lnTo>
                    <a:pt x="181" y="63"/>
                  </a:lnTo>
                  <a:lnTo>
                    <a:pt x="115" y="0"/>
                  </a:lnTo>
                  <a:lnTo>
                    <a:pt x="119" y="31"/>
                  </a:lnTo>
                  <a:lnTo>
                    <a:pt x="61" y="53"/>
                  </a:lnTo>
                  <a:lnTo>
                    <a:pt x="77" y="101"/>
                  </a:lnTo>
                  <a:lnTo>
                    <a:pt x="56" y="118"/>
                  </a:lnTo>
                  <a:lnTo>
                    <a:pt x="42" y="76"/>
                  </a:lnTo>
                  <a:lnTo>
                    <a:pt x="65" y="19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81" name="Freeform 205"/>
            <p:cNvSpPr>
              <a:spLocks/>
            </p:cNvSpPr>
            <p:nvPr/>
          </p:nvSpPr>
          <p:spPr bwMode="auto">
            <a:xfrm>
              <a:off x="8226462" y="3960724"/>
              <a:ext cx="168275" cy="416485"/>
            </a:xfrm>
            <a:custGeom>
              <a:avLst/>
              <a:gdLst>
                <a:gd name="T0" fmla="*/ 0 w 241"/>
                <a:gd name="T1" fmla="*/ 25 h 514"/>
                <a:gd name="T2" fmla="*/ 37 w 241"/>
                <a:gd name="T3" fmla="*/ 80 h 514"/>
                <a:gd name="T4" fmla="*/ 83 w 241"/>
                <a:gd name="T5" fmla="*/ 102 h 514"/>
                <a:gd name="T6" fmla="*/ 58 w 241"/>
                <a:gd name="T7" fmla="*/ 140 h 514"/>
                <a:gd name="T8" fmla="*/ 144 w 241"/>
                <a:gd name="T9" fmla="*/ 212 h 514"/>
                <a:gd name="T10" fmla="*/ 182 w 241"/>
                <a:gd name="T11" fmla="*/ 302 h 514"/>
                <a:gd name="T12" fmla="*/ 183 w 241"/>
                <a:gd name="T13" fmla="*/ 382 h 514"/>
                <a:gd name="T14" fmla="*/ 81 w 241"/>
                <a:gd name="T15" fmla="*/ 449 h 514"/>
                <a:gd name="T16" fmla="*/ 99 w 241"/>
                <a:gd name="T17" fmla="*/ 514 h 514"/>
                <a:gd name="T18" fmla="*/ 131 w 241"/>
                <a:gd name="T19" fmla="*/ 469 h 514"/>
                <a:gd name="T20" fmla="*/ 149 w 241"/>
                <a:gd name="T21" fmla="*/ 482 h 514"/>
                <a:gd name="T22" fmla="*/ 158 w 241"/>
                <a:gd name="T23" fmla="*/ 453 h 514"/>
                <a:gd name="T24" fmla="*/ 241 w 241"/>
                <a:gd name="T25" fmla="*/ 407 h 514"/>
                <a:gd name="T26" fmla="*/ 231 w 241"/>
                <a:gd name="T27" fmla="*/ 278 h 514"/>
                <a:gd name="T28" fmla="*/ 117 w 241"/>
                <a:gd name="T29" fmla="*/ 157 h 514"/>
                <a:gd name="T30" fmla="*/ 130 w 241"/>
                <a:gd name="T31" fmla="*/ 119 h 514"/>
                <a:gd name="T32" fmla="*/ 196 w 241"/>
                <a:gd name="T33" fmla="*/ 60 h 514"/>
                <a:gd name="T34" fmla="*/ 103 w 241"/>
                <a:gd name="T35" fmla="*/ 0 h 514"/>
                <a:gd name="T36" fmla="*/ 0 w 241"/>
                <a:gd name="T37" fmla="*/ 25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1" h="514">
                  <a:moveTo>
                    <a:pt x="0" y="25"/>
                  </a:moveTo>
                  <a:lnTo>
                    <a:pt x="37" y="80"/>
                  </a:lnTo>
                  <a:lnTo>
                    <a:pt x="83" y="102"/>
                  </a:lnTo>
                  <a:lnTo>
                    <a:pt x="58" y="140"/>
                  </a:lnTo>
                  <a:lnTo>
                    <a:pt x="144" y="212"/>
                  </a:lnTo>
                  <a:lnTo>
                    <a:pt x="182" y="302"/>
                  </a:lnTo>
                  <a:lnTo>
                    <a:pt x="183" y="382"/>
                  </a:lnTo>
                  <a:lnTo>
                    <a:pt x="81" y="449"/>
                  </a:lnTo>
                  <a:lnTo>
                    <a:pt x="99" y="514"/>
                  </a:lnTo>
                  <a:lnTo>
                    <a:pt x="131" y="469"/>
                  </a:lnTo>
                  <a:lnTo>
                    <a:pt x="149" y="482"/>
                  </a:lnTo>
                  <a:lnTo>
                    <a:pt x="158" y="453"/>
                  </a:lnTo>
                  <a:lnTo>
                    <a:pt x="241" y="407"/>
                  </a:lnTo>
                  <a:lnTo>
                    <a:pt x="231" y="278"/>
                  </a:lnTo>
                  <a:lnTo>
                    <a:pt x="117" y="157"/>
                  </a:lnTo>
                  <a:lnTo>
                    <a:pt x="130" y="119"/>
                  </a:lnTo>
                  <a:lnTo>
                    <a:pt x="196" y="60"/>
                  </a:lnTo>
                  <a:lnTo>
                    <a:pt x="103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AEAEA">
                <a:lumMod val="90000"/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82" name="Freeform 206"/>
            <p:cNvSpPr>
              <a:spLocks/>
            </p:cNvSpPr>
            <p:nvPr/>
          </p:nvSpPr>
          <p:spPr bwMode="auto">
            <a:xfrm>
              <a:off x="6835812" y="4082983"/>
              <a:ext cx="227013" cy="180029"/>
            </a:xfrm>
            <a:custGeom>
              <a:avLst/>
              <a:gdLst>
                <a:gd name="T0" fmla="*/ 0 w 332"/>
                <a:gd name="T1" fmla="*/ 223 h 223"/>
                <a:gd name="T2" fmla="*/ 89 w 332"/>
                <a:gd name="T3" fmla="*/ 175 h 223"/>
                <a:gd name="T4" fmla="*/ 72 w 332"/>
                <a:gd name="T5" fmla="*/ 151 h 223"/>
                <a:gd name="T6" fmla="*/ 99 w 332"/>
                <a:gd name="T7" fmla="*/ 123 h 223"/>
                <a:gd name="T8" fmla="*/ 186 w 332"/>
                <a:gd name="T9" fmla="*/ 26 h 223"/>
                <a:gd name="T10" fmla="*/ 298 w 332"/>
                <a:gd name="T11" fmla="*/ 0 h 223"/>
                <a:gd name="T12" fmla="*/ 332 w 332"/>
                <a:gd name="T13" fmla="*/ 88 h 223"/>
                <a:gd name="T14" fmla="*/ 304 w 332"/>
                <a:gd name="T15" fmla="*/ 123 h 223"/>
                <a:gd name="T16" fmla="*/ 177 w 332"/>
                <a:gd name="T17" fmla="*/ 181 h 223"/>
                <a:gd name="T18" fmla="*/ 0 w 332"/>
                <a:gd name="T1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23">
                  <a:moveTo>
                    <a:pt x="0" y="223"/>
                  </a:moveTo>
                  <a:lnTo>
                    <a:pt x="89" y="175"/>
                  </a:lnTo>
                  <a:lnTo>
                    <a:pt x="72" y="151"/>
                  </a:lnTo>
                  <a:lnTo>
                    <a:pt x="99" y="123"/>
                  </a:lnTo>
                  <a:lnTo>
                    <a:pt x="186" y="26"/>
                  </a:lnTo>
                  <a:lnTo>
                    <a:pt x="298" y="0"/>
                  </a:lnTo>
                  <a:lnTo>
                    <a:pt x="332" y="88"/>
                  </a:lnTo>
                  <a:lnTo>
                    <a:pt x="304" y="123"/>
                  </a:lnTo>
                  <a:lnTo>
                    <a:pt x="177" y="18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83" name="Freeform 207"/>
            <p:cNvSpPr>
              <a:spLocks/>
            </p:cNvSpPr>
            <p:nvPr/>
          </p:nvSpPr>
          <p:spPr bwMode="auto">
            <a:xfrm>
              <a:off x="6813587" y="4131349"/>
              <a:ext cx="90488" cy="131663"/>
            </a:xfrm>
            <a:custGeom>
              <a:avLst/>
              <a:gdLst>
                <a:gd name="T0" fmla="*/ 0 w 127"/>
                <a:gd name="T1" fmla="*/ 29 h 160"/>
                <a:gd name="T2" fmla="*/ 28 w 127"/>
                <a:gd name="T3" fmla="*/ 160 h 160"/>
                <a:gd name="T4" fmla="*/ 117 w 127"/>
                <a:gd name="T5" fmla="*/ 112 h 160"/>
                <a:gd name="T6" fmla="*/ 100 w 127"/>
                <a:gd name="T7" fmla="*/ 88 h 160"/>
                <a:gd name="T8" fmla="*/ 127 w 127"/>
                <a:gd name="T9" fmla="*/ 60 h 160"/>
                <a:gd name="T10" fmla="*/ 127 w 127"/>
                <a:gd name="T11" fmla="*/ 21 h 160"/>
                <a:gd name="T12" fmla="*/ 62 w 127"/>
                <a:gd name="T13" fmla="*/ 0 h 160"/>
                <a:gd name="T14" fmla="*/ 0 w 127"/>
                <a:gd name="T15" fmla="*/ 2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60">
                  <a:moveTo>
                    <a:pt x="0" y="29"/>
                  </a:moveTo>
                  <a:lnTo>
                    <a:pt x="28" y="160"/>
                  </a:lnTo>
                  <a:lnTo>
                    <a:pt x="117" y="112"/>
                  </a:lnTo>
                  <a:lnTo>
                    <a:pt x="100" y="88"/>
                  </a:lnTo>
                  <a:lnTo>
                    <a:pt x="127" y="60"/>
                  </a:lnTo>
                  <a:lnTo>
                    <a:pt x="127" y="21"/>
                  </a:lnTo>
                  <a:lnTo>
                    <a:pt x="6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84" name="Freeform 208"/>
            <p:cNvSpPr>
              <a:spLocks/>
            </p:cNvSpPr>
            <p:nvPr/>
          </p:nvSpPr>
          <p:spPr bwMode="auto">
            <a:xfrm>
              <a:off x="6127787" y="3209707"/>
              <a:ext cx="220663" cy="204212"/>
            </a:xfrm>
            <a:custGeom>
              <a:avLst/>
              <a:gdLst>
                <a:gd name="T0" fmla="*/ 0 w 324"/>
                <a:gd name="T1" fmla="*/ 61 h 255"/>
                <a:gd name="T2" fmla="*/ 0 w 324"/>
                <a:gd name="T3" fmla="*/ 18 h 255"/>
                <a:gd name="T4" fmla="*/ 83 w 324"/>
                <a:gd name="T5" fmla="*/ 0 h 255"/>
                <a:gd name="T6" fmla="*/ 149 w 324"/>
                <a:gd name="T7" fmla="*/ 51 h 255"/>
                <a:gd name="T8" fmla="*/ 226 w 324"/>
                <a:gd name="T9" fmla="*/ 37 h 255"/>
                <a:gd name="T10" fmla="*/ 315 w 324"/>
                <a:gd name="T11" fmla="*/ 117 h 255"/>
                <a:gd name="T12" fmla="*/ 302 w 324"/>
                <a:gd name="T13" fmla="*/ 198 h 255"/>
                <a:gd name="T14" fmla="*/ 324 w 324"/>
                <a:gd name="T15" fmla="*/ 236 h 255"/>
                <a:gd name="T16" fmla="*/ 257 w 324"/>
                <a:gd name="T17" fmla="*/ 255 h 255"/>
                <a:gd name="T18" fmla="*/ 223 w 324"/>
                <a:gd name="T19" fmla="*/ 186 h 255"/>
                <a:gd name="T20" fmla="*/ 195 w 324"/>
                <a:gd name="T21" fmla="*/ 212 h 255"/>
                <a:gd name="T22" fmla="*/ 83 w 324"/>
                <a:gd name="T23" fmla="*/ 143 h 255"/>
                <a:gd name="T24" fmla="*/ 30 w 324"/>
                <a:gd name="T25" fmla="*/ 72 h 255"/>
                <a:gd name="T26" fmla="*/ 4 w 324"/>
                <a:gd name="T27" fmla="*/ 87 h 255"/>
                <a:gd name="T28" fmla="*/ 0 w 324"/>
                <a:gd name="T29" fmla="*/ 6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4" h="255">
                  <a:moveTo>
                    <a:pt x="0" y="61"/>
                  </a:moveTo>
                  <a:lnTo>
                    <a:pt x="0" y="18"/>
                  </a:lnTo>
                  <a:lnTo>
                    <a:pt x="83" y="0"/>
                  </a:lnTo>
                  <a:lnTo>
                    <a:pt x="149" y="51"/>
                  </a:lnTo>
                  <a:lnTo>
                    <a:pt x="226" y="37"/>
                  </a:lnTo>
                  <a:lnTo>
                    <a:pt x="315" y="117"/>
                  </a:lnTo>
                  <a:lnTo>
                    <a:pt x="302" y="198"/>
                  </a:lnTo>
                  <a:lnTo>
                    <a:pt x="324" y="236"/>
                  </a:lnTo>
                  <a:lnTo>
                    <a:pt x="257" y="255"/>
                  </a:lnTo>
                  <a:lnTo>
                    <a:pt x="223" y="186"/>
                  </a:lnTo>
                  <a:lnTo>
                    <a:pt x="195" y="212"/>
                  </a:lnTo>
                  <a:lnTo>
                    <a:pt x="83" y="143"/>
                  </a:lnTo>
                  <a:lnTo>
                    <a:pt x="30" y="72"/>
                  </a:lnTo>
                  <a:lnTo>
                    <a:pt x="4" y="87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85" name="Freeform 209"/>
            <p:cNvSpPr>
              <a:spLocks/>
            </p:cNvSpPr>
            <p:nvPr/>
          </p:nvSpPr>
          <p:spPr bwMode="auto">
            <a:xfrm>
              <a:off x="6076987" y="4780260"/>
              <a:ext cx="303213" cy="343936"/>
            </a:xfrm>
            <a:custGeom>
              <a:avLst/>
              <a:gdLst>
                <a:gd name="T0" fmla="*/ 0 w 437"/>
                <a:gd name="T1" fmla="*/ 401 h 428"/>
                <a:gd name="T2" fmla="*/ 56 w 437"/>
                <a:gd name="T3" fmla="*/ 385 h 428"/>
                <a:gd name="T4" fmla="*/ 339 w 437"/>
                <a:gd name="T5" fmla="*/ 428 h 428"/>
                <a:gd name="T6" fmla="*/ 402 w 437"/>
                <a:gd name="T7" fmla="*/ 409 h 428"/>
                <a:gd name="T8" fmla="*/ 360 w 437"/>
                <a:gd name="T9" fmla="*/ 375 h 428"/>
                <a:gd name="T10" fmla="*/ 360 w 437"/>
                <a:gd name="T11" fmla="*/ 246 h 428"/>
                <a:gd name="T12" fmla="*/ 437 w 437"/>
                <a:gd name="T13" fmla="*/ 246 h 428"/>
                <a:gd name="T14" fmla="*/ 431 w 437"/>
                <a:gd name="T15" fmla="*/ 176 h 428"/>
                <a:gd name="T16" fmla="*/ 360 w 437"/>
                <a:gd name="T17" fmla="*/ 183 h 428"/>
                <a:gd name="T18" fmla="*/ 353 w 437"/>
                <a:gd name="T19" fmla="*/ 58 h 428"/>
                <a:gd name="T20" fmla="*/ 320 w 437"/>
                <a:gd name="T21" fmla="*/ 37 h 428"/>
                <a:gd name="T22" fmla="*/ 276 w 437"/>
                <a:gd name="T23" fmla="*/ 38 h 428"/>
                <a:gd name="T24" fmla="*/ 263 w 437"/>
                <a:gd name="T25" fmla="*/ 75 h 428"/>
                <a:gd name="T26" fmla="*/ 215 w 437"/>
                <a:gd name="T27" fmla="*/ 79 h 428"/>
                <a:gd name="T28" fmla="*/ 159 w 437"/>
                <a:gd name="T29" fmla="*/ 0 h 428"/>
                <a:gd name="T30" fmla="*/ 28 w 437"/>
                <a:gd name="T31" fmla="*/ 16 h 428"/>
                <a:gd name="T32" fmla="*/ 76 w 437"/>
                <a:gd name="T33" fmla="*/ 177 h 428"/>
                <a:gd name="T34" fmla="*/ 0 w 437"/>
                <a:gd name="T35" fmla="*/ 401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7" h="428">
                  <a:moveTo>
                    <a:pt x="0" y="401"/>
                  </a:moveTo>
                  <a:lnTo>
                    <a:pt x="56" y="385"/>
                  </a:lnTo>
                  <a:lnTo>
                    <a:pt x="339" y="428"/>
                  </a:lnTo>
                  <a:lnTo>
                    <a:pt x="402" y="409"/>
                  </a:lnTo>
                  <a:lnTo>
                    <a:pt x="360" y="375"/>
                  </a:lnTo>
                  <a:lnTo>
                    <a:pt x="360" y="246"/>
                  </a:lnTo>
                  <a:lnTo>
                    <a:pt x="437" y="246"/>
                  </a:lnTo>
                  <a:lnTo>
                    <a:pt x="431" y="176"/>
                  </a:lnTo>
                  <a:lnTo>
                    <a:pt x="360" y="183"/>
                  </a:lnTo>
                  <a:lnTo>
                    <a:pt x="353" y="58"/>
                  </a:lnTo>
                  <a:lnTo>
                    <a:pt x="320" y="37"/>
                  </a:lnTo>
                  <a:lnTo>
                    <a:pt x="276" y="38"/>
                  </a:lnTo>
                  <a:lnTo>
                    <a:pt x="263" y="75"/>
                  </a:lnTo>
                  <a:lnTo>
                    <a:pt x="215" y="79"/>
                  </a:lnTo>
                  <a:lnTo>
                    <a:pt x="159" y="0"/>
                  </a:lnTo>
                  <a:lnTo>
                    <a:pt x="28" y="16"/>
                  </a:lnTo>
                  <a:lnTo>
                    <a:pt x="76" y="177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86" name="Freeform 210"/>
            <p:cNvSpPr>
              <a:spLocks/>
            </p:cNvSpPr>
            <p:nvPr/>
          </p:nvSpPr>
          <p:spPr bwMode="auto">
            <a:xfrm>
              <a:off x="6088100" y="4749360"/>
              <a:ext cx="22225" cy="30900"/>
            </a:xfrm>
            <a:custGeom>
              <a:avLst/>
              <a:gdLst>
                <a:gd name="T0" fmla="*/ 0 w 34"/>
                <a:gd name="T1" fmla="*/ 12 h 38"/>
                <a:gd name="T2" fmla="*/ 11 w 34"/>
                <a:gd name="T3" fmla="*/ 38 h 38"/>
                <a:gd name="T4" fmla="*/ 34 w 34"/>
                <a:gd name="T5" fmla="*/ 0 h 38"/>
                <a:gd name="T6" fmla="*/ 0 w 34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8">
                  <a:moveTo>
                    <a:pt x="0" y="12"/>
                  </a:moveTo>
                  <a:lnTo>
                    <a:pt x="11" y="38"/>
                  </a:lnTo>
                  <a:lnTo>
                    <a:pt x="3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87" name="Freeform 211"/>
            <p:cNvSpPr>
              <a:spLocks/>
            </p:cNvSpPr>
            <p:nvPr/>
          </p:nvSpPr>
          <p:spPr bwMode="auto">
            <a:xfrm>
              <a:off x="6275425" y="5116135"/>
              <a:ext cx="227012" cy="259296"/>
            </a:xfrm>
            <a:custGeom>
              <a:avLst/>
              <a:gdLst>
                <a:gd name="T0" fmla="*/ 0 w 325"/>
                <a:gd name="T1" fmla="*/ 246 h 320"/>
                <a:gd name="T2" fmla="*/ 0 w 325"/>
                <a:gd name="T3" fmla="*/ 151 h 320"/>
                <a:gd name="T4" fmla="*/ 35 w 325"/>
                <a:gd name="T5" fmla="*/ 149 h 320"/>
                <a:gd name="T6" fmla="*/ 35 w 325"/>
                <a:gd name="T7" fmla="*/ 26 h 320"/>
                <a:gd name="T8" fmla="*/ 103 w 325"/>
                <a:gd name="T9" fmla="*/ 10 h 320"/>
                <a:gd name="T10" fmla="*/ 123 w 325"/>
                <a:gd name="T11" fmla="*/ 29 h 320"/>
                <a:gd name="T12" fmla="*/ 181 w 325"/>
                <a:gd name="T13" fmla="*/ 0 h 320"/>
                <a:gd name="T14" fmla="*/ 276 w 325"/>
                <a:gd name="T15" fmla="*/ 133 h 320"/>
                <a:gd name="T16" fmla="*/ 325 w 325"/>
                <a:gd name="T17" fmla="*/ 154 h 320"/>
                <a:gd name="T18" fmla="*/ 194 w 325"/>
                <a:gd name="T19" fmla="*/ 275 h 320"/>
                <a:gd name="T20" fmla="*/ 117 w 325"/>
                <a:gd name="T21" fmla="*/ 275 h 320"/>
                <a:gd name="T22" fmla="*/ 76 w 325"/>
                <a:gd name="T23" fmla="*/ 319 h 320"/>
                <a:gd name="T24" fmla="*/ 28 w 325"/>
                <a:gd name="T25" fmla="*/ 320 h 320"/>
                <a:gd name="T26" fmla="*/ 30 w 325"/>
                <a:gd name="T27" fmla="*/ 282 h 320"/>
                <a:gd name="T28" fmla="*/ 0 w 325"/>
                <a:gd name="T29" fmla="*/ 24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5" h="320">
                  <a:moveTo>
                    <a:pt x="0" y="246"/>
                  </a:moveTo>
                  <a:lnTo>
                    <a:pt x="0" y="151"/>
                  </a:lnTo>
                  <a:lnTo>
                    <a:pt x="35" y="149"/>
                  </a:lnTo>
                  <a:lnTo>
                    <a:pt x="35" y="26"/>
                  </a:lnTo>
                  <a:lnTo>
                    <a:pt x="103" y="10"/>
                  </a:lnTo>
                  <a:lnTo>
                    <a:pt x="123" y="29"/>
                  </a:lnTo>
                  <a:lnTo>
                    <a:pt x="181" y="0"/>
                  </a:lnTo>
                  <a:lnTo>
                    <a:pt x="276" y="133"/>
                  </a:lnTo>
                  <a:lnTo>
                    <a:pt x="325" y="154"/>
                  </a:lnTo>
                  <a:lnTo>
                    <a:pt x="194" y="275"/>
                  </a:lnTo>
                  <a:lnTo>
                    <a:pt x="117" y="275"/>
                  </a:lnTo>
                  <a:lnTo>
                    <a:pt x="76" y="319"/>
                  </a:lnTo>
                  <a:lnTo>
                    <a:pt x="28" y="320"/>
                  </a:lnTo>
                  <a:lnTo>
                    <a:pt x="30" y="282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88" name="Freeform 212"/>
            <p:cNvSpPr>
              <a:spLocks/>
            </p:cNvSpPr>
            <p:nvPr/>
          </p:nvSpPr>
          <p:spPr bwMode="auto">
            <a:xfrm>
              <a:off x="6496087" y="4680841"/>
              <a:ext cx="38100" cy="57771"/>
            </a:xfrm>
            <a:custGeom>
              <a:avLst/>
              <a:gdLst>
                <a:gd name="T0" fmla="*/ 0 w 59"/>
                <a:gd name="T1" fmla="*/ 10 h 69"/>
                <a:gd name="T2" fmla="*/ 7 w 59"/>
                <a:gd name="T3" fmla="*/ 36 h 69"/>
                <a:gd name="T4" fmla="*/ 20 w 59"/>
                <a:gd name="T5" fmla="*/ 69 h 69"/>
                <a:gd name="T6" fmla="*/ 59 w 59"/>
                <a:gd name="T7" fmla="*/ 28 h 69"/>
                <a:gd name="T8" fmla="*/ 56 w 59"/>
                <a:gd name="T9" fmla="*/ 0 h 69"/>
                <a:gd name="T10" fmla="*/ 0 w 59"/>
                <a:gd name="T11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9">
                  <a:moveTo>
                    <a:pt x="0" y="10"/>
                  </a:moveTo>
                  <a:lnTo>
                    <a:pt x="7" y="36"/>
                  </a:lnTo>
                  <a:lnTo>
                    <a:pt x="20" y="69"/>
                  </a:lnTo>
                  <a:lnTo>
                    <a:pt x="59" y="28"/>
                  </a:lnTo>
                  <a:lnTo>
                    <a:pt x="5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89" name="Freeform 213"/>
            <p:cNvSpPr>
              <a:spLocks/>
            </p:cNvSpPr>
            <p:nvPr/>
          </p:nvSpPr>
          <p:spPr bwMode="auto">
            <a:xfrm>
              <a:off x="6005550" y="4263012"/>
              <a:ext cx="179387" cy="310348"/>
            </a:xfrm>
            <a:custGeom>
              <a:avLst/>
              <a:gdLst>
                <a:gd name="T0" fmla="*/ 0 w 266"/>
                <a:gd name="T1" fmla="*/ 275 h 386"/>
                <a:gd name="T2" fmla="*/ 37 w 266"/>
                <a:gd name="T3" fmla="*/ 203 h 386"/>
                <a:gd name="T4" fmla="*/ 101 w 266"/>
                <a:gd name="T5" fmla="*/ 213 h 386"/>
                <a:gd name="T6" fmla="*/ 173 w 266"/>
                <a:gd name="T7" fmla="*/ 62 h 386"/>
                <a:gd name="T8" fmla="*/ 210 w 266"/>
                <a:gd name="T9" fmla="*/ 36 h 386"/>
                <a:gd name="T10" fmla="*/ 196 w 266"/>
                <a:gd name="T11" fmla="*/ 5 h 386"/>
                <a:gd name="T12" fmla="*/ 212 w 266"/>
                <a:gd name="T13" fmla="*/ 0 h 386"/>
                <a:gd name="T14" fmla="*/ 238 w 266"/>
                <a:gd name="T15" fmla="*/ 94 h 386"/>
                <a:gd name="T16" fmla="*/ 196 w 266"/>
                <a:gd name="T17" fmla="*/ 111 h 386"/>
                <a:gd name="T18" fmla="*/ 242 w 266"/>
                <a:gd name="T19" fmla="*/ 185 h 386"/>
                <a:gd name="T20" fmla="*/ 212 w 266"/>
                <a:gd name="T21" fmla="*/ 274 h 386"/>
                <a:gd name="T22" fmla="*/ 266 w 266"/>
                <a:gd name="T23" fmla="*/ 340 h 386"/>
                <a:gd name="T24" fmla="*/ 260 w 266"/>
                <a:gd name="T25" fmla="*/ 386 h 386"/>
                <a:gd name="T26" fmla="*/ 169 w 266"/>
                <a:gd name="T27" fmla="*/ 365 h 386"/>
                <a:gd name="T28" fmla="*/ 99 w 266"/>
                <a:gd name="T29" fmla="*/ 365 h 386"/>
                <a:gd name="T30" fmla="*/ 43 w 266"/>
                <a:gd name="T31" fmla="*/ 365 h 386"/>
                <a:gd name="T32" fmla="*/ 41 w 266"/>
                <a:gd name="T33" fmla="*/ 302 h 386"/>
                <a:gd name="T34" fmla="*/ 0 w 266"/>
                <a:gd name="T35" fmla="*/ 27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6" h="386">
                  <a:moveTo>
                    <a:pt x="0" y="275"/>
                  </a:moveTo>
                  <a:lnTo>
                    <a:pt x="37" y="203"/>
                  </a:lnTo>
                  <a:lnTo>
                    <a:pt x="101" y="213"/>
                  </a:lnTo>
                  <a:lnTo>
                    <a:pt x="173" y="62"/>
                  </a:lnTo>
                  <a:lnTo>
                    <a:pt x="210" y="36"/>
                  </a:lnTo>
                  <a:lnTo>
                    <a:pt x="196" y="5"/>
                  </a:lnTo>
                  <a:lnTo>
                    <a:pt x="212" y="0"/>
                  </a:lnTo>
                  <a:lnTo>
                    <a:pt x="238" y="94"/>
                  </a:lnTo>
                  <a:lnTo>
                    <a:pt x="196" y="111"/>
                  </a:lnTo>
                  <a:lnTo>
                    <a:pt x="242" y="185"/>
                  </a:lnTo>
                  <a:lnTo>
                    <a:pt x="212" y="274"/>
                  </a:lnTo>
                  <a:lnTo>
                    <a:pt x="266" y="340"/>
                  </a:lnTo>
                  <a:lnTo>
                    <a:pt x="260" y="386"/>
                  </a:lnTo>
                  <a:lnTo>
                    <a:pt x="169" y="365"/>
                  </a:lnTo>
                  <a:lnTo>
                    <a:pt x="99" y="365"/>
                  </a:lnTo>
                  <a:lnTo>
                    <a:pt x="43" y="365"/>
                  </a:lnTo>
                  <a:lnTo>
                    <a:pt x="41" y="302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90" name="Freeform 214"/>
            <p:cNvSpPr>
              <a:spLocks/>
            </p:cNvSpPr>
            <p:nvPr/>
          </p:nvSpPr>
          <p:spPr bwMode="auto">
            <a:xfrm>
              <a:off x="6148425" y="4310034"/>
              <a:ext cx="311150" cy="227052"/>
            </a:xfrm>
            <a:custGeom>
              <a:avLst/>
              <a:gdLst>
                <a:gd name="T0" fmla="*/ 0 w 452"/>
                <a:gd name="T1" fmla="*/ 214 h 280"/>
                <a:gd name="T2" fmla="*/ 30 w 452"/>
                <a:gd name="T3" fmla="*/ 125 h 280"/>
                <a:gd name="T4" fmla="*/ 145 w 452"/>
                <a:gd name="T5" fmla="*/ 103 h 280"/>
                <a:gd name="T6" fmla="*/ 155 w 452"/>
                <a:gd name="T7" fmla="*/ 73 h 280"/>
                <a:gd name="T8" fmla="*/ 207 w 452"/>
                <a:gd name="T9" fmla="*/ 65 h 280"/>
                <a:gd name="T10" fmla="*/ 285 w 452"/>
                <a:gd name="T11" fmla="*/ 0 h 280"/>
                <a:gd name="T12" fmla="*/ 309 w 452"/>
                <a:gd name="T13" fmla="*/ 75 h 280"/>
                <a:gd name="T14" fmla="*/ 369 w 452"/>
                <a:gd name="T15" fmla="*/ 103 h 280"/>
                <a:gd name="T16" fmla="*/ 452 w 452"/>
                <a:gd name="T17" fmla="*/ 204 h 280"/>
                <a:gd name="T18" fmla="*/ 242 w 452"/>
                <a:gd name="T19" fmla="*/ 232 h 280"/>
                <a:gd name="T20" fmla="*/ 174 w 452"/>
                <a:gd name="T21" fmla="*/ 204 h 280"/>
                <a:gd name="T22" fmla="*/ 145 w 452"/>
                <a:gd name="T23" fmla="*/ 252 h 280"/>
                <a:gd name="T24" fmla="*/ 82 w 452"/>
                <a:gd name="T25" fmla="*/ 252 h 280"/>
                <a:gd name="T26" fmla="*/ 54 w 452"/>
                <a:gd name="T27" fmla="*/ 280 h 280"/>
                <a:gd name="T28" fmla="*/ 0 w 452"/>
                <a:gd name="T29" fmla="*/ 21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280">
                  <a:moveTo>
                    <a:pt x="0" y="214"/>
                  </a:moveTo>
                  <a:lnTo>
                    <a:pt x="30" y="125"/>
                  </a:lnTo>
                  <a:lnTo>
                    <a:pt x="145" y="103"/>
                  </a:lnTo>
                  <a:lnTo>
                    <a:pt x="155" y="73"/>
                  </a:lnTo>
                  <a:lnTo>
                    <a:pt x="207" y="65"/>
                  </a:lnTo>
                  <a:lnTo>
                    <a:pt x="285" y="0"/>
                  </a:lnTo>
                  <a:lnTo>
                    <a:pt x="309" y="75"/>
                  </a:lnTo>
                  <a:lnTo>
                    <a:pt x="369" y="103"/>
                  </a:lnTo>
                  <a:lnTo>
                    <a:pt x="452" y="204"/>
                  </a:lnTo>
                  <a:lnTo>
                    <a:pt x="242" y="232"/>
                  </a:lnTo>
                  <a:lnTo>
                    <a:pt x="174" y="204"/>
                  </a:lnTo>
                  <a:lnTo>
                    <a:pt x="145" y="252"/>
                  </a:lnTo>
                  <a:lnTo>
                    <a:pt x="82" y="252"/>
                  </a:lnTo>
                  <a:lnTo>
                    <a:pt x="54" y="280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91" name="Freeform 215"/>
            <p:cNvSpPr>
              <a:spLocks/>
            </p:cNvSpPr>
            <p:nvPr/>
          </p:nvSpPr>
          <p:spPr bwMode="auto">
            <a:xfrm>
              <a:off x="6121437" y="3954007"/>
              <a:ext cx="257175" cy="456790"/>
            </a:xfrm>
            <a:custGeom>
              <a:avLst/>
              <a:gdLst>
                <a:gd name="T0" fmla="*/ 0 w 371"/>
                <a:gd name="T1" fmla="*/ 323 h 565"/>
                <a:gd name="T2" fmla="*/ 55 w 371"/>
                <a:gd name="T3" fmla="*/ 351 h 565"/>
                <a:gd name="T4" fmla="*/ 40 w 371"/>
                <a:gd name="T5" fmla="*/ 380 h 565"/>
                <a:gd name="T6" fmla="*/ 66 w 371"/>
                <a:gd name="T7" fmla="*/ 474 h 565"/>
                <a:gd name="T8" fmla="*/ 24 w 371"/>
                <a:gd name="T9" fmla="*/ 491 h 565"/>
                <a:gd name="T10" fmla="*/ 70 w 371"/>
                <a:gd name="T11" fmla="*/ 565 h 565"/>
                <a:gd name="T12" fmla="*/ 185 w 371"/>
                <a:gd name="T13" fmla="*/ 543 h 565"/>
                <a:gd name="T14" fmla="*/ 195 w 371"/>
                <a:gd name="T15" fmla="*/ 513 h 565"/>
                <a:gd name="T16" fmla="*/ 247 w 371"/>
                <a:gd name="T17" fmla="*/ 505 h 565"/>
                <a:gd name="T18" fmla="*/ 325 w 371"/>
                <a:gd name="T19" fmla="*/ 440 h 565"/>
                <a:gd name="T20" fmla="*/ 296 w 371"/>
                <a:gd name="T21" fmla="*/ 371 h 565"/>
                <a:gd name="T22" fmla="*/ 334 w 371"/>
                <a:gd name="T23" fmla="*/ 281 h 565"/>
                <a:gd name="T24" fmla="*/ 369 w 371"/>
                <a:gd name="T25" fmla="*/ 273 h 565"/>
                <a:gd name="T26" fmla="*/ 371 w 371"/>
                <a:gd name="T27" fmla="*/ 142 h 565"/>
                <a:gd name="T28" fmla="*/ 93 w 371"/>
                <a:gd name="T29" fmla="*/ 0 h 565"/>
                <a:gd name="T30" fmla="*/ 56 w 371"/>
                <a:gd name="T31" fmla="*/ 13 h 565"/>
                <a:gd name="T32" fmla="*/ 56 w 371"/>
                <a:gd name="T33" fmla="*/ 69 h 565"/>
                <a:gd name="T34" fmla="*/ 93 w 371"/>
                <a:gd name="T35" fmla="*/ 107 h 565"/>
                <a:gd name="T36" fmla="*/ 70 w 371"/>
                <a:gd name="T37" fmla="*/ 231 h 565"/>
                <a:gd name="T38" fmla="*/ 0 w 371"/>
                <a:gd name="T39" fmla="*/ 323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1" h="565">
                  <a:moveTo>
                    <a:pt x="0" y="323"/>
                  </a:moveTo>
                  <a:lnTo>
                    <a:pt x="55" y="351"/>
                  </a:lnTo>
                  <a:lnTo>
                    <a:pt x="40" y="380"/>
                  </a:lnTo>
                  <a:lnTo>
                    <a:pt x="66" y="474"/>
                  </a:lnTo>
                  <a:lnTo>
                    <a:pt x="24" y="491"/>
                  </a:lnTo>
                  <a:lnTo>
                    <a:pt x="70" y="565"/>
                  </a:lnTo>
                  <a:lnTo>
                    <a:pt x="185" y="543"/>
                  </a:lnTo>
                  <a:lnTo>
                    <a:pt x="195" y="513"/>
                  </a:lnTo>
                  <a:lnTo>
                    <a:pt x="247" y="505"/>
                  </a:lnTo>
                  <a:lnTo>
                    <a:pt x="325" y="440"/>
                  </a:lnTo>
                  <a:lnTo>
                    <a:pt x="296" y="371"/>
                  </a:lnTo>
                  <a:lnTo>
                    <a:pt x="334" y="281"/>
                  </a:lnTo>
                  <a:lnTo>
                    <a:pt x="369" y="273"/>
                  </a:lnTo>
                  <a:lnTo>
                    <a:pt x="371" y="142"/>
                  </a:lnTo>
                  <a:lnTo>
                    <a:pt x="93" y="0"/>
                  </a:lnTo>
                  <a:lnTo>
                    <a:pt x="56" y="13"/>
                  </a:lnTo>
                  <a:lnTo>
                    <a:pt x="56" y="69"/>
                  </a:lnTo>
                  <a:lnTo>
                    <a:pt x="93" y="107"/>
                  </a:lnTo>
                  <a:lnTo>
                    <a:pt x="70" y="231"/>
                  </a:lnTo>
                  <a:lnTo>
                    <a:pt x="0" y="32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92" name="Freeform 216"/>
            <p:cNvSpPr>
              <a:spLocks/>
            </p:cNvSpPr>
            <p:nvPr/>
          </p:nvSpPr>
          <p:spPr bwMode="auto">
            <a:xfrm>
              <a:off x="6067462" y="4512903"/>
              <a:ext cx="180975" cy="243173"/>
            </a:xfrm>
            <a:custGeom>
              <a:avLst/>
              <a:gdLst>
                <a:gd name="T0" fmla="*/ 0 w 262"/>
                <a:gd name="T1" fmla="*/ 263 h 301"/>
                <a:gd name="T2" fmla="*/ 29 w 262"/>
                <a:gd name="T3" fmla="*/ 301 h 301"/>
                <a:gd name="T4" fmla="*/ 63 w 262"/>
                <a:gd name="T5" fmla="*/ 289 h 301"/>
                <a:gd name="T6" fmla="*/ 117 w 262"/>
                <a:gd name="T7" fmla="*/ 292 h 301"/>
                <a:gd name="T8" fmla="*/ 164 w 262"/>
                <a:gd name="T9" fmla="*/ 261 h 301"/>
                <a:gd name="T10" fmla="*/ 178 w 262"/>
                <a:gd name="T11" fmla="*/ 199 h 301"/>
                <a:gd name="T12" fmla="*/ 227 w 262"/>
                <a:gd name="T13" fmla="*/ 151 h 301"/>
                <a:gd name="T14" fmla="*/ 262 w 262"/>
                <a:gd name="T15" fmla="*/ 0 h 301"/>
                <a:gd name="T16" fmla="*/ 199 w 262"/>
                <a:gd name="T17" fmla="*/ 0 h 301"/>
                <a:gd name="T18" fmla="*/ 171 w 262"/>
                <a:gd name="T19" fmla="*/ 28 h 301"/>
                <a:gd name="T20" fmla="*/ 165 w 262"/>
                <a:gd name="T21" fmla="*/ 74 h 301"/>
                <a:gd name="T22" fmla="*/ 74 w 262"/>
                <a:gd name="T23" fmla="*/ 53 h 301"/>
                <a:gd name="T24" fmla="*/ 71 w 262"/>
                <a:gd name="T25" fmla="*/ 85 h 301"/>
                <a:gd name="T26" fmla="*/ 109 w 262"/>
                <a:gd name="T27" fmla="*/ 88 h 301"/>
                <a:gd name="T28" fmla="*/ 97 w 262"/>
                <a:gd name="T29" fmla="*/ 206 h 301"/>
                <a:gd name="T30" fmla="*/ 53 w 262"/>
                <a:gd name="T31" fmla="*/ 192 h 301"/>
                <a:gd name="T32" fmla="*/ 0 w 262"/>
                <a:gd name="T33" fmla="*/ 2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2" h="301">
                  <a:moveTo>
                    <a:pt x="0" y="263"/>
                  </a:moveTo>
                  <a:lnTo>
                    <a:pt x="29" y="301"/>
                  </a:lnTo>
                  <a:lnTo>
                    <a:pt x="63" y="289"/>
                  </a:lnTo>
                  <a:lnTo>
                    <a:pt x="117" y="292"/>
                  </a:lnTo>
                  <a:lnTo>
                    <a:pt x="164" y="261"/>
                  </a:lnTo>
                  <a:lnTo>
                    <a:pt x="178" y="199"/>
                  </a:lnTo>
                  <a:lnTo>
                    <a:pt x="227" y="151"/>
                  </a:lnTo>
                  <a:lnTo>
                    <a:pt x="262" y="0"/>
                  </a:lnTo>
                  <a:lnTo>
                    <a:pt x="199" y="0"/>
                  </a:lnTo>
                  <a:lnTo>
                    <a:pt x="171" y="28"/>
                  </a:lnTo>
                  <a:lnTo>
                    <a:pt x="165" y="74"/>
                  </a:lnTo>
                  <a:lnTo>
                    <a:pt x="74" y="53"/>
                  </a:lnTo>
                  <a:lnTo>
                    <a:pt x="71" y="85"/>
                  </a:lnTo>
                  <a:lnTo>
                    <a:pt x="109" y="88"/>
                  </a:lnTo>
                  <a:lnTo>
                    <a:pt x="97" y="206"/>
                  </a:lnTo>
                  <a:lnTo>
                    <a:pt x="53" y="192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93" name="Freeform 217"/>
            <p:cNvSpPr>
              <a:spLocks/>
            </p:cNvSpPr>
            <p:nvPr/>
          </p:nvSpPr>
          <p:spPr bwMode="auto">
            <a:xfrm>
              <a:off x="6099212" y="4473941"/>
              <a:ext cx="449263" cy="513217"/>
            </a:xfrm>
            <a:custGeom>
              <a:avLst/>
              <a:gdLst>
                <a:gd name="T0" fmla="*/ 0 w 658"/>
                <a:gd name="T1" fmla="*/ 375 h 631"/>
                <a:gd name="T2" fmla="*/ 3 w 658"/>
                <a:gd name="T3" fmla="*/ 391 h 631"/>
                <a:gd name="T4" fmla="*/ 134 w 658"/>
                <a:gd name="T5" fmla="*/ 375 h 631"/>
                <a:gd name="T6" fmla="*/ 190 w 658"/>
                <a:gd name="T7" fmla="*/ 454 h 631"/>
                <a:gd name="T8" fmla="*/ 238 w 658"/>
                <a:gd name="T9" fmla="*/ 450 h 631"/>
                <a:gd name="T10" fmla="*/ 251 w 658"/>
                <a:gd name="T11" fmla="*/ 413 h 631"/>
                <a:gd name="T12" fmla="*/ 295 w 658"/>
                <a:gd name="T13" fmla="*/ 412 h 631"/>
                <a:gd name="T14" fmla="*/ 328 w 658"/>
                <a:gd name="T15" fmla="*/ 433 h 631"/>
                <a:gd name="T16" fmla="*/ 335 w 658"/>
                <a:gd name="T17" fmla="*/ 558 h 631"/>
                <a:gd name="T18" fmla="*/ 406 w 658"/>
                <a:gd name="T19" fmla="*/ 551 h 631"/>
                <a:gd name="T20" fmla="*/ 603 w 658"/>
                <a:gd name="T21" fmla="*/ 631 h 631"/>
                <a:gd name="T22" fmla="*/ 602 w 658"/>
                <a:gd name="T23" fmla="*/ 595 h 631"/>
                <a:gd name="T24" fmla="*/ 565 w 658"/>
                <a:gd name="T25" fmla="*/ 579 h 631"/>
                <a:gd name="T26" fmla="*/ 571 w 658"/>
                <a:gd name="T27" fmla="*/ 488 h 631"/>
                <a:gd name="T28" fmla="*/ 634 w 658"/>
                <a:gd name="T29" fmla="*/ 455 h 631"/>
                <a:gd name="T30" fmla="*/ 596 w 658"/>
                <a:gd name="T31" fmla="*/ 395 h 631"/>
                <a:gd name="T32" fmla="*/ 589 w 658"/>
                <a:gd name="T33" fmla="*/ 292 h 631"/>
                <a:gd name="T34" fmla="*/ 582 w 658"/>
                <a:gd name="T35" fmla="*/ 266 h 631"/>
                <a:gd name="T36" fmla="*/ 603 w 658"/>
                <a:gd name="T37" fmla="*/ 219 h 631"/>
                <a:gd name="T38" fmla="*/ 634 w 658"/>
                <a:gd name="T39" fmla="*/ 133 h 631"/>
                <a:gd name="T40" fmla="*/ 658 w 658"/>
                <a:gd name="T41" fmla="*/ 101 h 631"/>
                <a:gd name="T42" fmla="*/ 644 w 658"/>
                <a:gd name="T43" fmla="*/ 50 h 631"/>
                <a:gd name="T44" fmla="*/ 529 w 658"/>
                <a:gd name="T45" fmla="*/ 0 h 631"/>
                <a:gd name="T46" fmla="*/ 319 w 658"/>
                <a:gd name="T47" fmla="*/ 28 h 631"/>
                <a:gd name="T48" fmla="*/ 251 w 658"/>
                <a:gd name="T49" fmla="*/ 0 h 631"/>
                <a:gd name="T50" fmla="*/ 222 w 658"/>
                <a:gd name="T51" fmla="*/ 48 h 631"/>
                <a:gd name="T52" fmla="*/ 187 w 658"/>
                <a:gd name="T53" fmla="*/ 199 h 631"/>
                <a:gd name="T54" fmla="*/ 138 w 658"/>
                <a:gd name="T55" fmla="*/ 247 h 631"/>
                <a:gd name="T56" fmla="*/ 124 w 658"/>
                <a:gd name="T57" fmla="*/ 309 h 631"/>
                <a:gd name="T58" fmla="*/ 77 w 658"/>
                <a:gd name="T59" fmla="*/ 340 h 631"/>
                <a:gd name="T60" fmla="*/ 23 w 658"/>
                <a:gd name="T61" fmla="*/ 337 h 631"/>
                <a:gd name="T62" fmla="*/ 0 w 658"/>
                <a:gd name="T63" fmla="*/ 37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8" h="631">
                  <a:moveTo>
                    <a:pt x="0" y="375"/>
                  </a:moveTo>
                  <a:lnTo>
                    <a:pt x="3" y="391"/>
                  </a:lnTo>
                  <a:lnTo>
                    <a:pt x="134" y="375"/>
                  </a:lnTo>
                  <a:lnTo>
                    <a:pt x="190" y="454"/>
                  </a:lnTo>
                  <a:lnTo>
                    <a:pt x="238" y="450"/>
                  </a:lnTo>
                  <a:lnTo>
                    <a:pt x="251" y="413"/>
                  </a:lnTo>
                  <a:lnTo>
                    <a:pt x="295" y="412"/>
                  </a:lnTo>
                  <a:lnTo>
                    <a:pt x="328" y="433"/>
                  </a:lnTo>
                  <a:lnTo>
                    <a:pt x="335" y="558"/>
                  </a:lnTo>
                  <a:lnTo>
                    <a:pt x="406" y="551"/>
                  </a:lnTo>
                  <a:lnTo>
                    <a:pt x="603" y="631"/>
                  </a:lnTo>
                  <a:lnTo>
                    <a:pt x="602" y="595"/>
                  </a:lnTo>
                  <a:lnTo>
                    <a:pt x="565" y="579"/>
                  </a:lnTo>
                  <a:lnTo>
                    <a:pt x="571" y="488"/>
                  </a:lnTo>
                  <a:lnTo>
                    <a:pt x="634" y="455"/>
                  </a:lnTo>
                  <a:lnTo>
                    <a:pt x="596" y="395"/>
                  </a:lnTo>
                  <a:lnTo>
                    <a:pt x="589" y="292"/>
                  </a:lnTo>
                  <a:lnTo>
                    <a:pt x="582" y="266"/>
                  </a:lnTo>
                  <a:lnTo>
                    <a:pt x="603" y="219"/>
                  </a:lnTo>
                  <a:lnTo>
                    <a:pt x="634" y="133"/>
                  </a:lnTo>
                  <a:lnTo>
                    <a:pt x="658" y="101"/>
                  </a:lnTo>
                  <a:lnTo>
                    <a:pt x="644" y="50"/>
                  </a:lnTo>
                  <a:lnTo>
                    <a:pt x="529" y="0"/>
                  </a:lnTo>
                  <a:lnTo>
                    <a:pt x="319" y="28"/>
                  </a:lnTo>
                  <a:lnTo>
                    <a:pt x="251" y="0"/>
                  </a:lnTo>
                  <a:lnTo>
                    <a:pt x="222" y="48"/>
                  </a:lnTo>
                  <a:lnTo>
                    <a:pt x="187" y="199"/>
                  </a:lnTo>
                  <a:lnTo>
                    <a:pt x="138" y="247"/>
                  </a:lnTo>
                  <a:lnTo>
                    <a:pt x="124" y="309"/>
                  </a:lnTo>
                  <a:lnTo>
                    <a:pt x="77" y="340"/>
                  </a:lnTo>
                  <a:lnTo>
                    <a:pt x="23" y="337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94" name="Freeform 218"/>
            <p:cNvSpPr>
              <a:spLocks/>
            </p:cNvSpPr>
            <p:nvPr/>
          </p:nvSpPr>
          <p:spPr bwMode="auto">
            <a:xfrm>
              <a:off x="6570700" y="3583201"/>
              <a:ext cx="55562" cy="30900"/>
            </a:xfrm>
            <a:custGeom>
              <a:avLst/>
              <a:gdLst>
                <a:gd name="T0" fmla="*/ 0 w 80"/>
                <a:gd name="T1" fmla="*/ 23 h 43"/>
                <a:gd name="T2" fmla="*/ 28 w 80"/>
                <a:gd name="T3" fmla="*/ 43 h 43"/>
                <a:gd name="T4" fmla="*/ 80 w 80"/>
                <a:gd name="T5" fmla="*/ 0 h 43"/>
                <a:gd name="T6" fmla="*/ 0 w 80"/>
                <a:gd name="T7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3">
                  <a:moveTo>
                    <a:pt x="0" y="23"/>
                  </a:moveTo>
                  <a:lnTo>
                    <a:pt x="28" y="43"/>
                  </a:lnTo>
                  <a:lnTo>
                    <a:pt x="8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95" name="Freeform 219"/>
            <p:cNvSpPr>
              <a:spLocks/>
            </p:cNvSpPr>
            <p:nvPr/>
          </p:nvSpPr>
          <p:spPr bwMode="auto">
            <a:xfrm>
              <a:off x="5827750" y="4267042"/>
              <a:ext cx="65087" cy="173312"/>
            </a:xfrm>
            <a:custGeom>
              <a:avLst/>
              <a:gdLst>
                <a:gd name="T0" fmla="*/ 0 w 95"/>
                <a:gd name="T1" fmla="*/ 51 h 212"/>
                <a:gd name="T2" fmla="*/ 38 w 95"/>
                <a:gd name="T3" fmla="*/ 212 h 212"/>
                <a:gd name="T4" fmla="*/ 67 w 95"/>
                <a:gd name="T5" fmla="*/ 211 h 212"/>
                <a:gd name="T6" fmla="*/ 95 w 95"/>
                <a:gd name="T7" fmla="*/ 25 h 212"/>
                <a:gd name="T8" fmla="*/ 67 w 95"/>
                <a:gd name="T9" fmla="*/ 0 h 212"/>
                <a:gd name="T10" fmla="*/ 51 w 95"/>
                <a:gd name="T11" fmla="*/ 17 h 212"/>
                <a:gd name="T12" fmla="*/ 0 w 95"/>
                <a:gd name="T13" fmla="*/ 5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12">
                  <a:moveTo>
                    <a:pt x="0" y="51"/>
                  </a:moveTo>
                  <a:lnTo>
                    <a:pt x="38" y="212"/>
                  </a:lnTo>
                  <a:lnTo>
                    <a:pt x="67" y="211"/>
                  </a:lnTo>
                  <a:lnTo>
                    <a:pt x="95" y="25"/>
                  </a:lnTo>
                  <a:lnTo>
                    <a:pt x="67" y="0"/>
                  </a:lnTo>
                  <a:lnTo>
                    <a:pt x="51" y="17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96" name="Freeform 220"/>
            <p:cNvSpPr>
              <a:spLocks/>
            </p:cNvSpPr>
            <p:nvPr/>
          </p:nvSpPr>
          <p:spPr bwMode="auto">
            <a:xfrm>
              <a:off x="6029362" y="4555895"/>
              <a:ext cx="42863" cy="30900"/>
            </a:xfrm>
            <a:custGeom>
              <a:avLst/>
              <a:gdLst>
                <a:gd name="T0" fmla="*/ 0 w 62"/>
                <a:gd name="T1" fmla="*/ 42 h 42"/>
                <a:gd name="T2" fmla="*/ 6 w 62"/>
                <a:gd name="T3" fmla="*/ 0 h 42"/>
                <a:gd name="T4" fmla="*/ 62 w 62"/>
                <a:gd name="T5" fmla="*/ 0 h 42"/>
                <a:gd name="T6" fmla="*/ 62 w 62"/>
                <a:gd name="T7" fmla="*/ 35 h 42"/>
                <a:gd name="T8" fmla="*/ 0 w 6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2">
                  <a:moveTo>
                    <a:pt x="0" y="42"/>
                  </a:moveTo>
                  <a:lnTo>
                    <a:pt x="6" y="0"/>
                  </a:lnTo>
                  <a:lnTo>
                    <a:pt x="62" y="0"/>
                  </a:lnTo>
                  <a:lnTo>
                    <a:pt x="62" y="35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97" name="Freeform 221"/>
            <p:cNvSpPr>
              <a:spLocks/>
            </p:cNvSpPr>
            <p:nvPr/>
          </p:nvSpPr>
          <p:spPr bwMode="auto">
            <a:xfrm>
              <a:off x="6588162" y="4112540"/>
              <a:ext cx="357188" cy="407080"/>
            </a:xfrm>
            <a:custGeom>
              <a:avLst/>
              <a:gdLst>
                <a:gd name="T0" fmla="*/ 0 w 523"/>
                <a:gd name="T1" fmla="*/ 353 h 506"/>
                <a:gd name="T2" fmla="*/ 38 w 523"/>
                <a:gd name="T3" fmla="*/ 326 h 506"/>
                <a:gd name="T4" fmla="*/ 42 w 523"/>
                <a:gd name="T5" fmla="*/ 264 h 506"/>
                <a:gd name="T6" fmla="*/ 111 w 523"/>
                <a:gd name="T7" fmla="*/ 180 h 506"/>
                <a:gd name="T8" fmla="*/ 139 w 523"/>
                <a:gd name="T9" fmla="*/ 30 h 506"/>
                <a:gd name="T10" fmla="*/ 191 w 523"/>
                <a:gd name="T11" fmla="*/ 0 h 506"/>
                <a:gd name="T12" fmla="*/ 232 w 523"/>
                <a:gd name="T13" fmla="*/ 99 h 506"/>
                <a:gd name="T14" fmla="*/ 347 w 523"/>
                <a:gd name="T15" fmla="*/ 187 h 506"/>
                <a:gd name="T16" fmla="*/ 306 w 523"/>
                <a:gd name="T17" fmla="*/ 238 h 506"/>
                <a:gd name="T18" fmla="*/ 343 w 523"/>
                <a:gd name="T19" fmla="*/ 250 h 506"/>
                <a:gd name="T20" fmla="*/ 385 w 523"/>
                <a:gd name="T21" fmla="*/ 315 h 506"/>
                <a:gd name="T22" fmla="*/ 523 w 523"/>
                <a:gd name="T23" fmla="*/ 349 h 506"/>
                <a:gd name="T24" fmla="*/ 415 w 523"/>
                <a:gd name="T25" fmla="*/ 451 h 506"/>
                <a:gd name="T26" fmla="*/ 308 w 523"/>
                <a:gd name="T27" fmla="*/ 491 h 506"/>
                <a:gd name="T28" fmla="*/ 208 w 523"/>
                <a:gd name="T29" fmla="*/ 506 h 506"/>
                <a:gd name="T30" fmla="*/ 98 w 523"/>
                <a:gd name="T31" fmla="*/ 468 h 506"/>
                <a:gd name="T32" fmla="*/ 60 w 523"/>
                <a:gd name="T33" fmla="*/ 395 h 506"/>
                <a:gd name="T34" fmla="*/ 0 w 523"/>
                <a:gd name="T35" fmla="*/ 35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3" h="506">
                  <a:moveTo>
                    <a:pt x="0" y="353"/>
                  </a:moveTo>
                  <a:lnTo>
                    <a:pt x="38" y="326"/>
                  </a:lnTo>
                  <a:lnTo>
                    <a:pt x="42" y="264"/>
                  </a:lnTo>
                  <a:lnTo>
                    <a:pt x="111" y="180"/>
                  </a:lnTo>
                  <a:lnTo>
                    <a:pt x="139" y="30"/>
                  </a:lnTo>
                  <a:lnTo>
                    <a:pt x="191" y="0"/>
                  </a:lnTo>
                  <a:lnTo>
                    <a:pt x="232" y="99"/>
                  </a:lnTo>
                  <a:lnTo>
                    <a:pt x="347" y="187"/>
                  </a:lnTo>
                  <a:lnTo>
                    <a:pt x="306" y="238"/>
                  </a:lnTo>
                  <a:lnTo>
                    <a:pt x="343" y="250"/>
                  </a:lnTo>
                  <a:lnTo>
                    <a:pt x="385" y="315"/>
                  </a:lnTo>
                  <a:lnTo>
                    <a:pt x="523" y="349"/>
                  </a:lnTo>
                  <a:lnTo>
                    <a:pt x="415" y="451"/>
                  </a:lnTo>
                  <a:lnTo>
                    <a:pt x="308" y="491"/>
                  </a:lnTo>
                  <a:lnTo>
                    <a:pt x="208" y="506"/>
                  </a:lnTo>
                  <a:lnTo>
                    <a:pt x="98" y="468"/>
                  </a:lnTo>
                  <a:lnTo>
                    <a:pt x="60" y="395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98" name="Freeform 222"/>
            <p:cNvSpPr>
              <a:spLocks/>
            </p:cNvSpPr>
            <p:nvPr/>
          </p:nvSpPr>
          <p:spPr bwMode="auto">
            <a:xfrm>
              <a:off x="6797712" y="4263012"/>
              <a:ext cx="34925" cy="49709"/>
            </a:xfrm>
            <a:custGeom>
              <a:avLst/>
              <a:gdLst>
                <a:gd name="T0" fmla="*/ 0 w 53"/>
                <a:gd name="T1" fmla="*/ 51 h 63"/>
                <a:gd name="T2" fmla="*/ 37 w 53"/>
                <a:gd name="T3" fmla="*/ 63 h 63"/>
                <a:gd name="T4" fmla="*/ 53 w 53"/>
                <a:gd name="T5" fmla="*/ 45 h 63"/>
                <a:gd name="T6" fmla="*/ 24 w 53"/>
                <a:gd name="T7" fmla="*/ 41 h 63"/>
                <a:gd name="T8" fmla="*/ 53 w 53"/>
                <a:gd name="T9" fmla="*/ 25 h 63"/>
                <a:gd name="T10" fmla="*/ 41 w 53"/>
                <a:gd name="T11" fmla="*/ 0 h 63"/>
                <a:gd name="T12" fmla="*/ 0 w 53"/>
                <a:gd name="T13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63">
                  <a:moveTo>
                    <a:pt x="0" y="51"/>
                  </a:moveTo>
                  <a:lnTo>
                    <a:pt x="37" y="63"/>
                  </a:lnTo>
                  <a:lnTo>
                    <a:pt x="53" y="45"/>
                  </a:lnTo>
                  <a:lnTo>
                    <a:pt x="24" y="41"/>
                  </a:lnTo>
                  <a:lnTo>
                    <a:pt x="53" y="25"/>
                  </a:lnTo>
                  <a:lnTo>
                    <a:pt x="41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199" name="Freeform 223"/>
            <p:cNvSpPr>
              <a:spLocks/>
            </p:cNvSpPr>
            <p:nvPr/>
          </p:nvSpPr>
          <p:spPr bwMode="auto">
            <a:xfrm>
              <a:off x="6010312" y="4555895"/>
              <a:ext cx="131763" cy="170624"/>
            </a:xfrm>
            <a:custGeom>
              <a:avLst/>
              <a:gdLst>
                <a:gd name="T0" fmla="*/ 0 w 194"/>
                <a:gd name="T1" fmla="*/ 98 h 210"/>
                <a:gd name="T2" fmla="*/ 23 w 194"/>
                <a:gd name="T3" fmla="*/ 66 h 210"/>
                <a:gd name="T4" fmla="*/ 37 w 194"/>
                <a:gd name="T5" fmla="*/ 69 h 210"/>
                <a:gd name="T6" fmla="*/ 27 w 194"/>
                <a:gd name="T7" fmla="*/ 42 h 210"/>
                <a:gd name="T8" fmla="*/ 89 w 194"/>
                <a:gd name="T9" fmla="*/ 35 h 210"/>
                <a:gd name="T10" fmla="*/ 89 w 194"/>
                <a:gd name="T11" fmla="*/ 0 h 210"/>
                <a:gd name="T12" fmla="*/ 159 w 194"/>
                <a:gd name="T13" fmla="*/ 0 h 210"/>
                <a:gd name="T14" fmla="*/ 156 w 194"/>
                <a:gd name="T15" fmla="*/ 32 h 210"/>
                <a:gd name="T16" fmla="*/ 194 w 194"/>
                <a:gd name="T17" fmla="*/ 35 h 210"/>
                <a:gd name="T18" fmla="*/ 182 w 194"/>
                <a:gd name="T19" fmla="*/ 153 h 210"/>
                <a:gd name="T20" fmla="*/ 138 w 194"/>
                <a:gd name="T21" fmla="*/ 139 h 210"/>
                <a:gd name="T22" fmla="*/ 85 w 194"/>
                <a:gd name="T23" fmla="*/ 210 h 210"/>
                <a:gd name="T24" fmla="*/ 0 w 194"/>
                <a:gd name="T25" fmla="*/ 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" h="210">
                  <a:moveTo>
                    <a:pt x="0" y="98"/>
                  </a:moveTo>
                  <a:lnTo>
                    <a:pt x="23" y="66"/>
                  </a:lnTo>
                  <a:lnTo>
                    <a:pt x="37" y="69"/>
                  </a:lnTo>
                  <a:lnTo>
                    <a:pt x="27" y="42"/>
                  </a:lnTo>
                  <a:lnTo>
                    <a:pt x="89" y="35"/>
                  </a:lnTo>
                  <a:lnTo>
                    <a:pt x="89" y="0"/>
                  </a:lnTo>
                  <a:lnTo>
                    <a:pt x="159" y="0"/>
                  </a:lnTo>
                  <a:lnTo>
                    <a:pt x="156" y="32"/>
                  </a:lnTo>
                  <a:lnTo>
                    <a:pt x="194" y="35"/>
                  </a:lnTo>
                  <a:lnTo>
                    <a:pt x="182" y="153"/>
                  </a:lnTo>
                  <a:lnTo>
                    <a:pt x="138" y="139"/>
                  </a:lnTo>
                  <a:lnTo>
                    <a:pt x="85" y="21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00" name="Freeform 224"/>
            <p:cNvSpPr>
              <a:spLocks/>
            </p:cNvSpPr>
            <p:nvPr/>
          </p:nvSpPr>
          <p:spPr bwMode="auto">
            <a:xfrm>
              <a:off x="5192750" y="4225393"/>
              <a:ext cx="74612" cy="14778"/>
            </a:xfrm>
            <a:custGeom>
              <a:avLst/>
              <a:gdLst>
                <a:gd name="T0" fmla="*/ 0 w 104"/>
                <a:gd name="T1" fmla="*/ 18 h 18"/>
                <a:gd name="T2" fmla="*/ 6 w 104"/>
                <a:gd name="T3" fmla="*/ 0 h 18"/>
                <a:gd name="T4" fmla="*/ 104 w 104"/>
                <a:gd name="T5" fmla="*/ 7 h 18"/>
                <a:gd name="T6" fmla="*/ 0 w 10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8">
                  <a:moveTo>
                    <a:pt x="0" y="18"/>
                  </a:moveTo>
                  <a:lnTo>
                    <a:pt x="6" y="0"/>
                  </a:lnTo>
                  <a:lnTo>
                    <a:pt x="104" y="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01" name="Freeform 225"/>
            <p:cNvSpPr>
              <a:spLocks/>
            </p:cNvSpPr>
            <p:nvPr/>
          </p:nvSpPr>
          <p:spPr bwMode="auto">
            <a:xfrm>
              <a:off x="5729325" y="4303317"/>
              <a:ext cx="104775" cy="181372"/>
            </a:xfrm>
            <a:custGeom>
              <a:avLst/>
              <a:gdLst>
                <a:gd name="T0" fmla="*/ 0 w 149"/>
                <a:gd name="T1" fmla="*/ 211 h 224"/>
                <a:gd name="T2" fmla="*/ 16 w 149"/>
                <a:gd name="T3" fmla="*/ 57 h 224"/>
                <a:gd name="T4" fmla="*/ 8 w 149"/>
                <a:gd name="T5" fmla="*/ 8 h 224"/>
                <a:gd name="T6" fmla="*/ 101 w 149"/>
                <a:gd name="T7" fmla="*/ 0 h 224"/>
                <a:gd name="T8" fmla="*/ 149 w 149"/>
                <a:gd name="T9" fmla="*/ 176 h 224"/>
                <a:gd name="T10" fmla="*/ 39 w 149"/>
                <a:gd name="T11" fmla="*/ 224 h 224"/>
                <a:gd name="T12" fmla="*/ 0 w 149"/>
                <a:gd name="T13" fmla="*/ 21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4">
                  <a:moveTo>
                    <a:pt x="0" y="211"/>
                  </a:moveTo>
                  <a:lnTo>
                    <a:pt x="16" y="57"/>
                  </a:lnTo>
                  <a:lnTo>
                    <a:pt x="8" y="8"/>
                  </a:lnTo>
                  <a:lnTo>
                    <a:pt x="101" y="0"/>
                  </a:lnTo>
                  <a:lnTo>
                    <a:pt x="149" y="176"/>
                  </a:lnTo>
                  <a:lnTo>
                    <a:pt x="39" y="224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02" name="Freeform 226"/>
            <p:cNvSpPr>
              <a:spLocks/>
            </p:cNvSpPr>
            <p:nvPr/>
          </p:nvSpPr>
          <p:spPr bwMode="auto">
            <a:xfrm>
              <a:off x="5449925" y="4263012"/>
              <a:ext cx="173037" cy="150472"/>
            </a:xfrm>
            <a:custGeom>
              <a:avLst/>
              <a:gdLst>
                <a:gd name="T0" fmla="*/ 0 w 253"/>
                <a:gd name="T1" fmla="*/ 61 h 186"/>
                <a:gd name="T2" fmla="*/ 42 w 253"/>
                <a:gd name="T3" fmla="*/ 35 h 186"/>
                <a:gd name="T4" fmla="*/ 42 w 253"/>
                <a:gd name="T5" fmla="*/ 0 h 186"/>
                <a:gd name="T6" fmla="*/ 125 w 253"/>
                <a:gd name="T7" fmla="*/ 7 h 186"/>
                <a:gd name="T8" fmla="*/ 150 w 253"/>
                <a:gd name="T9" fmla="*/ 25 h 186"/>
                <a:gd name="T10" fmla="*/ 208 w 253"/>
                <a:gd name="T11" fmla="*/ 4 h 186"/>
                <a:gd name="T12" fmla="*/ 243 w 253"/>
                <a:gd name="T13" fmla="*/ 87 h 186"/>
                <a:gd name="T14" fmla="*/ 253 w 253"/>
                <a:gd name="T15" fmla="*/ 149 h 186"/>
                <a:gd name="T16" fmla="*/ 230 w 253"/>
                <a:gd name="T17" fmla="*/ 146 h 186"/>
                <a:gd name="T18" fmla="*/ 226 w 253"/>
                <a:gd name="T19" fmla="*/ 180 h 186"/>
                <a:gd name="T20" fmla="*/ 188 w 253"/>
                <a:gd name="T21" fmla="*/ 186 h 186"/>
                <a:gd name="T22" fmla="*/ 188 w 253"/>
                <a:gd name="T23" fmla="*/ 149 h 186"/>
                <a:gd name="T24" fmla="*/ 166 w 253"/>
                <a:gd name="T25" fmla="*/ 148 h 186"/>
                <a:gd name="T26" fmla="*/ 132 w 253"/>
                <a:gd name="T27" fmla="*/ 96 h 186"/>
                <a:gd name="T28" fmla="*/ 59 w 253"/>
                <a:gd name="T29" fmla="*/ 125 h 186"/>
                <a:gd name="T30" fmla="*/ 0 w 253"/>
                <a:gd name="T31" fmla="*/ 6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3" h="186">
                  <a:moveTo>
                    <a:pt x="0" y="61"/>
                  </a:moveTo>
                  <a:lnTo>
                    <a:pt x="42" y="35"/>
                  </a:lnTo>
                  <a:lnTo>
                    <a:pt x="42" y="0"/>
                  </a:lnTo>
                  <a:lnTo>
                    <a:pt x="125" y="7"/>
                  </a:lnTo>
                  <a:lnTo>
                    <a:pt x="150" y="25"/>
                  </a:lnTo>
                  <a:lnTo>
                    <a:pt x="208" y="4"/>
                  </a:lnTo>
                  <a:lnTo>
                    <a:pt x="243" y="87"/>
                  </a:lnTo>
                  <a:lnTo>
                    <a:pt x="253" y="149"/>
                  </a:lnTo>
                  <a:lnTo>
                    <a:pt x="230" y="146"/>
                  </a:lnTo>
                  <a:lnTo>
                    <a:pt x="226" y="180"/>
                  </a:lnTo>
                  <a:lnTo>
                    <a:pt x="188" y="186"/>
                  </a:lnTo>
                  <a:lnTo>
                    <a:pt x="188" y="149"/>
                  </a:lnTo>
                  <a:lnTo>
                    <a:pt x="166" y="148"/>
                  </a:lnTo>
                  <a:lnTo>
                    <a:pt x="132" y="96"/>
                  </a:lnTo>
                  <a:lnTo>
                    <a:pt x="59" y="125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03" name="Freeform 227"/>
            <p:cNvSpPr>
              <a:spLocks/>
            </p:cNvSpPr>
            <p:nvPr/>
          </p:nvSpPr>
          <p:spPr bwMode="auto">
            <a:xfrm>
              <a:off x="6864387" y="3782039"/>
              <a:ext cx="44450" cy="13435"/>
            </a:xfrm>
            <a:custGeom>
              <a:avLst/>
              <a:gdLst>
                <a:gd name="T0" fmla="*/ 0 w 63"/>
                <a:gd name="T1" fmla="*/ 0 h 19"/>
                <a:gd name="T2" fmla="*/ 35 w 63"/>
                <a:gd name="T3" fmla="*/ 19 h 19"/>
                <a:gd name="T4" fmla="*/ 63 w 63"/>
                <a:gd name="T5" fmla="*/ 5 h 19"/>
                <a:gd name="T6" fmla="*/ 0 w 63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19">
                  <a:moveTo>
                    <a:pt x="0" y="0"/>
                  </a:moveTo>
                  <a:lnTo>
                    <a:pt x="35" y="19"/>
                  </a:lnTo>
                  <a:lnTo>
                    <a:pt x="6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04" name="Freeform 228"/>
            <p:cNvSpPr>
              <a:spLocks/>
            </p:cNvSpPr>
            <p:nvPr/>
          </p:nvSpPr>
          <p:spPr bwMode="auto">
            <a:xfrm>
              <a:off x="6610387" y="3658437"/>
              <a:ext cx="36513" cy="118228"/>
            </a:xfrm>
            <a:custGeom>
              <a:avLst/>
              <a:gdLst>
                <a:gd name="T0" fmla="*/ 0 w 55"/>
                <a:gd name="T1" fmla="*/ 73 h 147"/>
                <a:gd name="T2" fmla="*/ 28 w 55"/>
                <a:gd name="T3" fmla="*/ 147 h 147"/>
                <a:gd name="T4" fmla="*/ 32 w 55"/>
                <a:gd name="T5" fmla="*/ 146 h 147"/>
                <a:gd name="T6" fmla="*/ 49 w 55"/>
                <a:gd name="T7" fmla="*/ 67 h 147"/>
                <a:gd name="T8" fmla="*/ 28 w 55"/>
                <a:gd name="T9" fmla="*/ 73 h 147"/>
                <a:gd name="T10" fmla="*/ 32 w 55"/>
                <a:gd name="T11" fmla="*/ 39 h 147"/>
                <a:gd name="T12" fmla="*/ 50 w 55"/>
                <a:gd name="T13" fmla="*/ 21 h 147"/>
                <a:gd name="T14" fmla="*/ 55 w 55"/>
                <a:gd name="T15" fmla="*/ 0 h 147"/>
                <a:gd name="T16" fmla="*/ 36 w 55"/>
                <a:gd name="T17" fmla="*/ 2 h 147"/>
                <a:gd name="T18" fmla="*/ 0 w 55"/>
                <a:gd name="T19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47">
                  <a:moveTo>
                    <a:pt x="0" y="73"/>
                  </a:moveTo>
                  <a:lnTo>
                    <a:pt x="28" y="147"/>
                  </a:lnTo>
                  <a:lnTo>
                    <a:pt x="32" y="146"/>
                  </a:lnTo>
                  <a:lnTo>
                    <a:pt x="49" y="67"/>
                  </a:lnTo>
                  <a:lnTo>
                    <a:pt x="28" y="73"/>
                  </a:lnTo>
                  <a:lnTo>
                    <a:pt x="32" y="39"/>
                  </a:lnTo>
                  <a:lnTo>
                    <a:pt x="50" y="21"/>
                  </a:lnTo>
                  <a:lnTo>
                    <a:pt x="55" y="0"/>
                  </a:lnTo>
                  <a:lnTo>
                    <a:pt x="36" y="2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05" name="Freeform 229"/>
            <p:cNvSpPr>
              <a:spLocks/>
            </p:cNvSpPr>
            <p:nvPr/>
          </p:nvSpPr>
          <p:spPr bwMode="auto">
            <a:xfrm>
              <a:off x="5603912" y="4314065"/>
              <a:ext cx="139700" cy="178685"/>
            </a:xfrm>
            <a:custGeom>
              <a:avLst/>
              <a:gdLst>
                <a:gd name="T0" fmla="*/ 0 w 203"/>
                <a:gd name="T1" fmla="*/ 145 h 218"/>
                <a:gd name="T2" fmla="*/ 1 w 203"/>
                <a:gd name="T3" fmla="*/ 113 h 218"/>
                <a:gd name="T4" fmla="*/ 5 w 203"/>
                <a:gd name="T5" fmla="*/ 79 h 218"/>
                <a:gd name="T6" fmla="*/ 28 w 203"/>
                <a:gd name="T7" fmla="*/ 82 h 218"/>
                <a:gd name="T8" fmla="*/ 18 w 203"/>
                <a:gd name="T9" fmla="*/ 20 h 218"/>
                <a:gd name="T10" fmla="*/ 78 w 203"/>
                <a:gd name="T11" fmla="*/ 0 h 218"/>
                <a:gd name="T12" fmla="*/ 115 w 203"/>
                <a:gd name="T13" fmla="*/ 14 h 218"/>
                <a:gd name="T14" fmla="*/ 132 w 203"/>
                <a:gd name="T15" fmla="*/ 37 h 218"/>
                <a:gd name="T16" fmla="*/ 203 w 203"/>
                <a:gd name="T17" fmla="*/ 43 h 218"/>
                <a:gd name="T18" fmla="*/ 187 w 203"/>
                <a:gd name="T19" fmla="*/ 197 h 218"/>
                <a:gd name="T20" fmla="*/ 32 w 203"/>
                <a:gd name="T21" fmla="*/ 218 h 218"/>
                <a:gd name="T22" fmla="*/ 36 w 203"/>
                <a:gd name="T23" fmla="*/ 169 h 218"/>
                <a:gd name="T24" fmla="*/ 0 w 203"/>
                <a:gd name="T25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18">
                  <a:moveTo>
                    <a:pt x="0" y="145"/>
                  </a:moveTo>
                  <a:lnTo>
                    <a:pt x="1" y="113"/>
                  </a:lnTo>
                  <a:lnTo>
                    <a:pt x="5" y="79"/>
                  </a:lnTo>
                  <a:lnTo>
                    <a:pt x="28" y="82"/>
                  </a:lnTo>
                  <a:lnTo>
                    <a:pt x="18" y="20"/>
                  </a:lnTo>
                  <a:lnTo>
                    <a:pt x="78" y="0"/>
                  </a:lnTo>
                  <a:lnTo>
                    <a:pt x="115" y="14"/>
                  </a:lnTo>
                  <a:lnTo>
                    <a:pt x="132" y="37"/>
                  </a:lnTo>
                  <a:lnTo>
                    <a:pt x="203" y="43"/>
                  </a:lnTo>
                  <a:lnTo>
                    <a:pt x="187" y="197"/>
                  </a:lnTo>
                  <a:lnTo>
                    <a:pt x="32" y="218"/>
                  </a:lnTo>
                  <a:lnTo>
                    <a:pt x="36" y="169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06" name="Freeform 230"/>
            <p:cNvSpPr>
              <a:spLocks/>
            </p:cNvSpPr>
            <p:nvPr/>
          </p:nvSpPr>
          <p:spPr bwMode="auto">
            <a:xfrm>
              <a:off x="6631025" y="3655750"/>
              <a:ext cx="101600" cy="127632"/>
            </a:xfrm>
            <a:custGeom>
              <a:avLst/>
              <a:gdLst>
                <a:gd name="T0" fmla="*/ 0 w 149"/>
                <a:gd name="T1" fmla="*/ 76 h 159"/>
                <a:gd name="T2" fmla="*/ 4 w 149"/>
                <a:gd name="T3" fmla="*/ 42 h 159"/>
                <a:gd name="T4" fmla="*/ 22 w 149"/>
                <a:gd name="T5" fmla="*/ 24 h 159"/>
                <a:gd name="T6" fmla="*/ 59 w 149"/>
                <a:gd name="T7" fmla="*/ 38 h 159"/>
                <a:gd name="T8" fmla="*/ 133 w 149"/>
                <a:gd name="T9" fmla="*/ 0 h 159"/>
                <a:gd name="T10" fmla="*/ 149 w 149"/>
                <a:gd name="T11" fmla="*/ 42 h 159"/>
                <a:gd name="T12" fmla="*/ 73 w 149"/>
                <a:gd name="T13" fmla="*/ 67 h 159"/>
                <a:gd name="T14" fmla="*/ 109 w 149"/>
                <a:gd name="T15" fmla="*/ 104 h 159"/>
                <a:gd name="T16" fmla="*/ 91 w 149"/>
                <a:gd name="T17" fmla="*/ 126 h 159"/>
                <a:gd name="T18" fmla="*/ 42 w 149"/>
                <a:gd name="T19" fmla="*/ 159 h 159"/>
                <a:gd name="T20" fmla="*/ 4 w 149"/>
                <a:gd name="T21" fmla="*/ 149 h 159"/>
                <a:gd name="T22" fmla="*/ 21 w 149"/>
                <a:gd name="T23" fmla="*/ 70 h 159"/>
                <a:gd name="T24" fmla="*/ 0 w 149"/>
                <a:gd name="T25" fmla="*/ 7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159">
                  <a:moveTo>
                    <a:pt x="0" y="76"/>
                  </a:moveTo>
                  <a:lnTo>
                    <a:pt x="4" y="42"/>
                  </a:lnTo>
                  <a:lnTo>
                    <a:pt x="22" y="24"/>
                  </a:lnTo>
                  <a:lnTo>
                    <a:pt x="59" y="38"/>
                  </a:lnTo>
                  <a:lnTo>
                    <a:pt x="133" y="0"/>
                  </a:lnTo>
                  <a:lnTo>
                    <a:pt x="149" y="42"/>
                  </a:lnTo>
                  <a:lnTo>
                    <a:pt x="73" y="67"/>
                  </a:lnTo>
                  <a:lnTo>
                    <a:pt x="109" y="104"/>
                  </a:lnTo>
                  <a:lnTo>
                    <a:pt x="91" y="126"/>
                  </a:lnTo>
                  <a:lnTo>
                    <a:pt x="42" y="159"/>
                  </a:lnTo>
                  <a:lnTo>
                    <a:pt x="4" y="149"/>
                  </a:lnTo>
                  <a:lnTo>
                    <a:pt x="21" y="7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07" name="Freeform 231"/>
            <p:cNvSpPr>
              <a:spLocks/>
            </p:cNvSpPr>
            <p:nvPr/>
          </p:nvSpPr>
          <p:spPr bwMode="auto">
            <a:xfrm>
              <a:off x="6610387" y="4490064"/>
              <a:ext cx="187325" cy="255265"/>
            </a:xfrm>
            <a:custGeom>
              <a:avLst/>
              <a:gdLst>
                <a:gd name="T0" fmla="*/ 0 w 274"/>
                <a:gd name="T1" fmla="*/ 20 h 316"/>
                <a:gd name="T2" fmla="*/ 38 w 274"/>
                <a:gd name="T3" fmla="*/ 87 h 316"/>
                <a:gd name="T4" fmla="*/ 0 w 274"/>
                <a:gd name="T5" fmla="*/ 149 h 316"/>
                <a:gd name="T6" fmla="*/ 28 w 274"/>
                <a:gd name="T7" fmla="*/ 166 h 316"/>
                <a:gd name="T8" fmla="*/ 8 w 274"/>
                <a:gd name="T9" fmla="*/ 190 h 316"/>
                <a:gd name="T10" fmla="*/ 188 w 274"/>
                <a:gd name="T11" fmla="*/ 316 h 316"/>
                <a:gd name="T12" fmla="*/ 263 w 274"/>
                <a:gd name="T13" fmla="*/ 215 h 316"/>
                <a:gd name="T14" fmla="*/ 246 w 274"/>
                <a:gd name="T15" fmla="*/ 187 h 316"/>
                <a:gd name="T16" fmla="*/ 246 w 274"/>
                <a:gd name="T17" fmla="*/ 61 h 316"/>
                <a:gd name="T18" fmla="*/ 274 w 274"/>
                <a:gd name="T19" fmla="*/ 23 h 316"/>
                <a:gd name="T20" fmla="*/ 174 w 274"/>
                <a:gd name="T21" fmla="*/ 38 h 316"/>
                <a:gd name="T22" fmla="*/ 64 w 274"/>
                <a:gd name="T23" fmla="*/ 0 h 316"/>
                <a:gd name="T24" fmla="*/ 0 w 274"/>
                <a:gd name="T25" fmla="*/ 2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316">
                  <a:moveTo>
                    <a:pt x="0" y="20"/>
                  </a:moveTo>
                  <a:lnTo>
                    <a:pt x="38" y="87"/>
                  </a:lnTo>
                  <a:lnTo>
                    <a:pt x="0" y="149"/>
                  </a:lnTo>
                  <a:lnTo>
                    <a:pt x="28" y="166"/>
                  </a:lnTo>
                  <a:lnTo>
                    <a:pt x="8" y="190"/>
                  </a:lnTo>
                  <a:lnTo>
                    <a:pt x="188" y="316"/>
                  </a:lnTo>
                  <a:lnTo>
                    <a:pt x="263" y="215"/>
                  </a:lnTo>
                  <a:lnTo>
                    <a:pt x="246" y="187"/>
                  </a:lnTo>
                  <a:lnTo>
                    <a:pt x="246" y="61"/>
                  </a:lnTo>
                  <a:lnTo>
                    <a:pt x="274" y="23"/>
                  </a:lnTo>
                  <a:lnTo>
                    <a:pt x="174" y="38"/>
                  </a:lnTo>
                  <a:lnTo>
                    <a:pt x="6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08" name="Freeform 232"/>
            <p:cNvSpPr>
              <a:spLocks/>
            </p:cNvSpPr>
            <p:nvPr/>
          </p:nvSpPr>
          <p:spPr bwMode="auto">
            <a:xfrm>
              <a:off x="6908837" y="3757856"/>
              <a:ext cx="42863" cy="42992"/>
            </a:xfrm>
            <a:custGeom>
              <a:avLst/>
              <a:gdLst>
                <a:gd name="T0" fmla="*/ 0 w 65"/>
                <a:gd name="T1" fmla="*/ 33 h 52"/>
                <a:gd name="T2" fmla="*/ 52 w 65"/>
                <a:gd name="T3" fmla="*/ 0 h 52"/>
                <a:gd name="T4" fmla="*/ 65 w 65"/>
                <a:gd name="T5" fmla="*/ 52 h 52"/>
                <a:gd name="T6" fmla="*/ 0 w 65"/>
                <a:gd name="T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2">
                  <a:moveTo>
                    <a:pt x="0" y="33"/>
                  </a:moveTo>
                  <a:lnTo>
                    <a:pt x="52" y="0"/>
                  </a:lnTo>
                  <a:lnTo>
                    <a:pt x="65" y="5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09" name="Freeform 233"/>
            <p:cNvSpPr>
              <a:spLocks/>
            </p:cNvSpPr>
            <p:nvPr/>
          </p:nvSpPr>
          <p:spPr bwMode="auto">
            <a:xfrm>
              <a:off x="6635787" y="3611414"/>
              <a:ext cx="38100" cy="48366"/>
            </a:xfrm>
            <a:custGeom>
              <a:avLst/>
              <a:gdLst>
                <a:gd name="T0" fmla="*/ 0 w 55"/>
                <a:gd name="T1" fmla="*/ 60 h 60"/>
                <a:gd name="T2" fmla="*/ 19 w 55"/>
                <a:gd name="T3" fmla="*/ 58 h 60"/>
                <a:gd name="T4" fmla="*/ 55 w 55"/>
                <a:gd name="T5" fmla="*/ 20 h 60"/>
                <a:gd name="T6" fmla="*/ 33 w 55"/>
                <a:gd name="T7" fmla="*/ 0 h 60"/>
                <a:gd name="T8" fmla="*/ 0 w 55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0">
                  <a:moveTo>
                    <a:pt x="0" y="60"/>
                  </a:moveTo>
                  <a:lnTo>
                    <a:pt x="19" y="58"/>
                  </a:lnTo>
                  <a:lnTo>
                    <a:pt x="55" y="20"/>
                  </a:lnTo>
                  <a:lnTo>
                    <a:pt x="3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10" name="Freeform 234"/>
            <p:cNvSpPr>
              <a:spLocks/>
            </p:cNvSpPr>
            <p:nvPr/>
          </p:nvSpPr>
          <p:spPr bwMode="auto">
            <a:xfrm>
              <a:off x="5535650" y="4385270"/>
              <a:ext cx="92075" cy="107480"/>
            </a:xfrm>
            <a:custGeom>
              <a:avLst/>
              <a:gdLst>
                <a:gd name="T0" fmla="*/ 0 w 137"/>
                <a:gd name="T1" fmla="*/ 52 h 137"/>
                <a:gd name="T2" fmla="*/ 42 w 137"/>
                <a:gd name="T3" fmla="*/ 0 h 137"/>
                <a:gd name="T4" fmla="*/ 64 w 137"/>
                <a:gd name="T5" fmla="*/ 1 h 137"/>
                <a:gd name="T6" fmla="*/ 64 w 137"/>
                <a:gd name="T7" fmla="*/ 38 h 137"/>
                <a:gd name="T8" fmla="*/ 102 w 137"/>
                <a:gd name="T9" fmla="*/ 32 h 137"/>
                <a:gd name="T10" fmla="*/ 101 w 137"/>
                <a:gd name="T11" fmla="*/ 64 h 137"/>
                <a:gd name="T12" fmla="*/ 137 w 137"/>
                <a:gd name="T13" fmla="*/ 88 h 137"/>
                <a:gd name="T14" fmla="*/ 133 w 137"/>
                <a:gd name="T15" fmla="*/ 137 h 137"/>
                <a:gd name="T16" fmla="*/ 0 w 137"/>
                <a:gd name="T17" fmla="*/ 5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0" y="52"/>
                  </a:moveTo>
                  <a:lnTo>
                    <a:pt x="42" y="0"/>
                  </a:lnTo>
                  <a:lnTo>
                    <a:pt x="64" y="1"/>
                  </a:lnTo>
                  <a:lnTo>
                    <a:pt x="64" y="38"/>
                  </a:lnTo>
                  <a:lnTo>
                    <a:pt x="102" y="32"/>
                  </a:lnTo>
                  <a:lnTo>
                    <a:pt x="101" y="64"/>
                  </a:lnTo>
                  <a:lnTo>
                    <a:pt x="137" y="88"/>
                  </a:lnTo>
                  <a:lnTo>
                    <a:pt x="133" y="137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11" name="Freeform 235"/>
            <p:cNvSpPr>
              <a:spLocks/>
            </p:cNvSpPr>
            <p:nvPr/>
          </p:nvSpPr>
          <p:spPr bwMode="auto">
            <a:xfrm>
              <a:off x="6024600" y="3659780"/>
              <a:ext cx="373062" cy="407081"/>
            </a:xfrm>
            <a:custGeom>
              <a:avLst/>
              <a:gdLst>
                <a:gd name="T0" fmla="*/ 0 w 542"/>
                <a:gd name="T1" fmla="*/ 265 h 505"/>
                <a:gd name="T2" fmla="*/ 1 w 542"/>
                <a:gd name="T3" fmla="*/ 109 h 505"/>
                <a:gd name="T4" fmla="*/ 68 w 542"/>
                <a:gd name="T5" fmla="*/ 0 h 505"/>
                <a:gd name="T6" fmla="*/ 198 w 542"/>
                <a:gd name="T7" fmla="*/ 33 h 505"/>
                <a:gd name="T8" fmla="*/ 222 w 542"/>
                <a:gd name="T9" fmla="*/ 71 h 505"/>
                <a:gd name="T10" fmla="*/ 329 w 542"/>
                <a:gd name="T11" fmla="*/ 109 h 505"/>
                <a:gd name="T12" fmla="*/ 361 w 542"/>
                <a:gd name="T13" fmla="*/ 95 h 505"/>
                <a:gd name="T14" fmla="*/ 365 w 542"/>
                <a:gd name="T15" fmla="*/ 43 h 505"/>
                <a:gd name="T16" fmla="*/ 399 w 542"/>
                <a:gd name="T17" fmla="*/ 16 h 505"/>
                <a:gd name="T18" fmla="*/ 542 w 542"/>
                <a:gd name="T19" fmla="*/ 58 h 505"/>
                <a:gd name="T20" fmla="*/ 527 w 542"/>
                <a:gd name="T21" fmla="*/ 120 h 505"/>
                <a:gd name="T22" fmla="*/ 542 w 542"/>
                <a:gd name="T23" fmla="*/ 414 h 505"/>
                <a:gd name="T24" fmla="*/ 542 w 542"/>
                <a:gd name="T25" fmla="*/ 484 h 505"/>
                <a:gd name="T26" fmla="*/ 510 w 542"/>
                <a:gd name="T27" fmla="*/ 484 h 505"/>
                <a:gd name="T28" fmla="*/ 510 w 542"/>
                <a:gd name="T29" fmla="*/ 505 h 505"/>
                <a:gd name="T30" fmla="*/ 232 w 542"/>
                <a:gd name="T31" fmla="*/ 363 h 505"/>
                <a:gd name="T32" fmla="*/ 195 w 542"/>
                <a:gd name="T33" fmla="*/ 376 h 505"/>
                <a:gd name="T34" fmla="*/ 80 w 542"/>
                <a:gd name="T35" fmla="*/ 359 h 505"/>
                <a:gd name="T36" fmla="*/ 0 w 542"/>
                <a:gd name="T37" fmla="*/ 26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2" h="505">
                  <a:moveTo>
                    <a:pt x="0" y="265"/>
                  </a:moveTo>
                  <a:lnTo>
                    <a:pt x="1" y="109"/>
                  </a:lnTo>
                  <a:lnTo>
                    <a:pt x="68" y="0"/>
                  </a:lnTo>
                  <a:lnTo>
                    <a:pt x="198" y="33"/>
                  </a:lnTo>
                  <a:lnTo>
                    <a:pt x="222" y="71"/>
                  </a:lnTo>
                  <a:lnTo>
                    <a:pt x="329" y="109"/>
                  </a:lnTo>
                  <a:lnTo>
                    <a:pt x="361" y="95"/>
                  </a:lnTo>
                  <a:lnTo>
                    <a:pt x="365" y="43"/>
                  </a:lnTo>
                  <a:lnTo>
                    <a:pt x="399" y="16"/>
                  </a:lnTo>
                  <a:lnTo>
                    <a:pt x="542" y="58"/>
                  </a:lnTo>
                  <a:lnTo>
                    <a:pt x="527" y="120"/>
                  </a:lnTo>
                  <a:lnTo>
                    <a:pt x="542" y="414"/>
                  </a:lnTo>
                  <a:lnTo>
                    <a:pt x="542" y="484"/>
                  </a:lnTo>
                  <a:lnTo>
                    <a:pt x="510" y="484"/>
                  </a:lnTo>
                  <a:lnTo>
                    <a:pt x="510" y="505"/>
                  </a:lnTo>
                  <a:lnTo>
                    <a:pt x="232" y="363"/>
                  </a:lnTo>
                  <a:lnTo>
                    <a:pt x="195" y="376"/>
                  </a:lnTo>
                  <a:lnTo>
                    <a:pt x="80" y="359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12" name="Freeform 236"/>
            <p:cNvSpPr>
              <a:spLocks/>
            </p:cNvSpPr>
            <p:nvPr/>
          </p:nvSpPr>
          <p:spPr bwMode="auto">
            <a:xfrm>
              <a:off x="6826287" y="4956259"/>
              <a:ext cx="166688" cy="389615"/>
            </a:xfrm>
            <a:custGeom>
              <a:avLst/>
              <a:gdLst>
                <a:gd name="T0" fmla="*/ 0 w 244"/>
                <a:gd name="T1" fmla="*/ 343 h 480"/>
                <a:gd name="T2" fmla="*/ 22 w 244"/>
                <a:gd name="T3" fmla="*/ 442 h 480"/>
                <a:gd name="T4" fmla="*/ 66 w 244"/>
                <a:gd name="T5" fmla="*/ 480 h 480"/>
                <a:gd name="T6" fmla="*/ 143 w 244"/>
                <a:gd name="T7" fmla="*/ 442 h 480"/>
                <a:gd name="T8" fmla="*/ 227 w 244"/>
                <a:gd name="T9" fmla="*/ 111 h 480"/>
                <a:gd name="T10" fmla="*/ 244 w 244"/>
                <a:gd name="T11" fmla="*/ 125 h 480"/>
                <a:gd name="T12" fmla="*/ 208 w 244"/>
                <a:gd name="T13" fmla="*/ 0 h 480"/>
                <a:gd name="T14" fmla="*/ 163 w 244"/>
                <a:gd name="T15" fmla="*/ 53 h 480"/>
                <a:gd name="T16" fmla="*/ 165 w 244"/>
                <a:gd name="T17" fmla="*/ 88 h 480"/>
                <a:gd name="T18" fmla="*/ 111 w 244"/>
                <a:gd name="T19" fmla="*/ 127 h 480"/>
                <a:gd name="T20" fmla="*/ 42 w 244"/>
                <a:gd name="T21" fmla="*/ 144 h 480"/>
                <a:gd name="T22" fmla="*/ 24 w 244"/>
                <a:gd name="T23" fmla="*/ 188 h 480"/>
                <a:gd name="T24" fmla="*/ 42 w 244"/>
                <a:gd name="T25" fmla="*/ 271 h 480"/>
                <a:gd name="T26" fmla="*/ 0 w 244"/>
                <a:gd name="T27" fmla="*/ 34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480">
                  <a:moveTo>
                    <a:pt x="0" y="343"/>
                  </a:moveTo>
                  <a:lnTo>
                    <a:pt x="22" y="442"/>
                  </a:lnTo>
                  <a:lnTo>
                    <a:pt x="66" y="480"/>
                  </a:lnTo>
                  <a:lnTo>
                    <a:pt x="143" y="442"/>
                  </a:lnTo>
                  <a:lnTo>
                    <a:pt x="227" y="111"/>
                  </a:lnTo>
                  <a:lnTo>
                    <a:pt x="244" y="125"/>
                  </a:lnTo>
                  <a:lnTo>
                    <a:pt x="208" y="0"/>
                  </a:lnTo>
                  <a:lnTo>
                    <a:pt x="163" y="53"/>
                  </a:lnTo>
                  <a:lnTo>
                    <a:pt x="165" y="88"/>
                  </a:lnTo>
                  <a:lnTo>
                    <a:pt x="111" y="127"/>
                  </a:lnTo>
                  <a:lnTo>
                    <a:pt x="42" y="144"/>
                  </a:lnTo>
                  <a:lnTo>
                    <a:pt x="24" y="188"/>
                  </a:lnTo>
                  <a:lnTo>
                    <a:pt x="42" y="271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13" name="Freeform 237"/>
            <p:cNvSpPr>
              <a:spLocks/>
            </p:cNvSpPr>
            <p:nvPr/>
          </p:nvSpPr>
          <p:spPr bwMode="auto">
            <a:xfrm>
              <a:off x="6581812" y="4876992"/>
              <a:ext cx="74613" cy="220334"/>
            </a:xfrm>
            <a:custGeom>
              <a:avLst/>
              <a:gdLst>
                <a:gd name="T0" fmla="*/ 0 w 111"/>
                <a:gd name="T1" fmla="*/ 148 h 270"/>
                <a:gd name="T2" fmla="*/ 14 w 111"/>
                <a:gd name="T3" fmla="*/ 163 h 270"/>
                <a:gd name="T4" fmla="*/ 59 w 111"/>
                <a:gd name="T5" fmla="*/ 177 h 270"/>
                <a:gd name="T6" fmla="*/ 52 w 111"/>
                <a:gd name="T7" fmla="*/ 231 h 270"/>
                <a:gd name="T8" fmla="*/ 91 w 111"/>
                <a:gd name="T9" fmla="*/ 270 h 270"/>
                <a:gd name="T10" fmla="*/ 111 w 111"/>
                <a:gd name="T11" fmla="*/ 194 h 270"/>
                <a:gd name="T12" fmla="*/ 74 w 111"/>
                <a:gd name="T13" fmla="*/ 141 h 270"/>
                <a:gd name="T14" fmla="*/ 87 w 111"/>
                <a:gd name="T15" fmla="*/ 172 h 270"/>
                <a:gd name="T16" fmla="*/ 64 w 111"/>
                <a:gd name="T17" fmla="*/ 169 h 270"/>
                <a:gd name="T18" fmla="*/ 42 w 111"/>
                <a:gd name="T19" fmla="*/ 101 h 270"/>
                <a:gd name="T20" fmla="*/ 40 w 111"/>
                <a:gd name="T21" fmla="*/ 6 h 270"/>
                <a:gd name="T22" fmla="*/ 8 w 111"/>
                <a:gd name="T23" fmla="*/ 0 h 270"/>
                <a:gd name="T24" fmla="*/ 34 w 111"/>
                <a:gd name="T25" fmla="*/ 42 h 270"/>
                <a:gd name="T26" fmla="*/ 0 w 111"/>
                <a:gd name="T27" fmla="*/ 14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270">
                  <a:moveTo>
                    <a:pt x="0" y="148"/>
                  </a:moveTo>
                  <a:lnTo>
                    <a:pt x="14" y="163"/>
                  </a:lnTo>
                  <a:lnTo>
                    <a:pt x="59" y="177"/>
                  </a:lnTo>
                  <a:lnTo>
                    <a:pt x="52" y="231"/>
                  </a:lnTo>
                  <a:lnTo>
                    <a:pt x="91" y="270"/>
                  </a:lnTo>
                  <a:lnTo>
                    <a:pt x="111" y="194"/>
                  </a:lnTo>
                  <a:lnTo>
                    <a:pt x="74" y="141"/>
                  </a:lnTo>
                  <a:lnTo>
                    <a:pt x="87" y="172"/>
                  </a:lnTo>
                  <a:lnTo>
                    <a:pt x="64" y="169"/>
                  </a:lnTo>
                  <a:lnTo>
                    <a:pt x="42" y="101"/>
                  </a:lnTo>
                  <a:lnTo>
                    <a:pt x="40" y="6"/>
                  </a:lnTo>
                  <a:lnTo>
                    <a:pt x="8" y="0"/>
                  </a:lnTo>
                  <a:lnTo>
                    <a:pt x="34" y="42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14" name="Freeform 238"/>
            <p:cNvSpPr>
              <a:spLocks/>
            </p:cNvSpPr>
            <p:nvPr/>
          </p:nvSpPr>
          <p:spPr bwMode="auto">
            <a:xfrm>
              <a:off x="5518187" y="3906984"/>
              <a:ext cx="384175" cy="425890"/>
            </a:xfrm>
            <a:custGeom>
              <a:avLst/>
              <a:gdLst>
                <a:gd name="T0" fmla="*/ 0 w 562"/>
                <a:gd name="T1" fmla="*/ 363 h 524"/>
                <a:gd name="T2" fmla="*/ 25 w 562"/>
                <a:gd name="T3" fmla="*/ 326 h 524"/>
                <a:gd name="T4" fmla="*/ 52 w 562"/>
                <a:gd name="T5" fmla="*/ 349 h 524"/>
                <a:gd name="T6" fmla="*/ 227 w 562"/>
                <a:gd name="T7" fmla="*/ 339 h 524"/>
                <a:gd name="T8" fmla="*/ 191 w 562"/>
                <a:gd name="T9" fmla="*/ 0 h 524"/>
                <a:gd name="T10" fmla="*/ 251 w 562"/>
                <a:gd name="T11" fmla="*/ 0 h 524"/>
                <a:gd name="T12" fmla="*/ 530 w 562"/>
                <a:gd name="T13" fmla="*/ 184 h 524"/>
                <a:gd name="T14" fmla="*/ 532 w 562"/>
                <a:gd name="T15" fmla="*/ 214 h 524"/>
                <a:gd name="T16" fmla="*/ 560 w 562"/>
                <a:gd name="T17" fmla="*/ 209 h 524"/>
                <a:gd name="T18" fmla="*/ 562 w 562"/>
                <a:gd name="T19" fmla="*/ 319 h 524"/>
                <a:gd name="T20" fmla="*/ 538 w 562"/>
                <a:gd name="T21" fmla="*/ 343 h 524"/>
                <a:gd name="T22" fmla="*/ 424 w 562"/>
                <a:gd name="T23" fmla="*/ 354 h 524"/>
                <a:gd name="T24" fmla="*/ 282 w 562"/>
                <a:gd name="T25" fmla="*/ 419 h 524"/>
                <a:gd name="T26" fmla="*/ 240 w 562"/>
                <a:gd name="T27" fmla="*/ 518 h 524"/>
                <a:gd name="T28" fmla="*/ 203 w 562"/>
                <a:gd name="T29" fmla="*/ 504 h 524"/>
                <a:gd name="T30" fmla="*/ 143 w 562"/>
                <a:gd name="T31" fmla="*/ 524 h 524"/>
                <a:gd name="T32" fmla="*/ 108 w 562"/>
                <a:gd name="T33" fmla="*/ 441 h 524"/>
                <a:gd name="T34" fmla="*/ 50 w 562"/>
                <a:gd name="T35" fmla="*/ 462 h 524"/>
                <a:gd name="T36" fmla="*/ 25 w 562"/>
                <a:gd name="T37" fmla="*/ 444 h 524"/>
                <a:gd name="T38" fmla="*/ 0 w 562"/>
                <a:gd name="T39" fmla="*/ 363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2" h="524">
                  <a:moveTo>
                    <a:pt x="0" y="363"/>
                  </a:moveTo>
                  <a:lnTo>
                    <a:pt x="25" y="326"/>
                  </a:lnTo>
                  <a:lnTo>
                    <a:pt x="52" y="349"/>
                  </a:lnTo>
                  <a:lnTo>
                    <a:pt x="227" y="339"/>
                  </a:lnTo>
                  <a:lnTo>
                    <a:pt x="191" y="0"/>
                  </a:lnTo>
                  <a:lnTo>
                    <a:pt x="251" y="0"/>
                  </a:lnTo>
                  <a:lnTo>
                    <a:pt x="530" y="184"/>
                  </a:lnTo>
                  <a:lnTo>
                    <a:pt x="532" y="214"/>
                  </a:lnTo>
                  <a:lnTo>
                    <a:pt x="560" y="209"/>
                  </a:lnTo>
                  <a:lnTo>
                    <a:pt x="562" y="319"/>
                  </a:lnTo>
                  <a:lnTo>
                    <a:pt x="538" y="343"/>
                  </a:lnTo>
                  <a:lnTo>
                    <a:pt x="424" y="354"/>
                  </a:lnTo>
                  <a:lnTo>
                    <a:pt x="282" y="419"/>
                  </a:lnTo>
                  <a:lnTo>
                    <a:pt x="240" y="518"/>
                  </a:lnTo>
                  <a:lnTo>
                    <a:pt x="203" y="504"/>
                  </a:lnTo>
                  <a:lnTo>
                    <a:pt x="143" y="524"/>
                  </a:lnTo>
                  <a:lnTo>
                    <a:pt x="108" y="441"/>
                  </a:lnTo>
                  <a:lnTo>
                    <a:pt x="50" y="462"/>
                  </a:lnTo>
                  <a:lnTo>
                    <a:pt x="25" y="444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15" name="Freeform 239"/>
            <p:cNvSpPr>
              <a:spLocks/>
            </p:cNvSpPr>
            <p:nvPr/>
          </p:nvSpPr>
          <p:spPr bwMode="auto">
            <a:xfrm>
              <a:off x="5401794" y="3837228"/>
              <a:ext cx="285750" cy="360058"/>
            </a:xfrm>
            <a:custGeom>
              <a:avLst/>
              <a:gdLst>
                <a:gd name="T0" fmla="*/ 0 w 417"/>
                <a:gd name="T1" fmla="*/ 226 h 448"/>
                <a:gd name="T2" fmla="*/ 24 w 417"/>
                <a:gd name="T3" fmla="*/ 252 h 448"/>
                <a:gd name="T4" fmla="*/ 31 w 417"/>
                <a:gd name="T5" fmla="*/ 318 h 448"/>
                <a:gd name="T6" fmla="*/ 10 w 417"/>
                <a:gd name="T7" fmla="*/ 401 h 448"/>
                <a:gd name="T8" fmla="*/ 88 w 417"/>
                <a:gd name="T9" fmla="*/ 383 h 448"/>
                <a:gd name="T10" fmla="*/ 166 w 417"/>
                <a:gd name="T11" fmla="*/ 448 h 448"/>
                <a:gd name="T12" fmla="*/ 191 w 417"/>
                <a:gd name="T13" fmla="*/ 411 h 448"/>
                <a:gd name="T14" fmla="*/ 218 w 417"/>
                <a:gd name="T15" fmla="*/ 434 h 448"/>
                <a:gd name="T16" fmla="*/ 393 w 417"/>
                <a:gd name="T17" fmla="*/ 424 h 448"/>
                <a:gd name="T18" fmla="*/ 357 w 417"/>
                <a:gd name="T19" fmla="*/ 85 h 448"/>
                <a:gd name="T20" fmla="*/ 417 w 417"/>
                <a:gd name="T21" fmla="*/ 85 h 448"/>
                <a:gd name="T22" fmla="*/ 291 w 417"/>
                <a:gd name="T23" fmla="*/ 0 h 448"/>
                <a:gd name="T24" fmla="*/ 286 w 417"/>
                <a:gd name="T25" fmla="*/ 47 h 448"/>
                <a:gd name="T26" fmla="*/ 175 w 417"/>
                <a:gd name="T27" fmla="*/ 44 h 448"/>
                <a:gd name="T28" fmla="*/ 174 w 417"/>
                <a:gd name="T29" fmla="*/ 137 h 448"/>
                <a:gd name="T30" fmla="*/ 135 w 417"/>
                <a:gd name="T31" fmla="*/ 154 h 448"/>
                <a:gd name="T32" fmla="*/ 137 w 417"/>
                <a:gd name="T33" fmla="*/ 212 h 448"/>
                <a:gd name="T34" fmla="*/ 0 w 417"/>
                <a:gd name="T35" fmla="*/ 22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7" h="448">
                  <a:moveTo>
                    <a:pt x="0" y="226"/>
                  </a:moveTo>
                  <a:lnTo>
                    <a:pt x="24" y="252"/>
                  </a:lnTo>
                  <a:lnTo>
                    <a:pt x="31" y="318"/>
                  </a:lnTo>
                  <a:lnTo>
                    <a:pt x="10" y="401"/>
                  </a:lnTo>
                  <a:lnTo>
                    <a:pt x="88" y="383"/>
                  </a:lnTo>
                  <a:lnTo>
                    <a:pt x="166" y="448"/>
                  </a:lnTo>
                  <a:lnTo>
                    <a:pt x="191" y="411"/>
                  </a:lnTo>
                  <a:lnTo>
                    <a:pt x="218" y="434"/>
                  </a:lnTo>
                  <a:lnTo>
                    <a:pt x="393" y="424"/>
                  </a:lnTo>
                  <a:lnTo>
                    <a:pt x="357" y="85"/>
                  </a:lnTo>
                  <a:lnTo>
                    <a:pt x="417" y="85"/>
                  </a:lnTo>
                  <a:lnTo>
                    <a:pt x="291" y="0"/>
                  </a:lnTo>
                  <a:lnTo>
                    <a:pt x="286" y="47"/>
                  </a:lnTo>
                  <a:lnTo>
                    <a:pt x="175" y="44"/>
                  </a:lnTo>
                  <a:lnTo>
                    <a:pt x="174" y="137"/>
                  </a:lnTo>
                  <a:lnTo>
                    <a:pt x="135" y="154"/>
                  </a:lnTo>
                  <a:lnTo>
                    <a:pt x="137" y="212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16" name="Freeform 240"/>
            <p:cNvSpPr>
              <a:spLocks/>
            </p:cNvSpPr>
            <p:nvPr/>
          </p:nvSpPr>
          <p:spPr bwMode="auto">
            <a:xfrm>
              <a:off x="5495962" y="3583201"/>
              <a:ext cx="280988" cy="247204"/>
            </a:xfrm>
            <a:custGeom>
              <a:avLst/>
              <a:gdLst>
                <a:gd name="T0" fmla="*/ 0 w 406"/>
                <a:gd name="T1" fmla="*/ 303 h 307"/>
                <a:gd name="T2" fmla="*/ 98 w 406"/>
                <a:gd name="T3" fmla="*/ 242 h 307"/>
                <a:gd name="T4" fmla="*/ 135 w 406"/>
                <a:gd name="T5" fmla="*/ 123 h 307"/>
                <a:gd name="T6" fmla="*/ 222 w 406"/>
                <a:gd name="T7" fmla="*/ 61 h 307"/>
                <a:gd name="T8" fmla="*/ 250 w 406"/>
                <a:gd name="T9" fmla="*/ 0 h 307"/>
                <a:gd name="T10" fmla="*/ 373 w 406"/>
                <a:gd name="T11" fmla="*/ 20 h 307"/>
                <a:gd name="T12" fmla="*/ 406 w 406"/>
                <a:gd name="T13" fmla="*/ 134 h 307"/>
                <a:gd name="T14" fmla="*/ 351 w 406"/>
                <a:gd name="T15" fmla="*/ 137 h 307"/>
                <a:gd name="T16" fmla="*/ 320 w 406"/>
                <a:gd name="T17" fmla="*/ 150 h 307"/>
                <a:gd name="T18" fmla="*/ 327 w 406"/>
                <a:gd name="T19" fmla="*/ 180 h 307"/>
                <a:gd name="T20" fmla="*/ 170 w 406"/>
                <a:gd name="T21" fmla="*/ 248 h 307"/>
                <a:gd name="T22" fmla="*/ 151 w 406"/>
                <a:gd name="T23" fmla="*/ 307 h 307"/>
                <a:gd name="T24" fmla="*/ 0 w 406"/>
                <a:gd name="T25" fmla="*/ 30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6" h="307">
                  <a:moveTo>
                    <a:pt x="0" y="303"/>
                  </a:moveTo>
                  <a:lnTo>
                    <a:pt x="98" y="242"/>
                  </a:lnTo>
                  <a:lnTo>
                    <a:pt x="135" y="123"/>
                  </a:lnTo>
                  <a:lnTo>
                    <a:pt x="222" y="61"/>
                  </a:lnTo>
                  <a:lnTo>
                    <a:pt x="250" y="0"/>
                  </a:lnTo>
                  <a:lnTo>
                    <a:pt x="373" y="20"/>
                  </a:lnTo>
                  <a:lnTo>
                    <a:pt x="406" y="134"/>
                  </a:lnTo>
                  <a:lnTo>
                    <a:pt x="351" y="137"/>
                  </a:lnTo>
                  <a:lnTo>
                    <a:pt x="320" y="150"/>
                  </a:lnTo>
                  <a:lnTo>
                    <a:pt x="327" y="180"/>
                  </a:lnTo>
                  <a:lnTo>
                    <a:pt x="170" y="248"/>
                  </a:lnTo>
                  <a:lnTo>
                    <a:pt x="151" y="307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17" name="Freeform 241"/>
            <p:cNvSpPr>
              <a:spLocks/>
            </p:cNvSpPr>
            <p:nvPr/>
          </p:nvSpPr>
          <p:spPr bwMode="auto">
            <a:xfrm>
              <a:off x="6515137" y="4911923"/>
              <a:ext cx="247650" cy="463508"/>
            </a:xfrm>
            <a:custGeom>
              <a:avLst/>
              <a:gdLst>
                <a:gd name="T0" fmla="*/ 0 w 365"/>
                <a:gd name="T1" fmla="*/ 160 h 576"/>
                <a:gd name="T2" fmla="*/ 10 w 365"/>
                <a:gd name="T3" fmla="*/ 180 h 576"/>
                <a:gd name="T4" fmla="*/ 94 w 365"/>
                <a:gd name="T5" fmla="*/ 208 h 576"/>
                <a:gd name="T6" fmla="*/ 105 w 365"/>
                <a:gd name="T7" fmla="*/ 242 h 576"/>
                <a:gd name="T8" fmla="*/ 98 w 365"/>
                <a:gd name="T9" fmla="*/ 334 h 576"/>
                <a:gd name="T10" fmla="*/ 54 w 365"/>
                <a:gd name="T11" fmla="*/ 429 h 576"/>
                <a:gd name="T12" fmla="*/ 66 w 365"/>
                <a:gd name="T13" fmla="*/ 542 h 576"/>
                <a:gd name="T14" fmla="*/ 70 w 365"/>
                <a:gd name="T15" fmla="*/ 576 h 576"/>
                <a:gd name="T16" fmla="*/ 98 w 365"/>
                <a:gd name="T17" fmla="*/ 576 h 576"/>
                <a:gd name="T18" fmla="*/ 98 w 365"/>
                <a:gd name="T19" fmla="*/ 538 h 576"/>
                <a:gd name="T20" fmla="*/ 188 w 365"/>
                <a:gd name="T21" fmla="*/ 488 h 576"/>
                <a:gd name="T22" fmla="*/ 161 w 365"/>
                <a:gd name="T23" fmla="*/ 334 h 576"/>
                <a:gd name="T24" fmla="*/ 361 w 365"/>
                <a:gd name="T25" fmla="*/ 177 h 576"/>
                <a:gd name="T26" fmla="*/ 365 w 365"/>
                <a:gd name="T27" fmla="*/ 0 h 576"/>
                <a:gd name="T28" fmla="*/ 313 w 365"/>
                <a:gd name="T29" fmla="*/ 32 h 576"/>
                <a:gd name="T30" fmla="*/ 175 w 365"/>
                <a:gd name="T31" fmla="*/ 39 h 576"/>
                <a:gd name="T32" fmla="*/ 171 w 365"/>
                <a:gd name="T33" fmla="*/ 104 h 576"/>
                <a:gd name="T34" fmla="*/ 208 w 365"/>
                <a:gd name="T35" fmla="*/ 157 h 576"/>
                <a:gd name="T36" fmla="*/ 188 w 365"/>
                <a:gd name="T37" fmla="*/ 233 h 576"/>
                <a:gd name="T38" fmla="*/ 149 w 365"/>
                <a:gd name="T39" fmla="*/ 194 h 576"/>
                <a:gd name="T40" fmla="*/ 156 w 365"/>
                <a:gd name="T41" fmla="*/ 140 h 576"/>
                <a:gd name="T42" fmla="*/ 111 w 365"/>
                <a:gd name="T43" fmla="*/ 126 h 576"/>
                <a:gd name="T44" fmla="*/ 0 w 365"/>
                <a:gd name="T45" fmla="*/ 1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5" h="576">
                  <a:moveTo>
                    <a:pt x="0" y="160"/>
                  </a:moveTo>
                  <a:lnTo>
                    <a:pt x="10" y="180"/>
                  </a:lnTo>
                  <a:lnTo>
                    <a:pt x="94" y="208"/>
                  </a:lnTo>
                  <a:lnTo>
                    <a:pt x="105" y="242"/>
                  </a:lnTo>
                  <a:lnTo>
                    <a:pt x="98" y="334"/>
                  </a:lnTo>
                  <a:lnTo>
                    <a:pt x="54" y="429"/>
                  </a:lnTo>
                  <a:lnTo>
                    <a:pt x="66" y="542"/>
                  </a:lnTo>
                  <a:lnTo>
                    <a:pt x="70" y="576"/>
                  </a:lnTo>
                  <a:lnTo>
                    <a:pt x="98" y="576"/>
                  </a:lnTo>
                  <a:lnTo>
                    <a:pt x="98" y="538"/>
                  </a:lnTo>
                  <a:lnTo>
                    <a:pt x="188" y="488"/>
                  </a:lnTo>
                  <a:lnTo>
                    <a:pt x="161" y="334"/>
                  </a:lnTo>
                  <a:lnTo>
                    <a:pt x="361" y="177"/>
                  </a:lnTo>
                  <a:lnTo>
                    <a:pt x="365" y="0"/>
                  </a:lnTo>
                  <a:lnTo>
                    <a:pt x="313" y="32"/>
                  </a:lnTo>
                  <a:lnTo>
                    <a:pt x="175" y="39"/>
                  </a:lnTo>
                  <a:lnTo>
                    <a:pt x="171" y="104"/>
                  </a:lnTo>
                  <a:lnTo>
                    <a:pt x="208" y="157"/>
                  </a:lnTo>
                  <a:lnTo>
                    <a:pt x="188" y="233"/>
                  </a:lnTo>
                  <a:lnTo>
                    <a:pt x="149" y="194"/>
                  </a:lnTo>
                  <a:lnTo>
                    <a:pt x="156" y="140"/>
                  </a:lnTo>
                  <a:lnTo>
                    <a:pt x="111" y="126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18" name="Freeform 242"/>
            <p:cNvSpPr>
              <a:spLocks/>
            </p:cNvSpPr>
            <p:nvPr/>
          </p:nvSpPr>
          <p:spPr bwMode="auto">
            <a:xfrm>
              <a:off x="5811875" y="3952663"/>
              <a:ext cx="373062" cy="338562"/>
            </a:xfrm>
            <a:custGeom>
              <a:avLst/>
              <a:gdLst>
                <a:gd name="T0" fmla="*/ 0 w 550"/>
                <a:gd name="T1" fmla="*/ 302 h 420"/>
                <a:gd name="T2" fmla="*/ 7 w 550"/>
                <a:gd name="T3" fmla="*/ 339 h 420"/>
                <a:gd name="T4" fmla="*/ 76 w 550"/>
                <a:gd name="T5" fmla="*/ 412 h 420"/>
                <a:gd name="T6" fmla="*/ 92 w 550"/>
                <a:gd name="T7" fmla="*/ 395 h 420"/>
                <a:gd name="T8" fmla="*/ 120 w 550"/>
                <a:gd name="T9" fmla="*/ 420 h 420"/>
                <a:gd name="T10" fmla="*/ 160 w 550"/>
                <a:gd name="T11" fmla="*/ 347 h 420"/>
                <a:gd name="T12" fmla="*/ 318 w 550"/>
                <a:gd name="T13" fmla="*/ 384 h 420"/>
                <a:gd name="T14" fmla="*/ 453 w 550"/>
                <a:gd name="T15" fmla="*/ 346 h 420"/>
                <a:gd name="T16" fmla="*/ 457 w 550"/>
                <a:gd name="T17" fmla="*/ 327 h 420"/>
                <a:gd name="T18" fmla="*/ 527 w 550"/>
                <a:gd name="T19" fmla="*/ 235 h 420"/>
                <a:gd name="T20" fmla="*/ 550 w 550"/>
                <a:gd name="T21" fmla="*/ 111 h 420"/>
                <a:gd name="T22" fmla="*/ 513 w 550"/>
                <a:gd name="T23" fmla="*/ 73 h 420"/>
                <a:gd name="T24" fmla="*/ 513 w 550"/>
                <a:gd name="T25" fmla="*/ 17 h 420"/>
                <a:gd name="T26" fmla="*/ 398 w 550"/>
                <a:gd name="T27" fmla="*/ 0 h 420"/>
                <a:gd name="T28" fmla="*/ 188 w 550"/>
                <a:gd name="T29" fmla="*/ 146 h 420"/>
                <a:gd name="T30" fmla="*/ 136 w 550"/>
                <a:gd name="T31" fmla="*/ 157 h 420"/>
                <a:gd name="T32" fmla="*/ 138 w 550"/>
                <a:gd name="T33" fmla="*/ 267 h 420"/>
                <a:gd name="T34" fmla="*/ 114 w 550"/>
                <a:gd name="T35" fmla="*/ 291 h 420"/>
                <a:gd name="T36" fmla="*/ 0 w 550"/>
                <a:gd name="T37" fmla="*/ 30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0" h="420">
                  <a:moveTo>
                    <a:pt x="0" y="302"/>
                  </a:moveTo>
                  <a:lnTo>
                    <a:pt x="7" y="339"/>
                  </a:lnTo>
                  <a:lnTo>
                    <a:pt x="76" y="412"/>
                  </a:lnTo>
                  <a:lnTo>
                    <a:pt x="92" y="395"/>
                  </a:lnTo>
                  <a:lnTo>
                    <a:pt x="120" y="420"/>
                  </a:lnTo>
                  <a:lnTo>
                    <a:pt x="160" y="347"/>
                  </a:lnTo>
                  <a:lnTo>
                    <a:pt x="318" y="384"/>
                  </a:lnTo>
                  <a:lnTo>
                    <a:pt x="453" y="346"/>
                  </a:lnTo>
                  <a:lnTo>
                    <a:pt x="457" y="327"/>
                  </a:lnTo>
                  <a:lnTo>
                    <a:pt x="527" y="235"/>
                  </a:lnTo>
                  <a:lnTo>
                    <a:pt x="550" y="111"/>
                  </a:lnTo>
                  <a:lnTo>
                    <a:pt x="513" y="73"/>
                  </a:lnTo>
                  <a:lnTo>
                    <a:pt x="513" y="17"/>
                  </a:lnTo>
                  <a:lnTo>
                    <a:pt x="398" y="0"/>
                  </a:lnTo>
                  <a:lnTo>
                    <a:pt x="188" y="146"/>
                  </a:lnTo>
                  <a:lnTo>
                    <a:pt x="136" y="157"/>
                  </a:lnTo>
                  <a:lnTo>
                    <a:pt x="138" y="267"/>
                  </a:lnTo>
                  <a:lnTo>
                    <a:pt x="114" y="291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19" name="Freeform 243"/>
            <p:cNvSpPr>
              <a:spLocks/>
            </p:cNvSpPr>
            <p:nvPr/>
          </p:nvSpPr>
          <p:spPr bwMode="auto">
            <a:xfrm>
              <a:off x="5870612" y="4228081"/>
              <a:ext cx="277813" cy="271387"/>
            </a:xfrm>
            <a:custGeom>
              <a:avLst/>
              <a:gdLst>
                <a:gd name="T0" fmla="*/ 0 w 403"/>
                <a:gd name="T1" fmla="*/ 260 h 334"/>
                <a:gd name="T2" fmla="*/ 28 w 403"/>
                <a:gd name="T3" fmla="*/ 74 h 334"/>
                <a:gd name="T4" fmla="*/ 68 w 403"/>
                <a:gd name="T5" fmla="*/ 1 h 334"/>
                <a:gd name="T6" fmla="*/ 226 w 403"/>
                <a:gd name="T7" fmla="*/ 38 h 334"/>
                <a:gd name="T8" fmla="*/ 361 w 403"/>
                <a:gd name="T9" fmla="*/ 0 h 334"/>
                <a:gd name="T10" fmla="*/ 389 w 403"/>
                <a:gd name="T11" fmla="*/ 43 h 334"/>
                <a:gd name="T12" fmla="*/ 403 w 403"/>
                <a:gd name="T13" fmla="*/ 74 h 334"/>
                <a:gd name="T14" fmla="*/ 366 w 403"/>
                <a:gd name="T15" fmla="*/ 100 h 334"/>
                <a:gd name="T16" fmla="*/ 294 w 403"/>
                <a:gd name="T17" fmla="*/ 251 h 334"/>
                <a:gd name="T18" fmla="*/ 230 w 403"/>
                <a:gd name="T19" fmla="*/ 241 h 334"/>
                <a:gd name="T20" fmla="*/ 193 w 403"/>
                <a:gd name="T21" fmla="*/ 313 h 334"/>
                <a:gd name="T22" fmla="*/ 116 w 403"/>
                <a:gd name="T23" fmla="*/ 334 h 334"/>
                <a:gd name="T24" fmla="*/ 68 w 403"/>
                <a:gd name="T25" fmla="*/ 268 h 334"/>
                <a:gd name="T26" fmla="*/ 0 w 403"/>
                <a:gd name="T27" fmla="*/ 26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334">
                  <a:moveTo>
                    <a:pt x="0" y="260"/>
                  </a:moveTo>
                  <a:lnTo>
                    <a:pt x="28" y="74"/>
                  </a:lnTo>
                  <a:lnTo>
                    <a:pt x="68" y="1"/>
                  </a:lnTo>
                  <a:lnTo>
                    <a:pt x="226" y="38"/>
                  </a:lnTo>
                  <a:lnTo>
                    <a:pt x="361" y="0"/>
                  </a:lnTo>
                  <a:lnTo>
                    <a:pt x="389" y="43"/>
                  </a:lnTo>
                  <a:lnTo>
                    <a:pt x="403" y="74"/>
                  </a:lnTo>
                  <a:lnTo>
                    <a:pt x="366" y="100"/>
                  </a:lnTo>
                  <a:lnTo>
                    <a:pt x="294" y="251"/>
                  </a:lnTo>
                  <a:lnTo>
                    <a:pt x="230" y="241"/>
                  </a:lnTo>
                  <a:lnTo>
                    <a:pt x="193" y="313"/>
                  </a:lnTo>
                  <a:lnTo>
                    <a:pt x="116" y="334"/>
                  </a:lnTo>
                  <a:lnTo>
                    <a:pt x="68" y="268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20" name="Freeform 244"/>
            <p:cNvSpPr>
              <a:spLocks/>
            </p:cNvSpPr>
            <p:nvPr/>
          </p:nvSpPr>
          <p:spPr bwMode="auto">
            <a:xfrm>
              <a:off x="5403382" y="4259087"/>
              <a:ext cx="74612" cy="47022"/>
            </a:xfrm>
            <a:custGeom>
              <a:avLst/>
              <a:gdLst>
                <a:gd name="T0" fmla="*/ 0 w 104"/>
                <a:gd name="T1" fmla="*/ 7 h 61"/>
                <a:gd name="T2" fmla="*/ 32 w 104"/>
                <a:gd name="T3" fmla="*/ 35 h 61"/>
                <a:gd name="T4" fmla="*/ 66 w 104"/>
                <a:gd name="T5" fmla="*/ 27 h 61"/>
                <a:gd name="T6" fmla="*/ 46 w 104"/>
                <a:gd name="T7" fmla="*/ 35 h 61"/>
                <a:gd name="T8" fmla="*/ 62 w 104"/>
                <a:gd name="T9" fmla="*/ 61 h 61"/>
                <a:gd name="T10" fmla="*/ 104 w 104"/>
                <a:gd name="T11" fmla="*/ 35 h 61"/>
                <a:gd name="T12" fmla="*/ 104 w 104"/>
                <a:gd name="T13" fmla="*/ 0 h 61"/>
                <a:gd name="T14" fmla="*/ 0 w 104"/>
                <a:gd name="T15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61">
                  <a:moveTo>
                    <a:pt x="0" y="7"/>
                  </a:moveTo>
                  <a:lnTo>
                    <a:pt x="32" y="35"/>
                  </a:lnTo>
                  <a:lnTo>
                    <a:pt x="66" y="27"/>
                  </a:lnTo>
                  <a:lnTo>
                    <a:pt x="46" y="35"/>
                  </a:lnTo>
                  <a:lnTo>
                    <a:pt x="62" y="61"/>
                  </a:lnTo>
                  <a:lnTo>
                    <a:pt x="104" y="35"/>
                  </a:lnTo>
                  <a:lnTo>
                    <a:pt x="10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21" name="Freeform 245"/>
            <p:cNvSpPr>
              <a:spLocks/>
            </p:cNvSpPr>
            <p:nvPr/>
          </p:nvSpPr>
          <p:spPr bwMode="auto">
            <a:xfrm>
              <a:off x="7008850" y="3876084"/>
              <a:ext cx="11112" cy="47022"/>
            </a:xfrm>
            <a:custGeom>
              <a:avLst/>
              <a:gdLst>
                <a:gd name="T0" fmla="*/ 0 w 21"/>
                <a:gd name="T1" fmla="*/ 47 h 58"/>
                <a:gd name="T2" fmla="*/ 11 w 21"/>
                <a:gd name="T3" fmla="*/ 58 h 58"/>
                <a:gd name="T4" fmla="*/ 21 w 21"/>
                <a:gd name="T5" fmla="*/ 52 h 58"/>
                <a:gd name="T6" fmla="*/ 13 w 21"/>
                <a:gd name="T7" fmla="*/ 0 h 58"/>
                <a:gd name="T8" fmla="*/ 0 w 21"/>
                <a:gd name="T9" fmla="*/ 4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8">
                  <a:moveTo>
                    <a:pt x="0" y="47"/>
                  </a:moveTo>
                  <a:lnTo>
                    <a:pt x="11" y="58"/>
                  </a:lnTo>
                  <a:lnTo>
                    <a:pt x="21" y="52"/>
                  </a:lnTo>
                  <a:lnTo>
                    <a:pt x="13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22" name="Freeform 246"/>
            <p:cNvSpPr>
              <a:spLocks/>
            </p:cNvSpPr>
            <p:nvPr/>
          </p:nvSpPr>
          <p:spPr bwMode="auto">
            <a:xfrm>
              <a:off x="6496087" y="4643223"/>
              <a:ext cx="36513" cy="47023"/>
            </a:xfrm>
            <a:custGeom>
              <a:avLst/>
              <a:gdLst>
                <a:gd name="T0" fmla="*/ 0 w 56"/>
                <a:gd name="T1" fmla="*/ 57 h 57"/>
                <a:gd name="T2" fmla="*/ 21 w 56"/>
                <a:gd name="T3" fmla="*/ 10 h 57"/>
                <a:gd name="T4" fmla="*/ 51 w 56"/>
                <a:gd name="T5" fmla="*/ 0 h 57"/>
                <a:gd name="T6" fmla="*/ 56 w 56"/>
                <a:gd name="T7" fmla="*/ 47 h 57"/>
                <a:gd name="T8" fmla="*/ 0 w 56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21" y="10"/>
                  </a:lnTo>
                  <a:lnTo>
                    <a:pt x="51" y="0"/>
                  </a:lnTo>
                  <a:lnTo>
                    <a:pt x="56" y="4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23" name="Freeform 247"/>
            <p:cNvSpPr>
              <a:spLocks/>
            </p:cNvSpPr>
            <p:nvPr/>
          </p:nvSpPr>
          <p:spPr bwMode="auto">
            <a:xfrm>
              <a:off x="5385919" y="4146233"/>
              <a:ext cx="149225" cy="115541"/>
            </a:xfrm>
            <a:custGeom>
              <a:avLst/>
              <a:gdLst>
                <a:gd name="T0" fmla="*/ 0 w 214"/>
                <a:gd name="T1" fmla="*/ 65 h 146"/>
                <a:gd name="T2" fmla="*/ 33 w 214"/>
                <a:gd name="T3" fmla="*/ 107 h 146"/>
                <a:gd name="T4" fmla="*/ 131 w 214"/>
                <a:gd name="T5" fmla="*/ 114 h 146"/>
                <a:gd name="T6" fmla="*/ 27 w 214"/>
                <a:gd name="T7" fmla="*/ 125 h 146"/>
                <a:gd name="T8" fmla="*/ 27 w 214"/>
                <a:gd name="T9" fmla="*/ 146 h 146"/>
                <a:gd name="T10" fmla="*/ 131 w 214"/>
                <a:gd name="T11" fmla="*/ 139 h 146"/>
                <a:gd name="T12" fmla="*/ 214 w 214"/>
                <a:gd name="T13" fmla="*/ 146 h 146"/>
                <a:gd name="T14" fmla="*/ 189 w 214"/>
                <a:gd name="T15" fmla="*/ 65 h 146"/>
                <a:gd name="T16" fmla="*/ 111 w 214"/>
                <a:gd name="T17" fmla="*/ 0 h 146"/>
                <a:gd name="T18" fmla="*/ 33 w 214"/>
                <a:gd name="T19" fmla="*/ 18 h 146"/>
                <a:gd name="T20" fmla="*/ 0 w 214"/>
                <a:gd name="T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46">
                  <a:moveTo>
                    <a:pt x="0" y="65"/>
                  </a:moveTo>
                  <a:lnTo>
                    <a:pt x="33" y="107"/>
                  </a:lnTo>
                  <a:lnTo>
                    <a:pt x="131" y="114"/>
                  </a:lnTo>
                  <a:lnTo>
                    <a:pt x="27" y="125"/>
                  </a:lnTo>
                  <a:lnTo>
                    <a:pt x="27" y="146"/>
                  </a:lnTo>
                  <a:lnTo>
                    <a:pt x="131" y="139"/>
                  </a:lnTo>
                  <a:lnTo>
                    <a:pt x="214" y="146"/>
                  </a:lnTo>
                  <a:lnTo>
                    <a:pt x="189" y="65"/>
                  </a:lnTo>
                  <a:lnTo>
                    <a:pt x="111" y="0"/>
                  </a:lnTo>
                  <a:lnTo>
                    <a:pt x="33" y="18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24" name="Freeform 248"/>
            <p:cNvSpPr>
              <a:spLocks/>
            </p:cNvSpPr>
            <p:nvPr/>
          </p:nvSpPr>
          <p:spPr bwMode="auto">
            <a:xfrm>
              <a:off x="5491200" y="4339591"/>
              <a:ext cx="69850" cy="85984"/>
            </a:xfrm>
            <a:custGeom>
              <a:avLst/>
              <a:gdLst>
                <a:gd name="T0" fmla="*/ 0 w 107"/>
                <a:gd name="T1" fmla="*/ 29 h 104"/>
                <a:gd name="T2" fmla="*/ 12 w 107"/>
                <a:gd name="T3" fmla="*/ 70 h 104"/>
                <a:gd name="T4" fmla="*/ 65 w 107"/>
                <a:gd name="T5" fmla="*/ 104 h 104"/>
                <a:gd name="T6" fmla="*/ 107 w 107"/>
                <a:gd name="T7" fmla="*/ 52 h 104"/>
                <a:gd name="T8" fmla="*/ 73 w 107"/>
                <a:gd name="T9" fmla="*/ 0 h 104"/>
                <a:gd name="T10" fmla="*/ 0 w 107"/>
                <a:gd name="T11" fmla="*/ 2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04">
                  <a:moveTo>
                    <a:pt x="0" y="29"/>
                  </a:moveTo>
                  <a:lnTo>
                    <a:pt x="12" y="70"/>
                  </a:lnTo>
                  <a:lnTo>
                    <a:pt x="65" y="104"/>
                  </a:lnTo>
                  <a:lnTo>
                    <a:pt x="107" y="52"/>
                  </a:lnTo>
                  <a:lnTo>
                    <a:pt x="73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25" name="Freeform 249"/>
            <p:cNvSpPr>
              <a:spLocks/>
            </p:cNvSpPr>
            <p:nvPr/>
          </p:nvSpPr>
          <p:spPr bwMode="auto">
            <a:xfrm>
              <a:off x="6778662" y="4284508"/>
              <a:ext cx="241300" cy="377523"/>
            </a:xfrm>
            <a:custGeom>
              <a:avLst/>
              <a:gdLst>
                <a:gd name="T0" fmla="*/ 0 w 353"/>
                <a:gd name="T1" fmla="*/ 441 h 469"/>
                <a:gd name="T2" fmla="*/ 0 w 353"/>
                <a:gd name="T3" fmla="*/ 315 h 469"/>
                <a:gd name="T4" fmla="*/ 28 w 353"/>
                <a:gd name="T5" fmla="*/ 277 h 469"/>
                <a:gd name="T6" fmla="*/ 135 w 353"/>
                <a:gd name="T7" fmla="*/ 237 h 469"/>
                <a:gd name="T8" fmla="*/ 243 w 353"/>
                <a:gd name="T9" fmla="*/ 135 h 469"/>
                <a:gd name="T10" fmla="*/ 105 w 353"/>
                <a:gd name="T11" fmla="*/ 101 h 469"/>
                <a:gd name="T12" fmla="*/ 63 w 353"/>
                <a:gd name="T13" fmla="*/ 36 h 469"/>
                <a:gd name="T14" fmla="*/ 79 w 353"/>
                <a:gd name="T15" fmla="*/ 18 h 469"/>
                <a:gd name="T16" fmla="*/ 132 w 353"/>
                <a:gd name="T17" fmla="*/ 54 h 469"/>
                <a:gd name="T18" fmla="*/ 337 w 353"/>
                <a:gd name="T19" fmla="*/ 0 h 469"/>
                <a:gd name="T20" fmla="*/ 353 w 353"/>
                <a:gd name="T21" fmla="*/ 54 h 469"/>
                <a:gd name="T22" fmla="*/ 228 w 353"/>
                <a:gd name="T23" fmla="*/ 274 h 469"/>
                <a:gd name="T24" fmla="*/ 17 w 353"/>
                <a:gd name="T25" fmla="*/ 469 h 469"/>
                <a:gd name="T26" fmla="*/ 0 w 353"/>
                <a:gd name="T27" fmla="*/ 441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3" h="469">
                  <a:moveTo>
                    <a:pt x="0" y="441"/>
                  </a:moveTo>
                  <a:lnTo>
                    <a:pt x="0" y="315"/>
                  </a:lnTo>
                  <a:lnTo>
                    <a:pt x="28" y="277"/>
                  </a:lnTo>
                  <a:lnTo>
                    <a:pt x="135" y="237"/>
                  </a:lnTo>
                  <a:lnTo>
                    <a:pt x="243" y="135"/>
                  </a:lnTo>
                  <a:lnTo>
                    <a:pt x="105" y="101"/>
                  </a:lnTo>
                  <a:lnTo>
                    <a:pt x="63" y="36"/>
                  </a:lnTo>
                  <a:lnTo>
                    <a:pt x="79" y="18"/>
                  </a:lnTo>
                  <a:lnTo>
                    <a:pt x="132" y="54"/>
                  </a:lnTo>
                  <a:lnTo>
                    <a:pt x="337" y="0"/>
                  </a:lnTo>
                  <a:lnTo>
                    <a:pt x="353" y="54"/>
                  </a:lnTo>
                  <a:lnTo>
                    <a:pt x="228" y="274"/>
                  </a:lnTo>
                  <a:lnTo>
                    <a:pt x="17" y="469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26" name="Freeform 250"/>
            <p:cNvSpPr>
              <a:spLocks/>
            </p:cNvSpPr>
            <p:nvPr/>
          </p:nvSpPr>
          <p:spPr bwMode="auto">
            <a:xfrm>
              <a:off x="6400837" y="5055678"/>
              <a:ext cx="187325" cy="201525"/>
            </a:xfrm>
            <a:custGeom>
              <a:avLst/>
              <a:gdLst>
                <a:gd name="T0" fmla="*/ 0 w 273"/>
                <a:gd name="T1" fmla="*/ 76 h 249"/>
                <a:gd name="T2" fmla="*/ 61 w 273"/>
                <a:gd name="T3" fmla="*/ 77 h 249"/>
                <a:gd name="T4" fmla="*/ 121 w 273"/>
                <a:gd name="T5" fmla="*/ 31 h 249"/>
                <a:gd name="T6" fmla="*/ 125 w 273"/>
                <a:gd name="T7" fmla="*/ 14 h 249"/>
                <a:gd name="T8" fmla="*/ 178 w 273"/>
                <a:gd name="T9" fmla="*/ 0 h 249"/>
                <a:gd name="T10" fmla="*/ 262 w 273"/>
                <a:gd name="T11" fmla="*/ 28 h 249"/>
                <a:gd name="T12" fmla="*/ 273 w 273"/>
                <a:gd name="T13" fmla="*/ 62 h 249"/>
                <a:gd name="T14" fmla="*/ 266 w 273"/>
                <a:gd name="T15" fmla="*/ 154 h 249"/>
                <a:gd name="T16" fmla="*/ 222 w 273"/>
                <a:gd name="T17" fmla="*/ 249 h 249"/>
                <a:gd name="T18" fmla="*/ 144 w 273"/>
                <a:gd name="T19" fmla="*/ 230 h 249"/>
                <a:gd name="T20" fmla="*/ 95 w 273"/>
                <a:gd name="T21" fmla="*/ 209 h 249"/>
                <a:gd name="T22" fmla="*/ 0 w 273"/>
                <a:gd name="T23" fmla="*/ 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249">
                  <a:moveTo>
                    <a:pt x="0" y="76"/>
                  </a:moveTo>
                  <a:lnTo>
                    <a:pt x="61" y="77"/>
                  </a:lnTo>
                  <a:lnTo>
                    <a:pt x="121" y="31"/>
                  </a:lnTo>
                  <a:lnTo>
                    <a:pt x="125" y="14"/>
                  </a:lnTo>
                  <a:lnTo>
                    <a:pt x="178" y="0"/>
                  </a:lnTo>
                  <a:lnTo>
                    <a:pt x="262" y="28"/>
                  </a:lnTo>
                  <a:lnTo>
                    <a:pt x="273" y="62"/>
                  </a:lnTo>
                  <a:lnTo>
                    <a:pt x="266" y="154"/>
                  </a:lnTo>
                  <a:lnTo>
                    <a:pt x="222" y="249"/>
                  </a:lnTo>
                  <a:lnTo>
                    <a:pt x="144" y="230"/>
                  </a:lnTo>
                  <a:lnTo>
                    <a:pt x="95" y="209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27" name="Freeform 251"/>
            <p:cNvSpPr>
              <a:spLocks/>
            </p:cNvSpPr>
            <p:nvPr/>
          </p:nvSpPr>
          <p:spPr bwMode="auto">
            <a:xfrm>
              <a:off x="6076987" y="5087922"/>
              <a:ext cx="323850" cy="358714"/>
            </a:xfrm>
            <a:custGeom>
              <a:avLst/>
              <a:gdLst>
                <a:gd name="T0" fmla="*/ 0 w 469"/>
                <a:gd name="T1" fmla="*/ 16 h 442"/>
                <a:gd name="T2" fmla="*/ 56 w 469"/>
                <a:gd name="T3" fmla="*/ 0 h 442"/>
                <a:gd name="T4" fmla="*/ 339 w 469"/>
                <a:gd name="T5" fmla="*/ 43 h 442"/>
                <a:gd name="T6" fmla="*/ 402 w 469"/>
                <a:gd name="T7" fmla="*/ 24 h 442"/>
                <a:gd name="T8" fmla="*/ 469 w 469"/>
                <a:gd name="T9" fmla="*/ 33 h 442"/>
                <a:gd name="T10" fmla="*/ 411 w 469"/>
                <a:gd name="T11" fmla="*/ 62 h 442"/>
                <a:gd name="T12" fmla="*/ 391 w 469"/>
                <a:gd name="T13" fmla="*/ 43 h 442"/>
                <a:gd name="T14" fmla="*/ 323 w 469"/>
                <a:gd name="T15" fmla="*/ 59 h 442"/>
                <a:gd name="T16" fmla="*/ 323 w 469"/>
                <a:gd name="T17" fmla="*/ 182 h 442"/>
                <a:gd name="T18" fmla="*/ 288 w 469"/>
                <a:gd name="T19" fmla="*/ 184 h 442"/>
                <a:gd name="T20" fmla="*/ 288 w 469"/>
                <a:gd name="T21" fmla="*/ 279 h 442"/>
                <a:gd name="T22" fmla="*/ 288 w 469"/>
                <a:gd name="T23" fmla="*/ 422 h 442"/>
                <a:gd name="T24" fmla="*/ 257 w 469"/>
                <a:gd name="T25" fmla="*/ 442 h 442"/>
                <a:gd name="T26" fmla="*/ 212 w 469"/>
                <a:gd name="T27" fmla="*/ 442 h 442"/>
                <a:gd name="T28" fmla="*/ 190 w 469"/>
                <a:gd name="T29" fmla="*/ 412 h 442"/>
                <a:gd name="T30" fmla="*/ 169 w 469"/>
                <a:gd name="T31" fmla="*/ 428 h 442"/>
                <a:gd name="T32" fmla="*/ 122 w 469"/>
                <a:gd name="T33" fmla="*/ 380 h 442"/>
                <a:gd name="T34" fmla="*/ 100 w 469"/>
                <a:gd name="T35" fmla="*/ 224 h 442"/>
                <a:gd name="T36" fmla="*/ 100 w 469"/>
                <a:gd name="T37" fmla="*/ 206 h 442"/>
                <a:gd name="T38" fmla="*/ 0 w 469"/>
                <a:gd name="T39" fmla="*/ 16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9" h="442">
                  <a:moveTo>
                    <a:pt x="0" y="16"/>
                  </a:moveTo>
                  <a:lnTo>
                    <a:pt x="56" y="0"/>
                  </a:lnTo>
                  <a:lnTo>
                    <a:pt x="339" y="43"/>
                  </a:lnTo>
                  <a:lnTo>
                    <a:pt x="402" y="24"/>
                  </a:lnTo>
                  <a:lnTo>
                    <a:pt x="469" y="33"/>
                  </a:lnTo>
                  <a:lnTo>
                    <a:pt x="411" y="62"/>
                  </a:lnTo>
                  <a:lnTo>
                    <a:pt x="391" y="43"/>
                  </a:lnTo>
                  <a:lnTo>
                    <a:pt x="323" y="59"/>
                  </a:lnTo>
                  <a:lnTo>
                    <a:pt x="323" y="182"/>
                  </a:lnTo>
                  <a:lnTo>
                    <a:pt x="288" y="184"/>
                  </a:lnTo>
                  <a:lnTo>
                    <a:pt x="288" y="279"/>
                  </a:lnTo>
                  <a:lnTo>
                    <a:pt x="288" y="422"/>
                  </a:lnTo>
                  <a:lnTo>
                    <a:pt x="257" y="442"/>
                  </a:lnTo>
                  <a:lnTo>
                    <a:pt x="212" y="442"/>
                  </a:lnTo>
                  <a:lnTo>
                    <a:pt x="190" y="412"/>
                  </a:lnTo>
                  <a:lnTo>
                    <a:pt x="169" y="428"/>
                  </a:lnTo>
                  <a:lnTo>
                    <a:pt x="122" y="380"/>
                  </a:lnTo>
                  <a:lnTo>
                    <a:pt x="100" y="224"/>
                  </a:lnTo>
                  <a:lnTo>
                    <a:pt x="100" y="20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28" name="Freeform 252"/>
            <p:cNvSpPr>
              <a:spLocks/>
            </p:cNvSpPr>
            <p:nvPr/>
          </p:nvSpPr>
          <p:spPr bwMode="auto">
            <a:xfrm>
              <a:off x="5401794" y="3822449"/>
              <a:ext cx="200025" cy="193464"/>
            </a:xfrm>
            <a:custGeom>
              <a:avLst/>
              <a:gdLst>
                <a:gd name="T0" fmla="*/ 0 w 291"/>
                <a:gd name="T1" fmla="*/ 242 h 242"/>
                <a:gd name="T2" fmla="*/ 135 w 291"/>
                <a:gd name="T3" fmla="*/ 0 h 242"/>
                <a:gd name="T4" fmla="*/ 286 w 291"/>
                <a:gd name="T5" fmla="*/ 4 h 242"/>
                <a:gd name="T6" fmla="*/ 291 w 291"/>
                <a:gd name="T7" fmla="*/ 16 h 242"/>
                <a:gd name="T8" fmla="*/ 286 w 291"/>
                <a:gd name="T9" fmla="*/ 63 h 242"/>
                <a:gd name="T10" fmla="*/ 175 w 291"/>
                <a:gd name="T11" fmla="*/ 60 h 242"/>
                <a:gd name="T12" fmla="*/ 174 w 291"/>
                <a:gd name="T13" fmla="*/ 153 h 242"/>
                <a:gd name="T14" fmla="*/ 135 w 291"/>
                <a:gd name="T15" fmla="*/ 170 h 242"/>
                <a:gd name="T16" fmla="*/ 137 w 291"/>
                <a:gd name="T17" fmla="*/ 228 h 242"/>
                <a:gd name="T18" fmla="*/ 0 w 29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42">
                  <a:moveTo>
                    <a:pt x="0" y="242"/>
                  </a:moveTo>
                  <a:lnTo>
                    <a:pt x="135" y="0"/>
                  </a:lnTo>
                  <a:lnTo>
                    <a:pt x="286" y="4"/>
                  </a:lnTo>
                  <a:lnTo>
                    <a:pt x="291" y="16"/>
                  </a:lnTo>
                  <a:lnTo>
                    <a:pt x="286" y="63"/>
                  </a:lnTo>
                  <a:lnTo>
                    <a:pt x="175" y="60"/>
                  </a:lnTo>
                  <a:lnTo>
                    <a:pt x="174" y="153"/>
                  </a:lnTo>
                  <a:lnTo>
                    <a:pt x="135" y="170"/>
                  </a:lnTo>
                  <a:lnTo>
                    <a:pt x="137" y="2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29" name="Freeform 253"/>
            <p:cNvSpPr>
              <a:spLocks/>
            </p:cNvSpPr>
            <p:nvPr/>
          </p:nvSpPr>
          <p:spPr bwMode="auto">
            <a:xfrm>
              <a:off x="6326225" y="3964755"/>
              <a:ext cx="393700" cy="548148"/>
            </a:xfrm>
            <a:custGeom>
              <a:avLst/>
              <a:gdLst>
                <a:gd name="T0" fmla="*/ 0 w 575"/>
                <a:gd name="T1" fmla="*/ 358 h 681"/>
                <a:gd name="T2" fmla="*/ 29 w 575"/>
                <a:gd name="T3" fmla="*/ 427 h 681"/>
                <a:gd name="T4" fmla="*/ 53 w 575"/>
                <a:gd name="T5" fmla="*/ 502 h 681"/>
                <a:gd name="T6" fmla="*/ 113 w 575"/>
                <a:gd name="T7" fmla="*/ 530 h 681"/>
                <a:gd name="T8" fmla="*/ 196 w 575"/>
                <a:gd name="T9" fmla="*/ 631 h 681"/>
                <a:gd name="T10" fmla="*/ 311 w 575"/>
                <a:gd name="T11" fmla="*/ 681 h 681"/>
                <a:gd name="T12" fmla="*/ 418 w 575"/>
                <a:gd name="T13" fmla="*/ 669 h 681"/>
                <a:gd name="T14" fmla="*/ 482 w 575"/>
                <a:gd name="T15" fmla="*/ 649 h 681"/>
                <a:gd name="T16" fmla="*/ 444 w 575"/>
                <a:gd name="T17" fmla="*/ 576 h 681"/>
                <a:gd name="T18" fmla="*/ 384 w 575"/>
                <a:gd name="T19" fmla="*/ 534 h 681"/>
                <a:gd name="T20" fmla="*/ 422 w 575"/>
                <a:gd name="T21" fmla="*/ 507 h 681"/>
                <a:gd name="T22" fmla="*/ 426 w 575"/>
                <a:gd name="T23" fmla="*/ 445 h 681"/>
                <a:gd name="T24" fmla="*/ 495 w 575"/>
                <a:gd name="T25" fmla="*/ 361 h 681"/>
                <a:gd name="T26" fmla="*/ 523 w 575"/>
                <a:gd name="T27" fmla="*/ 211 h 681"/>
                <a:gd name="T28" fmla="*/ 575 w 575"/>
                <a:gd name="T29" fmla="*/ 181 h 681"/>
                <a:gd name="T30" fmla="*/ 535 w 575"/>
                <a:gd name="T31" fmla="*/ 149 h 681"/>
                <a:gd name="T32" fmla="*/ 519 w 575"/>
                <a:gd name="T33" fmla="*/ 39 h 681"/>
                <a:gd name="T34" fmla="*/ 473 w 575"/>
                <a:gd name="T35" fmla="*/ 0 h 681"/>
                <a:gd name="T36" fmla="*/ 418 w 575"/>
                <a:gd name="T37" fmla="*/ 46 h 681"/>
                <a:gd name="T38" fmla="*/ 107 w 575"/>
                <a:gd name="T39" fmla="*/ 38 h 681"/>
                <a:gd name="T40" fmla="*/ 107 w 575"/>
                <a:gd name="T41" fmla="*/ 108 h 681"/>
                <a:gd name="T42" fmla="*/ 75 w 575"/>
                <a:gd name="T43" fmla="*/ 108 h 681"/>
                <a:gd name="T44" fmla="*/ 75 w 575"/>
                <a:gd name="T45" fmla="*/ 129 h 681"/>
                <a:gd name="T46" fmla="*/ 73 w 575"/>
                <a:gd name="T47" fmla="*/ 260 h 681"/>
                <a:gd name="T48" fmla="*/ 38 w 575"/>
                <a:gd name="T49" fmla="*/ 268 h 681"/>
                <a:gd name="T50" fmla="*/ 0 w 575"/>
                <a:gd name="T51" fmla="*/ 35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5" h="681">
                  <a:moveTo>
                    <a:pt x="0" y="358"/>
                  </a:moveTo>
                  <a:lnTo>
                    <a:pt x="29" y="427"/>
                  </a:lnTo>
                  <a:lnTo>
                    <a:pt x="53" y="502"/>
                  </a:lnTo>
                  <a:lnTo>
                    <a:pt x="113" y="530"/>
                  </a:lnTo>
                  <a:lnTo>
                    <a:pt x="196" y="631"/>
                  </a:lnTo>
                  <a:lnTo>
                    <a:pt x="311" y="681"/>
                  </a:lnTo>
                  <a:lnTo>
                    <a:pt x="418" y="669"/>
                  </a:lnTo>
                  <a:lnTo>
                    <a:pt x="482" y="649"/>
                  </a:lnTo>
                  <a:lnTo>
                    <a:pt x="444" y="576"/>
                  </a:lnTo>
                  <a:lnTo>
                    <a:pt x="384" y="534"/>
                  </a:lnTo>
                  <a:lnTo>
                    <a:pt x="422" y="507"/>
                  </a:lnTo>
                  <a:lnTo>
                    <a:pt x="426" y="445"/>
                  </a:lnTo>
                  <a:lnTo>
                    <a:pt x="495" y="361"/>
                  </a:lnTo>
                  <a:lnTo>
                    <a:pt x="523" y="211"/>
                  </a:lnTo>
                  <a:lnTo>
                    <a:pt x="575" y="181"/>
                  </a:lnTo>
                  <a:lnTo>
                    <a:pt x="535" y="149"/>
                  </a:lnTo>
                  <a:lnTo>
                    <a:pt x="519" y="39"/>
                  </a:lnTo>
                  <a:lnTo>
                    <a:pt x="473" y="0"/>
                  </a:lnTo>
                  <a:lnTo>
                    <a:pt x="418" y="46"/>
                  </a:lnTo>
                  <a:lnTo>
                    <a:pt x="107" y="38"/>
                  </a:lnTo>
                  <a:lnTo>
                    <a:pt x="107" y="108"/>
                  </a:lnTo>
                  <a:lnTo>
                    <a:pt x="75" y="108"/>
                  </a:lnTo>
                  <a:lnTo>
                    <a:pt x="75" y="129"/>
                  </a:lnTo>
                  <a:lnTo>
                    <a:pt x="73" y="260"/>
                  </a:lnTo>
                  <a:lnTo>
                    <a:pt x="38" y="268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30" name="Freeform 254"/>
            <p:cNvSpPr>
              <a:spLocks/>
            </p:cNvSpPr>
            <p:nvPr/>
          </p:nvSpPr>
          <p:spPr bwMode="auto">
            <a:xfrm>
              <a:off x="6534187" y="5347217"/>
              <a:ext cx="30163" cy="45679"/>
            </a:xfrm>
            <a:custGeom>
              <a:avLst/>
              <a:gdLst>
                <a:gd name="T0" fmla="*/ 0 w 41"/>
                <a:gd name="T1" fmla="*/ 30 h 54"/>
                <a:gd name="T2" fmla="*/ 23 w 41"/>
                <a:gd name="T3" fmla="*/ 54 h 54"/>
                <a:gd name="T4" fmla="*/ 41 w 41"/>
                <a:gd name="T5" fmla="*/ 34 h 54"/>
                <a:gd name="T6" fmla="*/ 37 w 41"/>
                <a:gd name="T7" fmla="*/ 0 h 54"/>
                <a:gd name="T8" fmla="*/ 0 w 41"/>
                <a:gd name="T9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4">
                  <a:moveTo>
                    <a:pt x="0" y="30"/>
                  </a:moveTo>
                  <a:lnTo>
                    <a:pt x="23" y="54"/>
                  </a:lnTo>
                  <a:lnTo>
                    <a:pt x="41" y="34"/>
                  </a:lnTo>
                  <a:lnTo>
                    <a:pt x="37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31" name="Freeform 255"/>
            <p:cNvSpPr>
              <a:spLocks/>
            </p:cNvSpPr>
            <p:nvPr/>
          </p:nvSpPr>
          <p:spPr bwMode="auto">
            <a:xfrm>
              <a:off x="6510375" y="4643223"/>
              <a:ext cx="252412" cy="298257"/>
            </a:xfrm>
            <a:custGeom>
              <a:avLst/>
              <a:gdLst>
                <a:gd name="T0" fmla="*/ 0 w 375"/>
                <a:gd name="T1" fmla="*/ 117 h 368"/>
                <a:gd name="T2" fmla="*/ 4 w 375"/>
                <a:gd name="T3" fmla="*/ 187 h 368"/>
                <a:gd name="T4" fmla="*/ 50 w 375"/>
                <a:gd name="T5" fmla="*/ 260 h 368"/>
                <a:gd name="T6" fmla="*/ 115 w 375"/>
                <a:gd name="T7" fmla="*/ 292 h 368"/>
                <a:gd name="T8" fmla="*/ 147 w 375"/>
                <a:gd name="T9" fmla="*/ 298 h 368"/>
                <a:gd name="T10" fmla="*/ 185 w 375"/>
                <a:gd name="T11" fmla="*/ 368 h 368"/>
                <a:gd name="T12" fmla="*/ 323 w 375"/>
                <a:gd name="T13" fmla="*/ 361 h 368"/>
                <a:gd name="T14" fmla="*/ 375 w 375"/>
                <a:gd name="T15" fmla="*/ 329 h 368"/>
                <a:gd name="T16" fmla="*/ 323 w 375"/>
                <a:gd name="T17" fmla="*/ 183 h 368"/>
                <a:gd name="T18" fmla="*/ 337 w 375"/>
                <a:gd name="T19" fmla="*/ 126 h 368"/>
                <a:gd name="T20" fmla="*/ 157 w 375"/>
                <a:gd name="T21" fmla="*/ 0 h 368"/>
                <a:gd name="T22" fmla="*/ 111 w 375"/>
                <a:gd name="T23" fmla="*/ 64 h 368"/>
                <a:gd name="T24" fmla="*/ 90 w 375"/>
                <a:gd name="T25" fmla="*/ 46 h 368"/>
                <a:gd name="T26" fmla="*/ 76 w 375"/>
                <a:gd name="T27" fmla="*/ 60 h 368"/>
                <a:gd name="T28" fmla="*/ 74 w 375"/>
                <a:gd name="T29" fmla="*/ 0 h 368"/>
                <a:gd name="T30" fmla="*/ 31 w 375"/>
                <a:gd name="T31" fmla="*/ 1 h 368"/>
                <a:gd name="T32" fmla="*/ 36 w 375"/>
                <a:gd name="T33" fmla="*/ 48 h 368"/>
                <a:gd name="T34" fmla="*/ 39 w 375"/>
                <a:gd name="T35" fmla="*/ 76 h 368"/>
                <a:gd name="T36" fmla="*/ 0 w 375"/>
                <a:gd name="T37" fmla="*/ 11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5" h="368">
                  <a:moveTo>
                    <a:pt x="0" y="117"/>
                  </a:moveTo>
                  <a:lnTo>
                    <a:pt x="4" y="187"/>
                  </a:lnTo>
                  <a:lnTo>
                    <a:pt x="50" y="260"/>
                  </a:lnTo>
                  <a:lnTo>
                    <a:pt x="115" y="292"/>
                  </a:lnTo>
                  <a:lnTo>
                    <a:pt x="147" y="298"/>
                  </a:lnTo>
                  <a:lnTo>
                    <a:pt x="185" y="368"/>
                  </a:lnTo>
                  <a:lnTo>
                    <a:pt x="323" y="361"/>
                  </a:lnTo>
                  <a:lnTo>
                    <a:pt x="375" y="329"/>
                  </a:lnTo>
                  <a:lnTo>
                    <a:pt x="323" y="183"/>
                  </a:lnTo>
                  <a:lnTo>
                    <a:pt x="337" y="126"/>
                  </a:lnTo>
                  <a:lnTo>
                    <a:pt x="157" y="0"/>
                  </a:lnTo>
                  <a:lnTo>
                    <a:pt x="111" y="64"/>
                  </a:lnTo>
                  <a:lnTo>
                    <a:pt x="90" y="46"/>
                  </a:lnTo>
                  <a:lnTo>
                    <a:pt x="76" y="60"/>
                  </a:lnTo>
                  <a:lnTo>
                    <a:pt x="74" y="0"/>
                  </a:lnTo>
                  <a:lnTo>
                    <a:pt x="31" y="1"/>
                  </a:lnTo>
                  <a:lnTo>
                    <a:pt x="36" y="48"/>
                  </a:lnTo>
                  <a:lnTo>
                    <a:pt x="39" y="76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32" name="Freeform 256"/>
            <p:cNvSpPr>
              <a:spLocks/>
            </p:cNvSpPr>
            <p:nvPr/>
          </p:nvSpPr>
          <p:spPr bwMode="auto">
            <a:xfrm>
              <a:off x="5800762" y="4303317"/>
              <a:ext cx="50800" cy="142411"/>
            </a:xfrm>
            <a:custGeom>
              <a:avLst/>
              <a:gdLst>
                <a:gd name="T0" fmla="*/ 0 w 74"/>
                <a:gd name="T1" fmla="*/ 0 h 176"/>
                <a:gd name="T2" fmla="*/ 36 w 74"/>
                <a:gd name="T3" fmla="*/ 8 h 176"/>
                <a:gd name="T4" fmla="*/ 74 w 74"/>
                <a:gd name="T5" fmla="*/ 169 h 176"/>
                <a:gd name="T6" fmla="*/ 48 w 74"/>
                <a:gd name="T7" fmla="*/ 176 h 176"/>
                <a:gd name="T8" fmla="*/ 0 w 74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76">
                  <a:moveTo>
                    <a:pt x="0" y="0"/>
                  </a:moveTo>
                  <a:lnTo>
                    <a:pt x="36" y="8"/>
                  </a:lnTo>
                  <a:lnTo>
                    <a:pt x="74" y="169"/>
                  </a:lnTo>
                  <a:lnTo>
                    <a:pt x="48" y="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33" name="Freeform 257"/>
            <p:cNvSpPr>
              <a:spLocks/>
            </p:cNvSpPr>
            <p:nvPr/>
          </p:nvSpPr>
          <p:spPr bwMode="auto">
            <a:xfrm>
              <a:off x="6511962" y="4507529"/>
              <a:ext cx="123825" cy="145098"/>
            </a:xfrm>
            <a:custGeom>
              <a:avLst/>
              <a:gdLst>
                <a:gd name="T0" fmla="*/ 0 w 186"/>
                <a:gd name="T1" fmla="*/ 181 h 181"/>
                <a:gd name="T2" fmla="*/ 30 w 186"/>
                <a:gd name="T3" fmla="*/ 171 h 181"/>
                <a:gd name="T4" fmla="*/ 73 w 186"/>
                <a:gd name="T5" fmla="*/ 170 h 181"/>
                <a:gd name="T6" fmla="*/ 75 w 186"/>
                <a:gd name="T7" fmla="*/ 143 h 181"/>
                <a:gd name="T8" fmla="*/ 148 w 186"/>
                <a:gd name="T9" fmla="*/ 129 h 181"/>
                <a:gd name="T10" fmla="*/ 186 w 186"/>
                <a:gd name="T11" fmla="*/ 67 h 181"/>
                <a:gd name="T12" fmla="*/ 148 w 186"/>
                <a:gd name="T13" fmla="*/ 0 h 181"/>
                <a:gd name="T14" fmla="*/ 41 w 186"/>
                <a:gd name="T15" fmla="*/ 12 h 181"/>
                <a:gd name="T16" fmla="*/ 55 w 186"/>
                <a:gd name="T17" fmla="*/ 63 h 181"/>
                <a:gd name="T18" fmla="*/ 31 w 186"/>
                <a:gd name="T19" fmla="*/ 95 h 181"/>
                <a:gd name="T20" fmla="*/ 0 w 186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81">
                  <a:moveTo>
                    <a:pt x="0" y="181"/>
                  </a:moveTo>
                  <a:lnTo>
                    <a:pt x="30" y="171"/>
                  </a:lnTo>
                  <a:lnTo>
                    <a:pt x="73" y="170"/>
                  </a:lnTo>
                  <a:lnTo>
                    <a:pt x="75" y="143"/>
                  </a:lnTo>
                  <a:lnTo>
                    <a:pt x="148" y="129"/>
                  </a:lnTo>
                  <a:lnTo>
                    <a:pt x="186" y="67"/>
                  </a:lnTo>
                  <a:lnTo>
                    <a:pt x="148" y="0"/>
                  </a:lnTo>
                  <a:lnTo>
                    <a:pt x="41" y="12"/>
                  </a:lnTo>
                  <a:lnTo>
                    <a:pt x="55" y="63"/>
                  </a:lnTo>
                  <a:lnTo>
                    <a:pt x="31" y="95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34" name="Freeform 258"/>
            <p:cNvSpPr>
              <a:spLocks/>
            </p:cNvSpPr>
            <p:nvPr/>
          </p:nvSpPr>
          <p:spPr bwMode="auto">
            <a:xfrm>
              <a:off x="6386550" y="3706803"/>
              <a:ext cx="265112" cy="295570"/>
            </a:xfrm>
            <a:custGeom>
              <a:avLst/>
              <a:gdLst>
                <a:gd name="T0" fmla="*/ 0 w 386"/>
                <a:gd name="T1" fmla="*/ 62 h 364"/>
                <a:gd name="T2" fmla="*/ 15 w 386"/>
                <a:gd name="T3" fmla="*/ 356 h 364"/>
                <a:gd name="T4" fmla="*/ 326 w 386"/>
                <a:gd name="T5" fmla="*/ 364 h 364"/>
                <a:gd name="T6" fmla="*/ 381 w 386"/>
                <a:gd name="T7" fmla="*/ 318 h 364"/>
                <a:gd name="T8" fmla="*/ 386 w 386"/>
                <a:gd name="T9" fmla="*/ 285 h 364"/>
                <a:gd name="T10" fmla="*/ 270 w 386"/>
                <a:gd name="T11" fmla="*/ 77 h 364"/>
                <a:gd name="T12" fmla="*/ 326 w 386"/>
                <a:gd name="T13" fmla="*/ 146 h 364"/>
                <a:gd name="T14" fmla="*/ 354 w 386"/>
                <a:gd name="T15" fmla="*/ 87 h 364"/>
                <a:gd name="T16" fmla="*/ 326 w 386"/>
                <a:gd name="T17" fmla="*/ 13 h 364"/>
                <a:gd name="T18" fmla="*/ 253 w 386"/>
                <a:gd name="T19" fmla="*/ 25 h 364"/>
                <a:gd name="T20" fmla="*/ 251 w 386"/>
                <a:gd name="T21" fmla="*/ 4 h 364"/>
                <a:gd name="T22" fmla="*/ 213 w 386"/>
                <a:gd name="T23" fmla="*/ 4 h 364"/>
                <a:gd name="T24" fmla="*/ 150 w 386"/>
                <a:gd name="T25" fmla="*/ 31 h 364"/>
                <a:gd name="T26" fmla="*/ 15 w 386"/>
                <a:gd name="T27" fmla="*/ 0 h 364"/>
                <a:gd name="T28" fmla="*/ 0 w 386"/>
                <a:gd name="T29" fmla="*/ 6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364">
                  <a:moveTo>
                    <a:pt x="0" y="62"/>
                  </a:moveTo>
                  <a:lnTo>
                    <a:pt x="15" y="356"/>
                  </a:lnTo>
                  <a:lnTo>
                    <a:pt x="326" y="364"/>
                  </a:lnTo>
                  <a:lnTo>
                    <a:pt x="381" y="318"/>
                  </a:lnTo>
                  <a:lnTo>
                    <a:pt x="386" y="285"/>
                  </a:lnTo>
                  <a:lnTo>
                    <a:pt x="270" y="77"/>
                  </a:lnTo>
                  <a:lnTo>
                    <a:pt x="326" y="146"/>
                  </a:lnTo>
                  <a:lnTo>
                    <a:pt x="354" y="87"/>
                  </a:lnTo>
                  <a:lnTo>
                    <a:pt x="326" y="13"/>
                  </a:lnTo>
                  <a:lnTo>
                    <a:pt x="253" y="25"/>
                  </a:lnTo>
                  <a:lnTo>
                    <a:pt x="251" y="4"/>
                  </a:lnTo>
                  <a:lnTo>
                    <a:pt x="213" y="4"/>
                  </a:lnTo>
                  <a:lnTo>
                    <a:pt x="150" y="31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EAEAEA">
                <a:lumMod val="90000"/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35" name="Freeform 259"/>
            <p:cNvSpPr>
              <a:spLocks/>
            </p:cNvSpPr>
            <p:nvPr/>
          </p:nvSpPr>
          <p:spPr bwMode="auto">
            <a:xfrm>
              <a:off x="5681700" y="4194493"/>
              <a:ext cx="177800" cy="155846"/>
            </a:xfrm>
            <a:custGeom>
              <a:avLst/>
              <a:gdLst>
                <a:gd name="T0" fmla="*/ 0 w 260"/>
                <a:gd name="T1" fmla="*/ 164 h 193"/>
                <a:gd name="T2" fmla="*/ 17 w 260"/>
                <a:gd name="T3" fmla="*/ 187 h 193"/>
                <a:gd name="T4" fmla="*/ 88 w 260"/>
                <a:gd name="T5" fmla="*/ 193 h 193"/>
                <a:gd name="T6" fmla="*/ 80 w 260"/>
                <a:gd name="T7" fmla="*/ 144 h 193"/>
                <a:gd name="T8" fmla="*/ 173 w 260"/>
                <a:gd name="T9" fmla="*/ 136 h 193"/>
                <a:gd name="T10" fmla="*/ 209 w 260"/>
                <a:gd name="T11" fmla="*/ 144 h 193"/>
                <a:gd name="T12" fmla="*/ 260 w 260"/>
                <a:gd name="T13" fmla="*/ 110 h 193"/>
                <a:gd name="T14" fmla="*/ 191 w 260"/>
                <a:gd name="T15" fmla="*/ 37 h 193"/>
                <a:gd name="T16" fmla="*/ 184 w 260"/>
                <a:gd name="T17" fmla="*/ 0 h 193"/>
                <a:gd name="T18" fmla="*/ 42 w 260"/>
                <a:gd name="T19" fmla="*/ 65 h 193"/>
                <a:gd name="T20" fmla="*/ 0 w 260"/>
                <a:gd name="T2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93">
                  <a:moveTo>
                    <a:pt x="0" y="164"/>
                  </a:moveTo>
                  <a:lnTo>
                    <a:pt x="17" y="187"/>
                  </a:lnTo>
                  <a:lnTo>
                    <a:pt x="88" y="193"/>
                  </a:lnTo>
                  <a:lnTo>
                    <a:pt x="80" y="144"/>
                  </a:lnTo>
                  <a:lnTo>
                    <a:pt x="173" y="136"/>
                  </a:lnTo>
                  <a:lnTo>
                    <a:pt x="209" y="144"/>
                  </a:lnTo>
                  <a:lnTo>
                    <a:pt x="260" y="110"/>
                  </a:lnTo>
                  <a:lnTo>
                    <a:pt x="191" y="37"/>
                  </a:lnTo>
                  <a:lnTo>
                    <a:pt x="184" y="0"/>
                  </a:lnTo>
                  <a:lnTo>
                    <a:pt x="42" y="65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36" name="Freeform 260"/>
            <p:cNvSpPr>
              <a:spLocks/>
            </p:cNvSpPr>
            <p:nvPr/>
          </p:nvSpPr>
          <p:spPr bwMode="auto">
            <a:xfrm>
              <a:off x="6326225" y="4840718"/>
              <a:ext cx="279400" cy="275417"/>
            </a:xfrm>
            <a:custGeom>
              <a:avLst/>
              <a:gdLst>
                <a:gd name="T0" fmla="*/ 0 w 408"/>
                <a:gd name="T1" fmla="*/ 166 h 339"/>
                <a:gd name="T2" fmla="*/ 0 w 408"/>
                <a:gd name="T3" fmla="*/ 295 h 339"/>
                <a:gd name="T4" fmla="*/ 42 w 408"/>
                <a:gd name="T5" fmla="*/ 329 h 339"/>
                <a:gd name="T6" fmla="*/ 109 w 408"/>
                <a:gd name="T7" fmla="*/ 338 h 339"/>
                <a:gd name="T8" fmla="*/ 170 w 408"/>
                <a:gd name="T9" fmla="*/ 339 h 339"/>
                <a:gd name="T10" fmla="*/ 230 w 408"/>
                <a:gd name="T11" fmla="*/ 293 h 339"/>
                <a:gd name="T12" fmla="*/ 234 w 408"/>
                <a:gd name="T13" fmla="*/ 276 h 339"/>
                <a:gd name="T14" fmla="*/ 287 w 408"/>
                <a:gd name="T15" fmla="*/ 262 h 339"/>
                <a:gd name="T16" fmla="*/ 277 w 408"/>
                <a:gd name="T17" fmla="*/ 242 h 339"/>
                <a:gd name="T18" fmla="*/ 388 w 408"/>
                <a:gd name="T19" fmla="*/ 208 h 339"/>
                <a:gd name="T20" fmla="*/ 374 w 408"/>
                <a:gd name="T21" fmla="*/ 193 h 339"/>
                <a:gd name="T22" fmla="*/ 408 w 408"/>
                <a:gd name="T23" fmla="*/ 87 h 339"/>
                <a:gd name="T24" fmla="*/ 382 w 408"/>
                <a:gd name="T25" fmla="*/ 45 h 339"/>
                <a:gd name="T26" fmla="*/ 317 w 408"/>
                <a:gd name="T27" fmla="*/ 13 h 339"/>
                <a:gd name="T28" fmla="*/ 299 w 408"/>
                <a:gd name="T29" fmla="*/ 0 h 339"/>
                <a:gd name="T30" fmla="*/ 236 w 408"/>
                <a:gd name="T31" fmla="*/ 33 h 339"/>
                <a:gd name="T32" fmla="*/ 230 w 408"/>
                <a:gd name="T33" fmla="*/ 124 h 339"/>
                <a:gd name="T34" fmla="*/ 267 w 408"/>
                <a:gd name="T35" fmla="*/ 140 h 339"/>
                <a:gd name="T36" fmla="*/ 268 w 408"/>
                <a:gd name="T37" fmla="*/ 176 h 339"/>
                <a:gd name="T38" fmla="*/ 71 w 408"/>
                <a:gd name="T39" fmla="*/ 96 h 339"/>
                <a:gd name="T40" fmla="*/ 77 w 408"/>
                <a:gd name="T41" fmla="*/ 166 h 339"/>
                <a:gd name="T42" fmla="*/ 0 w 408"/>
                <a:gd name="T43" fmla="*/ 16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8" h="339">
                  <a:moveTo>
                    <a:pt x="0" y="166"/>
                  </a:moveTo>
                  <a:lnTo>
                    <a:pt x="0" y="295"/>
                  </a:lnTo>
                  <a:lnTo>
                    <a:pt x="42" y="329"/>
                  </a:lnTo>
                  <a:lnTo>
                    <a:pt x="109" y="338"/>
                  </a:lnTo>
                  <a:lnTo>
                    <a:pt x="170" y="339"/>
                  </a:lnTo>
                  <a:lnTo>
                    <a:pt x="230" y="293"/>
                  </a:lnTo>
                  <a:lnTo>
                    <a:pt x="234" y="276"/>
                  </a:lnTo>
                  <a:lnTo>
                    <a:pt x="287" y="262"/>
                  </a:lnTo>
                  <a:lnTo>
                    <a:pt x="277" y="242"/>
                  </a:lnTo>
                  <a:lnTo>
                    <a:pt x="388" y="208"/>
                  </a:lnTo>
                  <a:lnTo>
                    <a:pt x="374" y="193"/>
                  </a:lnTo>
                  <a:lnTo>
                    <a:pt x="408" y="87"/>
                  </a:lnTo>
                  <a:lnTo>
                    <a:pt x="382" y="45"/>
                  </a:lnTo>
                  <a:lnTo>
                    <a:pt x="317" y="13"/>
                  </a:lnTo>
                  <a:lnTo>
                    <a:pt x="299" y="0"/>
                  </a:lnTo>
                  <a:lnTo>
                    <a:pt x="236" y="33"/>
                  </a:lnTo>
                  <a:lnTo>
                    <a:pt x="230" y="124"/>
                  </a:lnTo>
                  <a:lnTo>
                    <a:pt x="267" y="140"/>
                  </a:lnTo>
                  <a:lnTo>
                    <a:pt x="268" y="176"/>
                  </a:lnTo>
                  <a:lnTo>
                    <a:pt x="71" y="96"/>
                  </a:lnTo>
                  <a:lnTo>
                    <a:pt x="77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37" name="Freeform 261"/>
            <p:cNvSpPr>
              <a:spLocks/>
            </p:cNvSpPr>
            <p:nvPr/>
          </p:nvSpPr>
          <p:spPr bwMode="auto">
            <a:xfrm>
              <a:off x="6194462" y="5242424"/>
              <a:ext cx="387350" cy="370806"/>
            </a:xfrm>
            <a:custGeom>
              <a:avLst/>
              <a:gdLst>
                <a:gd name="T0" fmla="*/ 0 w 566"/>
                <a:gd name="T1" fmla="*/ 241 h 457"/>
                <a:gd name="T2" fmla="*/ 21 w 566"/>
                <a:gd name="T3" fmla="*/ 225 h 457"/>
                <a:gd name="T4" fmla="*/ 43 w 566"/>
                <a:gd name="T5" fmla="*/ 255 h 457"/>
                <a:gd name="T6" fmla="*/ 88 w 566"/>
                <a:gd name="T7" fmla="*/ 255 h 457"/>
                <a:gd name="T8" fmla="*/ 119 w 566"/>
                <a:gd name="T9" fmla="*/ 235 h 457"/>
                <a:gd name="T10" fmla="*/ 119 w 566"/>
                <a:gd name="T11" fmla="*/ 92 h 457"/>
                <a:gd name="T12" fmla="*/ 149 w 566"/>
                <a:gd name="T13" fmla="*/ 128 h 457"/>
                <a:gd name="T14" fmla="*/ 147 w 566"/>
                <a:gd name="T15" fmla="*/ 166 h 457"/>
                <a:gd name="T16" fmla="*/ 195 w 566"/>
                <a:gd name="T17" fmla="*/ 165 h 457"/>
                <a:gd name="T18" fmla="*/ 236 w 566"/>
                <a:gd name="T19" fmla="*/ 121 h 457"/>
                <a:gd name="T20" fmla="*/ 313 w 566"/>
                <a:gd name="T21" fmla="*/ 121 h 457"/>
                <a:gd name="T22" fmla="*/ 444 w 566"/>
                <a:gd name="T23" fmla="*/ 0 h 457"/>
                <a:gd name="T24" fmla="*/ 522 w 566"/>
                <a:gd name="T25" fmla="*/ 19 h 457"/>
                <a:gd name="T26" fmla="*/ 534 w 566"/>
                <a:gd name="T27" fmla="*/ 132 h 457"/>
                <a:gd name="T28" fmla="*/ 497 w 566"/>
                <a:gd name="T29" fmla="*/ 162 h 457"/>
                <a:gd name="T30" fmla="*/ 520 w 566"/>
                <a:gd name="T31" fmla="*/ 186 h 457"/>
                <a:gd name="T32" fmla="*/ 538 w 566"/>
                <a:gd name="T33" fmla="*/ 166 h 457"/>
                <a:gd name="T34" fmla="*/ 566 w 566"/>
                <a:gd name="T35" fmla="*/ 166 h 457"/>
                <a:gd name="T36" fmla="*/ 551 w 566"/>
                <a:gd name="T37" fmla="*/ 235 h 457"/>
                <a:gd name="T38" fmla="*/ 468 w 566"/>
                <a:gd name="T39" fmla="*/ 336 h 457"/>
                <a:gd name="T40" fmla="*/ 367 w 566"/>
                <a:gd name="T41" fmla="*/ 425 h 457"/>
                <a:gd name="T42" fmla="*/ 290 w 566"/>
                <a:gd name="T43" fmla="*/ 454 h 457"/>
                <a:gd name="T44" fmla="*/ 68 w 566"/>
                <a:gd name="T45" fmla="*/ 457 h 457"/>
                <a:gd name="T46" fmla="*/ 49 w 566"/>
                <a:gd name="T47" fmla="*/ 405 h 457"/>
                <a:gd name="T48" fmla="*/ 59 w 566"/>
                <a:gd name="T49" fmla="*/ 366 h 457"/>
                <a:gd name="T50" fmla="*/ 0 w 566"/>
                <a:gd name="T51" fmla="*/ 24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6" h="457">
                  <a:moveTo>
                    <a:pt x="0" y="241"/>
                  </a:moveTo>
                  <a:lnTo>
                    <a:pt x="21" y="225"/>
                  </a:lnTo>
                  <a:lnTo>
                    <a:pt x="43" y="255"/>
                  </a:lnTo>
                  <a:lnTo>
                    <a:pt x="88" y="255"/>
                  </a:lnTo>
                  <a:lnTo>
                    <a:pt x="119" y="235"/>
                  </a:lnTo>
                  <a:lnTo>
                    <a:pt x="119" y="92"/>
                  </a:lnTo>
                  <a:lnTo>
                    <a:pt x="149" y="128"/>
                  </a:lnTo>
                  <a:lnTo>
                    <a:pt x="147" y="166"/>
                  </a:lnTo>
                  <a:lnTo>
                    <a:pt x="195" y="165"/>
                  </a:lnTo>
                  <a:lnTo>
                    <a:pt x="236" y="121"/>
                  </a:lnTo>
                  <a:lnTo>
                    <a:pt x="313" y="121"/>
                  </a:lnTo>
                  <a:lnTo>
                    <a:pt x="444" y="0"/>
                  </a:lnTo>
                  <a:lnTo>
                    <a:pt x="522" y="19"/>
                  </a:lnTo>
                  <a:lnTo>
                    <a:pt x="534" y="132"/>
                  </a:lnTo>
                  <a:lnTo>
                    <a:pt x="497" y="162"/>
                  </a:lnTo>
                  <a:lnTo>
                    <a:pt x="520" y="186"/>
                  </a:lnTo>
                  <a:lnTo>
                    <a:pt x="538" y="166"/>
                  </a:lnTo>
                  <a:lnTo>
                    <a:pt x="566" y="166"/>
                  </a:lnTo>
                  <a:lnTo>
                    <a:pt x="551" y="235"/>
                  </a:lnTo>
                  <a:lnTo>
                    <a:pt x="468" y="336"/>
                  </a:lnTo>
                  <a:lnTo>
                    <a:pt x="367" y="425"/>
                  </a:lnTo>
                  <a:lnTo>
                    <a:pt x="290" y="454"/>
                  </a:lnTo>
                  <a:lnTo>
                    <a:pt x="68" y="457"/>
                  </a:lnTo>
                  <a:lnTo>
                    <a:pt x="49" y="405"/>
                  </a:lnTo>
                  <a:lnTo>
                    <a:pt x="59" y="366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5097AB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38" name="Freeform 262"/>
            <p:cNvSpPr>
              <a:spLocks/>
            </p:cNvSpPr>
            <p:nvPr/>
          </p:nvSpPr>
          <p:spPr bwMode="auto">
            <a:xfrm>
              <a:off x="6445287" y="5441262"/>
              <a:ext cx="57150" cy="65832"/>
            </a:xfrm>
            <a:custGeom>
              <a:avLst/>
              <a:gdLst>
                <a:gd name="T0" fmla="*/ 0 w 80"/>
                <a:gd name="T1" fmla="*/ 41 h 83"/>
                <a:gd name="T2" fmla="*/ 30 w 80"/>
                <a:gd name="T3" fmla="*/ 83 h 83"/>
                <a:gd name="T4" fmla="*/ 80 w 80"/>
                <a:gd name="T5" fmla="*/ 41 h 83"/>
                <a:gd name="T6" fmla="*/ 56 w 80"/>
                <a:gd name="T7" fmla="*/ 0 h 83"/>
                <a:gd name="T8" fmla="*/ 0 w 80"/>
                <a:gd name="T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0" y="41"/>
                  </a:moveTo>
                  <a:lnTo>
                    <a:pt x="30" y="83"/>
                  </a:lnTo>
                  <a:lnTo>
                    <a:pt x="80" y="41"/>
                  </a:lnTo>
                  <a:lnTo>
                    <a:pt x="5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39" name="Freeform 263"/>
            <p:cNvSpPr>
              <a:spLocks/>
            </p:cNvSpPr>
            <p:nvPr/>
          </p:nvSpPr>
          <p:spPr bwMode="auto">
            <a:xfrm>
              <a:off x="6351625" y="2887267"/>
              <a:ext cx="195262" cy="170624"/>
            </a:xfrm>
            <a:custGeom>
              <a:avLst/>
              <a:gdLst>
                <a:gd name="T0" fmla="*/ 91 w 277"/>
                <a:gd name="T1" fmla="*/ 0 h 214"/>
                <a:gd name="T2" fmla="*/ 115 w 277"/>
                <a:gd name="T3" fmla="*/ 4 h 214"/>
                <a:gd name="T4" fmla="*/ 138 w 277"/>
                <a:gd name="T5" fmla="*/ 18 h 214"/>
                <a:gd name="T6" fmla="*/ 174 w 277"/>
                <a:gd name="T7" fmla="*/ 18 h 214"/>
                <a:gd name="T8" fmla="*/ 215 w 277"/>
                <a:gd name="T9" fmla="*/ 24 h 214"/>
                <a:gd name="T10" fmla="*/ 231 w 277"/>
                <a:gd name="T11" fmla="*/ 51 h 214"/>
                <a:gd name="T12" fmla="*/ 247 w 277"/>
                <a:gd name="T13" fmla="*/ 87 h 214"/>
                <a:gd name="T14" fmla="*/ 253 w 277"/>
                <a:gd name="T15" fmla="*/ 99 h 214"/>
                <a:gd name="T16" fmla="*/ 267 w 277"/>
                <a:gd name="T17" fmla="*/ 111 h 214"/>
                <a:gd name="T18" fmla="*/ 277 w 277"/>
                <a:gd name="T19" fmla="*/ 121 h 214"/>
                <a:gd name="T20" fmla="*/ 277 w 277"/>
                <a:gd name="T21" fmla="*/ 132 h 214"/>
                <a:gd name="T22" fmla="*/ 261 w 277"/>
                <a:gd name="T23" fmla="*/ 132 h 214"/>
                <a:gd name="T24" fmla="*/ 235 w 277"/>
                <a:gd name="T25" fmla="*/ 132 h 214"/>
                <a:gd name="T26" fmla="*/ 247 w 277"/>
                <a:gd name="T27" fmla="*/ 148 h 214"/>
                <a:gd name="T28" fmla="*/ 257 w 277"/>
                <a:gd name="T29" fmla="*/ 155 h 214"/>
                <a:gd name="T30" fmla="*/ 261 w 277"/>
                <a:gd name="T31" fmla="*/ 176 h 214"/>
                <a:gd name="T32" fmla="*/ 247 w 277"/>
                <a:gd name="T33" fmla="*/ 183 h 214"/>
                <a:gd name="T34" fmla="*/ 225 w 277"/>
                <a:gd name="T35" fmla="*/ 183 h 214"/>
                <a:gd name="T36" fmla="*/ 222 w 277"/>
                <a:gd name="T37" fmla="*/ 183 h 214"/>
                <a:gd name="T38" fmla="*/ 215 w 277"/>
                <a:gd name="T39" fmla="*/ 191 h 214"/>
                <a:gd name="T40" fmla="*/ 215 w 277"/>
                <a:gd name="T41" fmla="*/ 210 h 214"/>
                <a:gd name="T42" fmla="*/ 198 w 277"/>
                <a:gd name="T43" fmla="*/ 214 h 214"/>
                <a:gd name="T44" fmla="*/ 184 w 277"/>
                <a:gd name="T45" fmla="*/ 205 h 214"/>
                <a:gd name="T46" fmla="*/ 162 w 277"/>
                <a:gd name="T47" fmla="*/ 200 h 214"/>
                <a:gd name="T48" fmla="*/ 145 w 277"/>
                <a:gd name="T49" fmla="*/ 191 h 214"/>
                <a:gd name="T50" fmla="*/ 125 w 277"/>
                <a:gd name="T51" fmla="*/ 196 h 214"/>
                <a:gd name="T52" fmla="*/ 69 w 277"/>
                <a:gd name="T53" fmla="*/ 176 h 214"/>
                <a:gd name="T54" fmla="*/ 45 w 277"/>
                <a:gd name="T55" fmla="*/ 180 h 214"/>
                <a:gd name="T56" fmla="*/ 25 w 277"/>
                <a:gd name="T57" fmla="*/ 176 h 214"/>
                <a:gd name="T58" fmla="*/ 15 w 277"/>
                <a:gd name="T59" fmla="*/ 191 h 214"/>
                <a:gd name="T60" fmla="*/ 0 w 277"/>
                <a:gd name="T61" fmla="*/ 153 h 214"/>
                <a:gd name="T62" fmla="*/ 27 w 277"/>
                <a:gd name="T63" fmla="*/ 132 h 214"/>
                <a:gd name="T64" fmla="*/ 9 w 277"/>
                <a:gd name="T65" fmla="*/ 87 h 214"/>
                <a:gd name="T66" fmla="*/ 25 w 277"/>
                <a:gd name="T67" fmla="*/ 90 h 214"/>
                <a:gd name="T68" fmla="*/ 27 w 277"/>
                <a:gd name="T69" fmla="*/ 80 h 214"/>
                <a:gd name="T70" fmla="*/ 32 w 277"/>
                <a:gd name="T71" fmla="*/ 65 h 214"/>
                <a:gd name="T72" fmla="*/ 43 w 277"/>
                <a:gd name="T73" fmla="*/ 56 h 214"/>
                <a:gd name="T74" fmla="*/ 45 w 277"/>
                <a:gd name="T75" fmla="*/ 37 h 214"/>
                <a:gd name="T76" fmla="*/ 63 w 277"/>
                <a:gd name="T77" fmla="*/ 16 h 214"/>
                <a:gd name="T78" fmla="*/ 76 w 277"/>
                <a:gd name="T79" fmla="*/ 0 h 214"/>
                <a:gd name="T80" fmla="*/ 91 w 277"/>
                <a:gd name="T8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7" h="214">
                  <a:moveTo>
                    <a:pt x="91" y="0"/>
                  </a:moveTo>
                  <a:lnTo>
                    <a:pt x="115" y="4"/>
                  </a:lnTo>
                  <a:lnTo>
                    <a:pt x="138" y="18"/>
                  </a:lnTo>
                  <a:lnTo>
                    <a:pt x="174" y="18"/>
                  </a:lnTo>
                  <a:lnTo>
                    <a:pt x="215" y="24"/>
                  </a:lnTo>
                  <a:lnTo>
                    <a:pt x="231" y="51"/>
                  </a:lnTo>
                  <a:lnTo>
                    <a:pt x="247" y="87"/>
                  </a:lnTo>
                  <a:lnTo>
                    <a:pt x="253" y="99"/>
                  </a:lnTo>
                  <a:lnTo>
                    <a:pt x="267" y="111"/>
                  </a:lnTo>
                  <a:lnTo>
                    <a:pt x="277" y="121"/>
                  </a:lnTo>
                  <a:lnTo>
                    <a:pt x="277" y="132"/>
                  </a:lnTo>
                  <a:lnTo>
                    <a:pt x="261" y="132"/>
                  </a:lnTo>
                  <a:lnTo>
                    <a:pt x="235" y="132"/>
                  </a:lnTo>
                  <a:lnTo>
                    <a:pt x="247" y="148"/>
                  </a:lnTo>
                  <a:lnTo>
                    <a:pt x="257" y="155"/>
                  </a:lnTo>
                  <a:lnTo>
                    <a:pt x="261" y="176"/>
                  </a:lnTo>
                  <a:lnTo>
                    <a:pt x="247" y="183"/>
                  </a:lnTo>
                  <a:lnTo>
                    <a:pt x="225" y="183"/>
                  </a:lnTo>
                  <a:lnTo>
                    <a:pt x="222" y="183"/>
                  </a:lnTo>
                  <a:lnTo>
                    <a:pt x="215" y="191"/>
                  </a:lnTo>
                  <a:lnTo>
                    <a:pt x="215" y="210"/>
                  </a:lnTo>
                  <a:lnTo>
                    <a:pt x="198" y="214"/>
                  </a:lnTo>
                  <a:lnTo>
                    <a:pt x="184" y="205"/>
                  </a:lnTo>
                  <a:lnTo>
                    <a:pt x="162" y="200"/>
                  </a:lnTo>
                  <a:lnTo>
                    <a:pt x="145" y="191"/>
                  </a:lnTo>
                  <a:lnTo>
                    <a:pt x="125" y="196"/>
                  </a:lnTo>
                  <a:lnTo>
                    <a:pt x="69" y="176"/>
                  </a:lnTo>
                  <a:lnTo>
                    <a:pt x="45" y="180"/>
                  </a:lnTo>
                  <a:lnTo>
                    <a:pt x="25" y="176"/>
                  </a:lnTo>
                  <a:lnTo>
                    <a:pt x="15" y="191"/>
                  </a:lnTo>
                  <a:lnTo>
                    <a:pt x="0" y="153"/>
                  </a:lnTo>
                  <a:lnTo>
                    <a:pt x="27" y="132"/>
                  </a:lnTo>
                  <a:lnTo>
                    <a:pt x="9" y="87"/>
                  </a:lnTo>
                  <a:lnTo>
                    <a:pt x="25" y="90"/>
                  </a:lnTo>
                  <a:lnTo>
                    <a:pt x="27" y="80"/>
                  </a:lnTo>
                  <a:lnTo>
                    <a:pt x="32" y="65"/>
                  </a:lnTo>
                  <a:lnTo>
                    <a:pt x="43" y="56"/>
                  </a:lnTo>
                  <a:lnTo>
                    <a:pt x="45" y="37"/>
                  </a:lnTo>
                  <a:lnTo>
                    <a:pt x="63" y="16"/>
                  </a:lnTo>
                  <a:lnTo>
                    <a:pt x="76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40" name="Freeform 264"/>
            <p:cNvSpPr>
              <a:spLocks/>
            </p:cNvSpPr>
            <p:nvPr/>
          </p:nvSpPr>
          <p:spPr bwMode="auto">
            <a:xfrm>
              <a:off x="6329400" y="3010869"/>
              <a:ext cx="415925" cy="282135"/>
            </a:xfrm>
            <a:custGeom>
              <a:avLst/>
              <a:gdLst>
                <a:gd name="T0" fmla="*/ 313 w 610"/>
                <a:gd name="T1" fmla="*/ 14 h 350"/>
                <a:gd name="T2" fmla="*/ 341 w 610"/>
                <a:gd name="T3" fmla="*/ 0 h 350"/>
                <a:gd name="T4" fmla="*/ 380 w 610"/>
                <a:gd name="T5" fmla="*/ 24 h 350"/>
                <a:gd name="T6" fmla="*/ 394 w 610"/>
                <a:gd name="T7" fmla="*/ 52 h 350"/>
                <a:gd name="T8" fmla="*/ 438 w 610"/>
                <a:gd name="T9" fmla="*/ 74 h 350"/>
                <a:gd name="T10" fmla="*/ 495 w 610"/>
                <a:gd name="T11" fmla="*/ 114 h 350"/>
                <a:gd name="T12" fmla="*/ 535 w 610"/>
                <a:gd name="T13" fmla="*/ 114 h 350"/>
                <a:gd name="T14" fmla="*/ 592 w 610"/>
                <a:gd name="T15" fmla="*/ 131 h 350"/>
                <a:gd name="T16" fmla="*/ 578 w 610"/>
                <a:gd name="T17" fmla="*/ 191 h 350"/>
                <a:gd name="T18" fmla="*/ 527 w 610"/>
                <a:gd name="T19" fmla="*/ 243 h 350"/>
                <a:gd name="T20" fmla="*/ 448 w 610"/>
                <a:gd name="T21" fmla="*/ 288 h 350"/>
                <a:gd name="T22" fmla="*/ 450 w 610"/>
                <a:gd name="T23" fmla="*/ 308 h 350"/>
                <a:gd name="T24" fmla="*/ 412 w 610"/>
                <a:gd name="T25" fmla="*/ 350 h 350"/>
                <a:gd name="T26" fmla="*/ 404 w 610"/>
                <a:gd name="T27" fmla="*/ 281 h 350"/>
                <a:gd name="T28" fmla="*/ 339 w 610"/>
                <a:gd name="T29" fmla="*/ 274 h 350"/>
                <a:gd name="T30" fmla="*/ 337 w 610"/>
                <a:gd name="T31" fmla="*/ 251 h 350"/>
                <a:gd name="T32" fmla="*/ 259 w 610"/>
                <a:gd name="T33" fmla="*/ 309 h 350"/>
                <a:gd name="T34" fmla="*/ 232 w 610"/>
                <a:gd name="T35" fmla="*/ 278 h 350"/>
                <a:gd name="T36" fmla="*/ 257 w 610"/>
                <a:gd name="T37" fmla="*/ 256 h 350"/>
                <a:gd name="T38" fmla="*/ 269 w 610"/>
                <a:gd name="T39" fmla="*/ 236 h 350"/>
                <a:gd name="T40" fmla="*/ 240 w 610"/>
                <a:gd name="T41" fmla="*/ 199 h 350"/>
                <a:gd name="T42" fmla="*/ 184 w 610"/>
                <a:gd name="T43" fmla="*/ 179 h 350"/>
                <a:gd name="T44" fmla="*/ 93 w 610"/>
                <a:gd name="T45" fmla="*/ 191 h 350"/>
                <a:gd name="T46" fmla="*/ 23 w 610"/>
                <a:gd name="T47" fmla="*/ 197 h 350"/>
                <a:gd name="T48" fmla="*/ 14 w 610"/>
                <a:gd name="T49" fmla="*/ 145 h 350"/>
                <a:gd name="T50" fmla="*/ 65 w 610"/>
                <a:gd name="T51" fmla="*/ 77 h 350"/>
                <a:gd name="T52" fmla="*/ 55 w 610"/>
                <a:gd name="T53" fmla="*/ 31 h 350"/>
                <a:gd name="T54" fmla="*/ 83 w 610"/>
                <a:gd name="T55" fmla="*/ 28 h 350"/>
                <a:gd name="T56" fmla="*/ 134 w 610"/>
                <a:gd name="T57" fmla="*/ 34 h 350"/>
                <a:gd name="T58" fmla="*/ 183 w 610"/>
                <a:gd name="T59" fmla="*/ 38 h 350"/>
                <a:gd name="T60" fmla="*/ 222 w 610"/>
                <a:gd name="T61" fmla="*/ 53 h 350"/>
                <a:gd name="T62" fmla="*/ 253 w 610"/>
                <a:gd name="T63" fmla="*/ 58 h 350"/>
                <a:gd name="T64" fmla="*/ 260 w 610"/>
                <a:gd name="T65" fmla="*/ 31 h 350"/>
                <a:gd name="T66" fmla="*/ 295 w 610"/>
                <a:gd name="T67" fmla="*/ 28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0" h="350">
                  <a:moveTo>
                    <a:pt x="302" y="17"/>
                  </a:moveTo>
                  <a:lnTo>
                    <a:pt x="313" y="14"/>
                  </a:lnTo>
                  <a:lnTo>
                    <a:pt x="332" y="3"/>
                  </a:lnTo>
                  <a:lnTo>
                    <a:pt x="341" y="0"/>
                  </a:lnTo>
                  <a:lnTo>
                    <a:pt x="370" y="3"/>
                  </a:lnTo>
                  <a:lnTo>
                    <a:pt x="380" y="24"/>
                  </a:lnTo>
                  <a:lnTo>
                    <a:pt x="385" y="44"/>
                  </a:lnTo>
                  <a:lnTo>
                    <a:pt x="394" y="52"/>
                  </a:lnTo>
                  <a:lnTo>
                    <a:pt x="408" y="48"/>
                  </a:lnTo>
                  <a:lnTo>
                    <a:pt x="438" y="74"/>
                  </a:lnTo>
                  <a:lnTo>
                    <a:pt x="454" y="98"/>
                  </a:lnTo>
                  <a:lnTo>
                    <a:pt x="495" y="114"/>
                  </a:lnTo>
                  <a:lnTo>
                    <a:pt x="523" y="118"/>
                  </a:lnTo>
                  <a:lnTo>
                    <a:pt x="535" y="114"/>
                  </a:lnTo>
                  <a:lnTo>
                    <a:pt x="559" y="126"/>
                  </a:lnTo>
                  <a:lnTo>
                    <a:pt x="592" y="131"/>
                  </a:lnTo>
                  <a:lnTo>
                    <a:pt x="610" y="183"/>
                  </a:lnTo>
                  <a:lnTo>
                    <a:pt x="578" y="191"/>
                  </a:lnTo>
                  <a:lnTo>
                    <a:pt x="572" y="215"/>
                  </a:lnTo>
                  <a:lnTo>
                    <a:pt x="527" y="243"/>
                  </a:lnTo>
                  <a:lnTo>
                    <a:pt x="454" y="261"/>
                  </a:lnTo>
                  <a:lnTo>
                    <a:pt x="448" y="288"/>
                  </a:lnTo>
                  <a:lnTo>
                    <a:pt x="418" y="278"/>
                  </a:lnTo>
                  <a:lnTo>
                    <a:pt x="450" y="308"/>
                  </a:lnTo>
                  <a:lnTo>
                    <a:pt x="491" y="315"/>
                  </a:lnTo>
                  <a:lnTo>
                    <a:pt x="412" y="350"/>
                  </a:lnTo>
                  <a:lnTo>
                    <a:pt x="365" y="309"/>
                  </a:lnTo>
                  <a:lnTo>
                    <a:pt x="404" y="281"/>
                  </a:lnTo>
                  <a:lnTo>
                    <a:pt x="365" y="274"/>
                  </a:lnTo>
                  <a:lnTo>
                    <a:pt x="339" y="274"/>
                  </a:lnTo>
                  <a:lnTo>
                    <a:pt x="346" y="247"/>
                  </a:lnTo>
                  <a:lnTo>
                    <a:pt x="337" y="251"/>
                  </a:lnTo>
                  <a:lnTo>
                    <a:pt x="281" y="266"/>
                  </a:lnTo>
                  <a:lnTo>
                    <a:pt x="259" y="309"/>
                  </a:lnTo>
                  <a:lnTo>
                    <a:pt x="222" y="308"/>
                  </a:lnTo>
                  <a:lnTo>
                    <a:pt x="232" y="278"/>
                  </a:lnTo>
                  <a:lnTo>
                    <a:pt x="235" y="261"/>
                  </a:lnTo>
                  <a:lnTo>
                    <a:pt x="257" y="256"/>
                  </a:lnTo>
                  <a:lnTo>
                    <a:pt x="267" y="246"/>
                  </a:lnTo>
                  <a:lnTo>
                    <a:pt x="269" y="236"/>
                  </a:lnTo>
                  <a:lnTo>
                    <a:pt x="257" y="232"/>
                  </a:lnTo>
                  <a:lnTo>
                    <a:pt x="240" y="199"/>
                  </a:lnTo>
                  <a:lnTo>
                    <a:pt x="216" y="179"/>
                  </a:lnTo>
                  <a:lnTo>
                    <a:pt x="184" y="179"/>
                  </a:lnTo>
                  <a:lnTo>
                    <a:pt x="148" y="188"/>
                  </a:lnTo>
                  <a:lnTo>
                    <a:pt x="93" y="191"/>
                  </a:lnTo>
                  <a:lnTo>
                    <a:pt x="65" y="197"/>
                  </a:lnTo>
                  <a:lnTo>
                    <a:pt x="23" y="197"/>
                  </a:lnTo>
                  <a:lnTo>
                    <a:pt x="0" y="177"/>
                  </a:lnTo>
                  <a:lnTo>
                    <a:pt x="14" y="145"/>
                  </a:lnTo>
                  <a:lnTo>
                    <a:pt x="38" y="112"/>
                  </a:lnTo>
                  <a:lnTo>
                    <a:pt x="65" y="77"/>
                  </a:lnTo>
                  <a:lnTo>
                    <a:pt x="53" y="38"/>
                  </a:lnTo>
                  <a:lnTo>
                    <a:pt x="55" y="31"/>
                  </a:lnTo>
                  <a:lnTo>
                    <a:pt x="63" y="24"/>
                  </a:lnTo>
                  <a:lnTo>
                    <a:pt x="83" y="28"/>
                  </a:lnTo>
                  <a:lnTo>
                    <a:pt x="107" y="24"/>
                  </a:lnTo>
                  <a:lnTo>
                    <a:pt x="134" y="34"/>
                  </a:lnTo>
                  <a:lnTo>
                    <a:pt x="162" y="44"/>
                  </a:lnTo>
                  <a:lnTo>
                    <a:pt x="183" y="38"/>
                  </a:lnTo>
                  <a:lnTo>
                    <a:pt x="200" y="48"/>
                  </a:lnTo>
                  <a:lnTo>
                    <a:pt x="222" y="53"/>
                  </a:lnTo>
                  <a:lnTo>
                    <a:pt x="236" y="62"/>
                  </a:lnTo>
                  <a:lnTo>
                    <a:pt x="253" y="58"/>
                  </a:lnTo>
                  <a:lnTo>
                    <a:pt x="253" y="39"/>
                  </a:lnTo>
                  <a:lnTo>
                    <a:pt x="260" y="31"/>
                  </a:lnTo>
                  <a:lnTo>
                    <a:pt x="285" y="31"/>
                  </a:lnTo>
                  <a:lnTo>
                    <a:pt x="295" y="28"/>
                  </a:lnTo>
                  <a:lnTo>
                    <a:pt x="302" y="1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41" name="Freeform 265"/>
            <p:cNvSpPr>
              <a:spLocks/>
            </p:cNvSpPr>
            <p:nvPr/>
          </p:nvSpPr>
          <p:spPr bwMode="auto">
            <a:xfrm>
              <a:off x="6435762" y="3153280"/>
              <a:ext cx="77788" cy="106136"/>
            </a:xfrm>
            <a:custGeom>
              <a:avLst/>
              <a:gdLst>
                <a:gd name="T0" fmla="*/ 26 w 113"/>
                <a:gd name="T1" fmla="*/ 34 h 127"/>
                <a:gd name="T2" fmla="*/ 39 w 113"/>
                <a:gd name="T3" fmla="*/ 53 h 127"/>
                <a:gd name="T4" fmla="*/ 46 w 113"/>
                <a:gd name="T5" fmla="*/ 67 h 127"/>
                <a:gd name="T6" fmla="*/ 53 w 113"/>
                <a:gd name="T7" fmla="*/ 125 h 127"/>
                <a:gd name="T8" fmla="*/ 64 w 113"/>
                <a:gd name="T9" fmla="*/ 127 h 127"/>
                <a:gd name="T10" fmla="*/ 74 w 113"/>
                <a:gd name="T11" fmla="*/ 99 h 127"/>
                <a:gd name="T12" fmla="*/ 77 w 113"/>
                <a:gd name="T13" fmla="*/ 82 h 127"/>
                <a:gd name="T14" fmla="*/ 105 w 113"/>
                <a:gd name="T15" fmla="*/ 72 h 127"/>
                <a:gd name="T16" fmla="*/ 113 w 113"/>
                <a:gd name="T17" fmla="*/ 58 h 127"/>
                <a:gd name="T18" fmla="*/ 99 w 113"/>
                <a:gd name="T19" fmla="*/ 54 h 127"/>
                <a:gd name="T20" fmla="*/ 85 w 113"/>
                <a:gd name="T21" fmla="*/ 22 h 127"/>
                <a:gd name="T22" fmla="*/ 58 w 113"/>
                <a:gd name="T23" fmla="*/ 2 h 127"/>
                <a:gd name="T24" fmla="*/ 26 w 113"/>
                <a:gd name="T25" fmla="*/ 0 h 127"/>
                <a:gd name="T26" fmla="*/ 0 w 113"/>
                <a:gd name="T27" fmla="*/ 4 h 127"/>
                <a:gd name="T28" fmla="*/ 26 w 113"/>
                <a:gd name="T29" fmla="*/ 3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27">
                  <a:moveTo>
                    <a:pt x="26" y="34"/>
                  </a:moveTo>
                  <a:lnTo>
                    <a:pt x="39" y="53"/>
                  </a:lnTo>
                  <a:lnTo>
                    <a:pt x="46" y="67"/>
                  </a:lnTo>
                  <a:lnTo>
                    <a:pt x="53" y="125"/>
                  </a:lnTo>
                  <a:lnTo>
                    <a:pt x="64" y="127"/>
                  </a:lnTo>
                  <a:lnTo>
                    <a:pt x="74" y="99"/>
                  </a:lnTo>
                  <a:lnTo>
                    <a:pt x="77" y="82"/>
                  </a:lnTo>
                  <a:lnTo>
                    <a:pt x="105" y="72"/>
                  </a:lnTo>
                  <a:lnTo>
                    <a:pt x="113" y="58"/>
                  </a:lnTo>
                  <a:lnTo>
                    <a:pt x="99" y="54"/>
                  </a:lnTo>
                  <a:lnTo>
                    <a:pt x="85" y="22"/>
                  </a:lnTo>
                  <a:lnTo>
                    <a:pt x="58" y="2"/>
                  </a:lnTo>
                  <a:lnTo>
                    <a:pt x="26" y="0"/>
                  </a:lnTo>
                  <a:lnTo>
                    <a:pt x="0" y="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42" name="Freeform 266"/>
            <p:cNvSpPr>
              <a:spLocks/>
            </p:cNvSpPr>
            <p:nvPr/>
          </p:nvSpPr>
          <p:spPr bwMode="auto">
            <a:xfrm>
              <a:off x="6721512" y="3294348"/>
              <a:ext cx="174625" cy="92702"/>
            </a:xfrm>
            <a:custGeom>
              <a:avLst/>
              <a:gdLst>
                <a:gd name="T0" fmla="*/ 0 w 256"/>
                <a:gd name="T1" fmla="*/ 5 h 112"/>
                <a:gd name="T2" fmla="*/ 61 w 256"/>
                <a:gd name="T3" fmla="*/ 0 h 112"/>
                <a:gd name="T4" fmla="*/ 121 w 256"/>
                <a:gd name="T5" fmla="*/ 21 h 112"/>
                <a:gd name="T6" fmla="*/ 144 w 256"/>
                <a:gd name="T7" fmla="*/ 48 h 112"/>
                <a:gd name="T8" fmla="*/ 173 w 256"/>
                <a:gd name="T9" fmla="*/ 48 h 112"/>
                <a:gd name="T10" fmla="*/ 194 w 256"/>
                <a:gd name="T11" fmla="*/ 36 h 112"/>
                <a:gd name="T12" fmla="*/ 210 w 256"/>
                <a:gd name="T13" fmla="*/ 32 h 112"/>
                <a:gd name="T14" fmla="*/ 227 w 256"/>
                <a:gd name="T15" fmla="*/ 60 h 112"/>
                <a:gd name="T16" fmla="*/ 255 w 256"/>
                <a:gd name="T17" fmla="*/ 64 h 112"/>
                <a:gd name="T18" fmla="*/ 248 w 256"/>
                <a:gd name="T19" fmla="*/ 76 h 112"/>
                <a:gd name="T20" fmla="*/ 256 w 256"/>
                <a:gd name="T21" fmla="*/ 97 h 112"/>
                <a:gd name="T22" fmla="*/ 255 w 256"/>
                <a:gd name="T23" fmla="*/ 112 h 112"/>
                <a:gd name="T24" fmla="*/ 227 w 256"/>
                <a:gd name="T25" fmla="*/ 87 h 112"/>
                <a:gd name="T26" fmla="*/ 210 w 256"/>
                <a:gd name="T27" fmla="*/ 80 h 112"/>
                <a:gd name="T28" fmla="*/ 196 w 256"/>
                <a:gd name="T29" fmla="*/ 80 h 112"/>
                <a:gd name="T30" fmla="*/ 190 w 256"/>
                <a:gd name="T31" fmla="*/ 106 h 112"/>
                <a:gd name="T32" fmla="*/ 169 w 256"/>
                <a:gd name="T33" fmla="*/ 98 h 112"/>
                <a:gd name="T34" fmla="*/ 138 w 256"/>
                <a:gd name="T35" fmla="*/ 112 h 112"/>
                <a:gd name="T36" fmla="*/ 99 w 256"/>
                <a:gd name="T37" fmla="*/ 111 h 112"/>
                <a:gd name="T38" fmla="*/ 97 w 256"/>
                <a:gd name="T39" fmla="*/ 64 h 112"/>
                <a:gd name="T40" fmla="*/ 34 w 256"/>
                <a:gd name="T41" fmla="*/ 25 h 112"/>
                <a:gd name="T42" fmla="*/ 0 w 256"/>
                <a:gd name="T43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6" h="112">
                  <a:moveTo>
                    <a:pt x="0" y="5"/>
                  </a:moveTo>
                  <a:lnTo>
                    <a:pt x="61" y="0"/>
                  </a:lnTo>
                  <a:lnTo>
                    <a:pt x="121" y="21"/>
                  </a:lnTo>
                  <a:lnTo>
                    <a:pt x="144" y="48"/>
                  </a:lnTo>
                  <a:lnTo>
                    <a:pt x="173" y="48"/>
                  </a:lnTo>
                  <a:lnTo>
                    <a:pt x="194" y="36"/>
                  </a:lnTo>
                  <a:lnTo>
                    <a:pt x="210" y="32"/>
                  </a:lnTo>
                  <a:lnTo>
                    <a:pt x="227" y="60"/>
                  </a:lnTo>
                  <a:lnTo>
                    <a:pt x="255" y="64"/>
                  </a:lnTo>
                  <a:lnTo>
                    <a:pt x="248" y="76"/>
                  </a:lnTo>
                  <a:lnTo>
                    <a:pt x="256" y="97"/>
                  </a:lnTo>
                  <a:lnTo>
                    <a:pt x="255" y="112"/>
                  </a:lnTo>
                  <a:lnTo>
                    <a:pt x="227" y="87"/>
                  </a:lnTo>
                  <a:lnTo>
                    <a:pt x="210" y="80"/>
                  </a:lnTo>
                  <a:lnTo>
                    <a:pt x="196" y="80"/>
                  </a:lnTo>
                  <a:lnTo>
                    <a:pt x="190" y="106"/>
                  </a:lnTo>
                  <a:lnTo>
                    <a:pt x="169" y="98"/>
                  </a:lnTo>
                  <a:lnTo>
                    <a:pt x="138" y="112"/>
                  </a:lnTo>
                  <a:lnTo>
                    <a:pt x="99" y="111"/>
                  </a:lnTo>
                  <a:lnTo>
                    <a:pt x="97" y="64"/>
                  </a:lnTo>
                  <a:lnTo>
                    <a:pt x="34" y="2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43" name="Freeform 267"/>
            <p:cNvSpPr>
              <a:spLocks/>
            </p:cNvSpPr>
            <p:nvPr/>
          </p:nvSpPr>
          <p:spPr bwMode="auto">
            <a:xfrm>
              <a:off x="6851687" y="3346745"/>
              <a:ext cx="142875" cy="141067"/>
            </a:xfrm>
            <a:custGeom>
              <a:avLst/>
              <a:gdLst>
                <a:gd name="T0" fmla="*/ 79 w 211"/>
                <a:gd name="T1" fmla="*/ 8 h 172"/>
                <a:gd name="T2" fmla="*/ 90 w 211"/>
                <a:gd name="T3" fmla="*/ 8 h 172"/>
                <a:gd name="T4" fmla="*/ 123 w 211"/>
                <a:gd name="T5" fmla="*/ 16 h 172"/>
                <a:gd name="T6" fmla="*/ 153 w 211"/>
                <a:gd name="T7" fmla="*/ 38 h 172"/>
                <a:gd name="T8" fmla="*/ 172 w 211"/>
                <a:gd name="T9" fmla="*/ 66 h 172"/>
                <a:gd name="T10" fmla="*/ 211 w 211"/>
                <a:gd name="T11" fmla="*/ 99 h 172"/>
                <a:gd name="T12" fmla="*/ 191 w 211"/>
                <a:gd name="T13" fmla="*/ 104 h 172"/>
                <a:gd name="T14" fmla="*/ 176 w 211"/>
                <a:gd name="T15" fmla="*/ 125 h 172"/>
                <a:gd name="T16" fmla="*/ 173 w 211"/>
                <a:gd name="T17" fmla="*/ 135 h 172"/>
                <a:gd name="T18" fmla="*/ 166 w 211"/>
                <a:gd name="T19" fmla="*/ 172 h 172"/>
                <a:gd name="T20" fmla="*/ 138 w 211"/>
                <a:gd name="T21" fmla="*/ 162 h 172"/>
                <a:gd name="T22" fmla="*/ 129 w 211"/>
                <a:gd name="T23" fmla="*/ 131 h 172"/>
                <a:gd name="T24" fmla="*/ 101 w 211"/>
                <a:gd name="T25" fmla="*/ 144 h 172"/>
                <a:gd name="T26" fmla="*/ 72 w 211"/>
                <a:gd name="T27" fmla="*/ 162 h 172"/>
                <a:gd name="T28" fmla="*/ 55 w 211"/>
                <a:gd name="T29" fmla="*/ 158 h 172"/>
                <a:gd name="T30" fmla="*/ 38 w 211"/>
                <a:gd name="T31" fmla="*/ 141 h 172"/>
                <a:gd name="T32" fmla="*/ 28 w 211"/>
                <a:gd name="T33" fmla="*/ 125 h 172"/>
                <a:gd name="T34" fmla="*/ 41 w 211"/>
                <a:gd name="T35" fmla="*/ 111 h 172"/>
                <a:gd name="T36" fmla="*/ 51 w 211"/>
                <a:gd name="T37" fmla="*/ 123 h 172"/>
                <a:gd name="T38" fmla="*/ 86 w 211"/>
                <a:gd name="T39" fmla="*/ 141 h 172"/>
                <a:gd name="T40" fmla="*/ 93 w 211"/>
                <a:gd name="T41" fmla="*/ 125 h 172"/>
                <a:gd name="T42" fmla="*/ 61 w 211"/>
                <a:gd name="T43" fmla="*/ 96 h 172"/>
                <a:gd name="T44" fmla="*/ 48 w 211"/>
                <a:gd name="T45" fmla="*/ 75 h 172"/>
                <a:gd name="T46" fmla="*/ 37 w 211"/>
                <a:gd name="T47" fmla="*/ 66 h 172"/>
                <a:gd name="T48" fmla="*/ 37 w 211"/>
                <a:gd name="T49" fmla="*/ 52 h 172"/>
                <a:gd name="T50" fmla="*/ 20 w 211"/>
                <a:gd name="T51" fmla="*/ 48 h 172"/>
                <a:gd name="T52" fmla="*/ 0 w 211"/>
                <a:gd name="T53" fmla="*/ 42 h 172"/>
                <a:gd name="T54" fmla="*/ 4 w 211"/>
                <a:gd name="T55" fmla="*/ 26 h 172"/>
                <a:gd name="T56" fmla="*/ 7 w 211"/>
                <a:gd name="T57" fmla="*/ 16 h 172"/>
                <a:gd name="T58" fmla="*/ 24 w 211"/>
                <a:gd name="T59" fmla="*/ 16 h 172"/>
                <a:gd name="T60" fmla="*/ 37 w 211"/>
                <a:gd name="T61" fmla="*/ 23 h 172"/>
                <a:gd name="T62" fmla="*/ 65 w 211"/>
                <a:gd name="T63" fmla="*/ 48 h 172"/>
                <a:gd name="T64" fmla="*/ 66 w 211"/>
                <a:gd name="T65" fmla="*/ 33 h 172"/>
                <a:gd name="T66" fmla="*/ 58 w 211"/>
                <a:gd name="T67" fmla="*/ 14 h 172"/>
                <a:gd name="T68" fmla="*/ 65 w 211"/>
                <a:gd name="T69" fmla="*/ 0 h 172"/>
                <a:gd name="T70" fmla="*/ 79 w 211"/>
                <a:gd name="T71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1" h="172">
                  <a:moveTo>
                    <a:pt x="79" y="8"/>
                  </a:moveTo>
                  <a:lnTo>
                    <a:pt x="90" y="8"/>
                  </a:lnTo>
                  <a:lnTo>
                    <a:pt x="123" y="16"/>
                  </a:lnTo>
                  <a:lnTo>
                    <a:pt x="153" y="38"/>
                  </a:lnTo>
                  <a:lnTo>
                    <a:pt x="172" y="66"/>
                  </a:lnTo>
                  <a:lnTo>
                    <a:pt x="211" y="99"/>
                  </a:lnTo>
                  <a:lnTo>
                    <a:pt x="191" y="104"/>
                  </a:lnTo>
                  <a:lnTo>
                    <a:pt x="176" y="125"/>
                  </a:lnTo>
                  <a:lnTo>
                    <a:pt x="173" y="135"/>
                  </a:lnTo>
                  <a:lnTo>
                    <a:pt x="166" y="172"/>
                  </a:lnTo>
                  <a:lnTo>
                    <a:pt x="138" y="162"/>
                  </a:lnTo>
                  <a:lnTo>
                    <a:pt x="129" y="131"/>
                  </a:lnTo>
                  <a:lnTo>
                    <a:pt x="101" y="144"/>
                  </a:lnTo>
                  <a:lnTo>
                    <a:pt x="72" y="162"/>
                  </a:lnTo>
                  <a:lnTo>
                    <a:pt x="55" y="158"/>
                  </a:lnTo>
                  <a:lnTo>
                    <a:pt x="38" y="141"/>
                  </a:lnTo>
                  <a:lnTo>
                    <a:pt x="28" y="125"/>
                  </a:lnTo>
                  <a:lnTo>
                    <a:pt x="41" y="111"/>
                  </a:lnTo>
                  <a:lnTo>
                    <a:pt x="51" y="123"/>
                  </a:lnTo>
                  <a:lnTo>
                    <a:pt x="86" y="141"/>
                  </a:lnTo>
                  <a:lnTo>
                    <a:pt x="93" y="125"/>
                  </a:lnTo>
                  <a:lnTo>
                    <a:pt x="61" y="96"/>
                  </a:lnTo>
                  <a:lnTo>
                    <a:pt x="48" y="75"/>
                  </a:lnTo>
                  <a:lnTo>
                    <a:pt x="37" y="66"/>
                  </a:lnTo>
                  <a:lnTo>
                    <a:pt x="37" y="52"/>
                  </a:lnTo>
                  <a:lnTo>
                    <a:pt x="20" y="48"/>
                  </a:lnTo>
                  <a:lnTo>
                    <a:pt x="0" y="42"/>
                  </a:lnTo>
                  <a:lnTo>
                    <a:pt x="4" y="26"/>
                  </a:lnTo>
                  <a:lnTo>
                    <a:pt x="7" y="16"/>
                  </a:lnTo>
                  <a:lnTo>
                    <a:pt x="24" y="16"/>
                  </a:lnTo>
                  <a:lnTo>
                    <a:pt x="37" y="23"/>
                  </a:lnTo>
                  <a:lnTo>
                    <a:pt x="65" y="48"/>
                  </a:lnTo>
                  <a:lnTo>
                    <a:pt x="66" y="33"/>
                  </a:lnTo>
                  <a:lnTo>
                    <a:pt x="58" y="14"/>
                  </a:lnTo>
                  <a:lnTo>
                    <a:pt x="65" y="0"/>
                  </a:lnTo>
                  <a:lnTo>
                    <a:pt x="79" y="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44" name="Freeform 268"/>
            <p:cNvSpPr>
              <a:spLocks/>
            </p:cNvSpPr>
            <p:nvPr/>
          </p:nvSpPr>
          <p:spPr bwMode="auto">
            <a:xfrm>
              <a:off x="6819937" y="3376302"/>
              <a:ext cx="96838" cy="87327"/>
            </a:xfrm>
            <a:custGeom>
              <a:avLst/>
              <a:gdLst>
                <a:gd name="T0" fmla="*/ 0 w 139"/>
                <a:gd name="T1" fmla="*/ 17 h 107"/>
                <a:gd name="T2" fmla="*/ 18 w 139"/>
                <a:gd name="T3" fmla="*/ 34 h 107"/>
                <a:gd name="T4" fmla="*/ 38 w 139"/>
                <a:gd name="T5" fmla="*/ 59 h 107"/>
                <a:gd name="T6" fmla="*/ 70 w 139"/>
                <a:gd name="T7" fmla="*/ 93 h 107"/>
                <a:gd name="T8" fmla="*/ 92 w 139"/>
                <a:gd name="T9" fmla="*/ 73 h 107"/>
                <a:gd name="T10" fmla="*/ 92 w 139"/>
                <a:gd name="T11" fmla="*/ 91 h 107"/>
                <a:gd name="T12" fmla="*/ 108 w 139"/>
                <a:gd name="T13" fmla="*/ 93 h 107"/>
                <a:gd name="T14" fmla="*/ 131 w 139"/>
                <a:gd name="T15" fmla="*/ 107 h 107"/>
                <a:gd name="T16" fmla="*/ 139 w 139"/>
                <a:gd name="T17" fmla="*/ 91 h 107"/>
                <a:gd name="T18" fmla="*/ 107 w 139"/>
                <a:gd name="T19" fmla="*/ 62 h 107"/>
                <a:gd name="T20" fmla="*/ 97 w 139"/>
                <a:gd name="T21" fmla="*/ 42 h 107"/>
                <a:gd name="T22" fmla="*/ 83 w 139"/>
                <a:gd name="T23" fmla="*/ 32 h 107"/>
                <a:gd name="T24" fmla="*/ 83 w 139"/>
                <a:gd name="T25" fmla="*/ 18 h 107"/>
                <a:gd name="T26" fmla="*/ 66 w 139"/>
                <a:gd name="T27" fmla="*/ 14 h 107"/>
                <a:gd name="T28" fmla="*/ 46 w 139"/>
                <a:gd name="T29" fmla="*/ 8 h 107"/>
                <a:gd name="T30" fmla="*/ 24 w 139"/>
                <a:gd name="T31" fmla="*/ 0 h 107"/>
                <a:gd name="T32" fmla="*/ 8 w 139"/>
                <a:gd name="T33" fmla="*/ 3 h 107"/>
                <a:gd name="T34" fmla="*/ 0 w 139"/>
                <a:gd name="T35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07">
                  <a:moveTo>
                    <a:pt x="0" y="17"/>
                  </a:moveTo>
                  <a:lnTo>
                    <a:pt x="18" y="34"/>
                  </a:lnTo>
                  <a:lnTo>
                    <a:pt x="38" y="59"/>
                  </a:lnTo>
                  <a:lnTo>
                    <a:pt x="70" y="93"/>
                  </a:lnTo>
                  <a:lnTo>
                    <a:pt x="92" y="73"/>
                  </a:lnTo>
                  <a:lnTo>
                    <a:pt x="92" y="91"/>
                  </a:lnTo>
                  <a:lnTo>
                    <a:pt x="108" y="93"/>
                  </a:lnTo>
                  <a:lnTo>
                    <a:pt x="131" y="107"/>
                  </a:lnTo>
                  <a:lnTo>
                    <a:pt x="139" y="91"/>
                  </a:lnTo>
                  <a:lnTo>
                    <a:pt x="107" y="62"/>
                  </a:lnTo>
                  <a:lnTo>
                    <a:pt x="97" y="42"/>
                  </a:lnTo>
                  <a:lnTo>
                    <a:pt x="83" y="32"/>
                  </a:lnTo>
                  <a:lnTo>
                    <a:pt x="83" y="18"/>
                  </a:lnTo>
                  <a:lnTo>
                    <a:pt x="66" y="14"/>
                  </a:lnTo>
                  <a:lnTo>
                    <a:pt x="46" y="8"/>
                  </a:lnTo>
                  <a:lnTo>
                    <a:pt x="24" y="0"/>
                  </a:lnTo>
                  <a:lnTo>
                    <a:pt x="8" y="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45" name="Freeform 269"/>
            <p:cNvSpPr>
              <a:spLocks/>
            </p:cNvSpPr>
            <p:nvPr/>
          </p:nvSpPr>
          <p:spPr bwMode="auto">
            <a:xfrm>
              <a:off x="6875500" y="2896671"/>
              <a:ext cx="990600" cy="502469"/>
            </a:xfrm>
            <a:custGeom>
              <a:avLst/>
              <a:gdLst>
                <a:gd name="T0" fmla="*/ 1373 w 1446"/>
                <a:gd name="T1" fmla="*/ 255 h 621"/>
                <a:gd name="T2" fmla="*/ 1230 w 1446"/>
                <a:gd name="T3" fmla="*/ 241 h 621"/>
                <a:gd name="T4" fmla="*/ 1175 w 1446"/>
                <a:gd name="T5" fmla="*/ 192 h 621"/>
                <a:gd name="T6" fmla="*/ 1107 w 1446"/>
                <a:gd name="T7" fmla="*/ 201 h 621"/>
                <a:gd name="T8" fmla="*/ 1042 w 1446"/>
                <a:gd name="T9" fmla="*/ 178 h 621"/>
                <a:gd name="T10" fmla="*/ 919 w 1446"/>
                <a:gd name="T11" fmla="*/ 104 h 621"/>
                <a:gd name="T12" fmla="*/ 770 w 1446"/>
                <a:gd name="T13" fmla="*/ 74 h 621"/>
                <a:gd name="T14" fmla="*/ 667 w 1446"/>
                <a:gd name="T15" fmla="*/ 46 h 621"/>
                <a:gd name="T16" fmla="*/ 562 w 1446"/>
                <a:gd name="T17" fmla="*/ 24 h 621"/>
                <a:gd name="T18" fmla="*/ 465 w 1446"/>
                <a:gd name="T19" fmla="*/ 52 h 621"/>
                <a:gd name="T20" fmla="*/ 352 w 1446"/>
                <a:gd name="T21" fmla="*/ 52 h 621"/>
                <a:gd name="T22" fmla="*/ 352 w 1446"/>
                <a:gd name="T23" fmla="*/ 125 h 621"/>
                <a:gd name="T24" fmla="*/ 396 w 1446"/>
                <a:gd name="T25" fmla="*/ 156 h 621"/>
                <a:gd name="T26" fmla="*/ 396 w 1446"/>
                <a:gd name="T27" fmla="*/ 205 h 621"/>
                <a:gd name="T28" fmla="*/ 352 w 1446"/>
                <a:gd name="T29" fmla="*/ 209 h 621"/>
                <a:gd name="T30" fmla="*/ 289 w 1446"/>
                <a:gd name="T31" fmla="*/ 183 h 621"/>
                <a:gd name="T32" fmla="*/ 247 w 1446"/>
                <a:gd name="T33" fmla="*/ 192 h 621"/>
                <a:gd name="T34" fmla="*/ 197 w 1446"/>
                <a:gd name="T35" fmla="*/ 174 h 621"/>
                <a:gd name="T36" fmla="*/ 74 w 1446"/>
                <a:gd name="T37" fmla="*/ 173 h 621"/>
                <a:gd name="T38" fmla="*/ 46 w 1446"/>
                <a:gd name="T39" fmla="*/ 199 h 621"/>
                <a:gd name="T40" fmla="*/ 43 w 1446"/>
                <a:gd name="T41" fmla="*/ 232 h 621"/>
                <a:gd name="T42" fmla="*/ 4 w 1446"/>
                <a:gd name="T43" fmla="*/ 213 h 621"/>
                <a:gd name="T44" fmla="*/ 0 w 1446"/>
                <a:gd name="T45" fmla="*/ 284 h 621"/>
                <a:gd name="T46" fmla="*/ 18 w 1446"/>
                <a:gd name="T47" fmla="*/ 332 h 621"/>
                <a:gd name="T48" fmla="*/ 62 w 1446"/>
                <a:gd name="T49" fmla="*/ 327 h 621"/>
                <a:gd name="T50" fmla="*/ 108 w 1446"/>
                <a:gd name="T51" fmla="*/ 399 h 621"/>
                <a:gd name="T52" fmla="*/ 260 w 1446"/>
                <a:gd name="T53" fmla="*/ 371 h 621"/>
                <a:gd name="T54" fmla="*/ 247 w 1446"/>
                <a:gd name="T55" fmla="*/ 445 h 621"/>
                <a:gd name="T56" fmla="*/ 171 w 1446"/>
                <a:gd name="T57" fmla="*/ 483 h 621"/>
                <a:gd name="T58" fmla="*/ 257 w 1446"/>
                <a:gd name="T59" fmla="*/ 554 h 621"/>
                <a:gd name="T60" fmla="*/ 319 w 1446"/>
                <a:gd name="T61" fmla="*/ 564 h 621"/>
                <a:gd name="T62" fmla="*/ 364 w 1446"/>
                <a:gd name="T63" fmla="*/ 572 h 621"/>
                <a:gd name="T64" fmla="*/ 362 w 1446"/>
                <a:gd name="T65" fmla="*/ 433 h 621"/>
                <a:gd name="T66" fmla="*/ 423 w 1446"/>
                <a:gd name="T67" fmla="*/ 390 h 621"/>
                <a:gd name="T68" fmla="*/ 445 w 1446"/>
                <a:gd name="T69" fmla="*/ 371 h 621"/>
                <a:gd name="T70" fmla="*/ 475 w 1446"/>
                <a:gd name="T71" fmla="*/ 385 h 621"/>
                <a:gd name="T72" fmla="*/ 489 w 1446"/>
                <a:gd name="T73" fmla="*/ 396 h 621"/>
                <a:gd name="T74" fmla="*/ 530 w 1446"/>
                <a:gd name="T75" fmla="*/ 454 h 621"/>
                <a:gd name="T76" fmla="*/ 560 w 1446"/>
                <a:gd name="T77" fmla="*/ 492 h 621"/>
                <a:gd name="T78" fmla="*/ 645 w 1446"/>
                <a:gd name="T79" fmla="*/ 492 h 621"/>
                <a:gd name="T80" fmla="*/ 679 w 1446"/>
                <a:gd name="T81" fmla="*/ 589 h 621"/>
                <a:gd name="T82" fmla="*/ 711 w 1446"/>
                <a:gd name="T83" fmla="*/ 621 h 621"/>
                <a:gd name="T84" fmla="*/ 795 w 1446"/>
                <a:gd name="T85" fmla="*/ 604 h 621"/>
                <a:gd name="T86" fmla="*/ 897 w 1446"/>
                <a:gd name="T87" fmla="*/ 607 h 621"/>
                <a:gd name="T88" fmla="*/ 891 w 1446"/>
                <a:gd name="T89" fmla="*/ 566 h 621"/>
                <a:gd name="T90" fmla="*/ 909 w 1446"/>
                <a:gd name="T91" fmla="*/ 544 h 621"/>
                <a:gd name="T92" fmla="*/ 969 w 1446"/>
                <a:gd name="T93" fmla="*/ 552 h 621"/>
                <a:gd name="T94" fmla="*/ 1054 w 1446"/>
                <a:gd name="T95" fmla="*/ 531 h 621"/>
                <a:gd name="T96" fmla="*/ 1201 w 1446"/>
                <a:gd name="T97" fmla="*/ 562 h 621"/>
                <a:gd name="T98" fmla="*/ 1201 w 1446"/>
                <a:gd name="T99" fmla="*/ 473 h 621"/>
                <a:gd name="T100" fmla="*/ 1308 w 1446"/>
                <a:gd name="T101" fmla="*/ 37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46" h="621">
                  <a:moveTo>
                    <a:pt x="1411" y="318"/>
                  </a:moveTo>
                  <a:lnTo>
                    <a:pt x="1446" y="306"/>
                  </a:lnTo>
                  <a:lnTo>
                    <a:pt x="1373" y="255"/>
                  </a:lnTo>
                  <a:lnTo>
                    <a:pt x="1327" y="275"/>
                  </a:lnTo>
                  <a:lnTo>
                    <a:pt x="1260" y="257"/>
                  </a:lnTo>
                  <a:lnTo>
                    <a:pt x="1230" y="241"/>
                  </a:lnTo>
                  <a:lnTo>
                    <a:pt x="1201" y="241"/>
                  </a:lnTo>
                  <a:lnTo>
                    <a:pt x="1186" y="211"/>
                  </a:lnTo>
                  <a:lnTo>
                    <a:pt x="1175" y="192"/>
                  </a:lnTo>
                  <a:lnTo>
                    <a:pt x="1149" y="192"/>
                  </a:lnTo>
                  <a:lnTo>
                    <a:pt x="1128" y="192"/>
                  </a:lnTo>
                  <a:lnTo>
                    <a:pt x="1107" y="201"/>
                  </a:lnTo>
                  <a:lnTo>
                    <a:pt x="1072" y="167"/>
                  </a:lnTo>
                  <a:lnTo>
                    <a:pt x="1058" y="173"/>
                  </a:lnTo>
                  <a:lnTo>
                    <a:pt x="1042" y="178"/>
                  </a:lnTo>
                  <a:lnTo>
                    <a:pt x="1022" y="187"/>
                  </a:lnTo>
                  <a:lnTo>
                    <a:pt x="992" y="160"/>
                  </a:lnTo>
                  <a:lnTo>
                    <a:pt x="919" y="104"/>
                  </a:lnTo>
                  <a:lnTo>
                    <a:pt x="864" y="67"/>
                  </a:lnTo>
                  <a:lnTo>
                    <a:pt x="830" y="38"/>
                  </a:lnTo>
                  <a:lnTo>
                    <a:pt x="770" y="74"/>
                  </a:lnTo>
                  <a:lnTo>
                    <a:pt x="762" y="48"/>
                  </a:lnTo>
                  <a:lnTo>
                    <a:pt x="677" y="46"/>
                  </a:lnTo>
                  <a:lnTo>
                    <a:pt x="667" y="46"/>
                  </a:lnTo>
                  <a:lnTo>
                    <a:pt x="628" y="0"/>
                  </a:lnTo>
                  <a:lnTo>
                    <a:pt x="589" y="5"/>
                  </a:lnTo>
                  <a:lnTo>
                    <a:pt x="562" y="24"/>
                  </a:lnTo>
                  <a:lnTo>
                    <a:pt x="510" y="35"/>
                  </a:lnTo>
                  <a:lnTo>
                    <a:pt x="493" y="25"/>
                  </a:lnTo>
                  <a:lnTo>
                    <a:pt x="465" y="52"/>
                  </a:lnTo>
                  <a:lnTo>
                    <a:pt x="445" y="48"/>
                  </a:lnTo>
                  <a:lnTo>
                    <a:pt x="368" y="56"/>
                  </a:lnTo>
                  <a:lnTo>
                    <a:pt x="352" y="52"/>
                  </a:lnTo>
                  <a:lnTo>
                    <a:pt x="343" y="57"/>
                  </a:lnTo>
                  <a:lnTo>
                    <a:pt x="375" y="91"/>
                  </a:lnTo>
                  <a:lnTo>
                    <a:pt x="352" y="125"/>
                  </a:lnTo>
                  <a:lnTo>
                    <a:pt x="357" y="146"/>
                  </a:lnTo>
                  <a:lnTo>
                    <a:pt x="357" y="156"/>
                  </a:lnTo>
                  <a:lnTo>
                    <a:pt x="396" y="156"/>
                  </a:lnTo>
                  <a:lnTo>
                    <a:pt x="409" y="178"/>
                  </a:lnTo>
                  <a:lnTo>
                    <a:pt x="409" y="201"/>
                  </a:lnTo>
                  <a:lnTo>
                    <a:pt x="396" y="205"/>
                  </a:lnTo>
                  <a:lnTo>
                    <a:pt x="381" y="192"/>
                  </a:lnTo>
                  <a:lnTo>
                    <a:pt x="362" y="201"/>
                  </a:lnTo>
                  <a:lnTo>
                    <a:pt x="352" y="209"/>
                  </a:lnTo>
                  <a:lnTo>
                    <a:pt x="326" y="192"/>
                  </a:lnTo>
                  <a:lnTo>
                    <a:pt x="316" y="174"/>
                  </a:lnTo>
                  <a:lnTo>
                    <a:pt x="289" y="183"/>
                  </a:lnTo>
                  <a:lnTo>
                    <a:pt x="289" y="188"/>
                  </a:lnTo>
                  <a:lnTo>
                    <a:pt x="270" y="174"/>
                  </a:lnTo>
                  <a:lnTo>
                    <a:pt x="247" y="192"/>
                  </a:lnTo>
                  <a:lnTo>
                    <a:pt x="215" y="201"/>
                  </a:lnTo>
                  <a:lnTo>
                    <a:pt x="205" y="192"/>
                  </a:lnTo>
                  <a:lnTo>
                    <a:pt x="197" y="174"/>
                  </a:lnTo>
                  <a:lnTo>
                    <a:pt x="157" y="173"/>
                  </a:lnTo>
                  <a:lnTo>
                    <a:pt x="90" y="167"/>
                  </a:lnTo>
                  <a:lnTo>
                    <a:pt x="74" y="173"/>
                  </a:lnTo>
                  <a:lnTo>
                    <a:pt x="67" y="183"/>
                  </a:lnTo>
                  <a:lnTo>
                    <a:pt x="56" y="178"/>
                  </a:lnTo>
                  <a:lnTo>
                    <a:pt x="46" y="199"/>
                  </a:lnTo>
                  <a:lnTo>
                    <a:pt x="38" y="211"/>
                  </a:lnTo>
                  <a:lnTo>
                    <a:pt x="38" y="219"/>
                  </a:lnTo>
                  <a:lnTo>
                    <a:pt x="43" y="232"/>
                  </a:lnTo>
                  <a:lnTo>
                    <a:pt x="33" y="236"/>
                  </a:lnTo>
                  <a:lnTo>
                    <a:pt x="21" y="211"/>
                  </a:lnTo>
                  <a:lnTo>
                    <a:pt x="4" y="213"/>
                  </a:lnTo>
                  <a:lnTo>
                    <a:pt x="0" y="247"/>
                  </a:lnTo>
                  <a:lnTo>
                    <a:pt x="0" y="267"/>
                  </a:lnTo>
                  <a:lnTo>
                    <a:pt x="0" y="284"/>
                  </a:lnTo>
                  <a:lnTo>
                    <a:pt x="7" y="299"/>
                  </a:lnTo>
                  <a:lnTo>
                    <a:pt x="18" y="312"/>
                  </a:lnTo>
                  <a:lnTo>
                    <a:pt x="18" y="332"/>
                  </a:lnTo>
                  <a:lnTo>
                    <a:pt x="33" y="327"/>
                  </a:lnTo>
                  <a:lnTo>
                    <a:pt x="52" y="313"/>
                  </a:lnTo>
                  <a:lnTo>
                    <a:pt x="62" y="327"/>
                  </a:lnTo>
                  <a:lnTo>
                    <a:pt x="78" y="348"/>
                  </a:lnTo>
                  <a:lnTo>
                    <a:pt x="92" y="364"/>
                  </a:lnTo>
                  <a:lnTo>
                    <a:pt x="108" y="399"/>
                  </a:lnTo>
                  <a:lnTo>
                    <a:pt x="136" y="390"/>
                  </a:lnTo>
                  <a:lnTo>
                    <a:pt x="185" y="381"/>
                  </a:lnTo>
                  <a:lnTo>
                    <a:pt x="260" y="371"/>
                  </a:lnTo>
                  <a:lnTo>
                    <a:pt x="279" y="395"/>
                  </a:lnTo>
                  <a:lnTo>
                    <a:pt x="282" y="437"/>
                  </a:lnTo>
                  <a:lnTo>
                    <a:pt x="247" y="445"/>
                  </a:lnTo>
                  <a:lnTo>
                    <a:pt x="215" y="454"/>
                  </a:lnTo>
                  <a:lnTo>
                    <a:pt x="219" y="483"/>
                  </a:lnTo>
                  <a:lnTo>
                    <a:pt x="171" y="483"/>
                  </a:lnTo>
                  <a:lnTo>
                    <a:pt x="215" y="545"/>
                  </a:lnTo>
                  <a:lnTo>
                    <a:pt x="236" y="549"/>
                  </a:lnTo>
                  <a:lnTo>
                    <a:pt x="257" y="554"/>
                  </a:lnTo>
                  <a:lnTo>
                    <a:pt x="265" y="579"/>
                  </a:lnTo>
                  <a:lnTo>
                    <a:pt x="278" y="570"/>
                  </a:lnTo>
                  <a:lnTo>
                    <a:pt x="319" y="564"/>
                  </a:lnTo>
                  <a:lnTo>
                    <a:pt x="338" y="572"/>
                  </a:lnTo>
                  <a:lnTo>
                    <a:pt x="352" y="586"/>
                  </a:lnTo>
                  <a:lnTo>
                    <a:pt x="364" y="572"/>
                  </a:lnTo>
                  <a:lnTo>
                    <a:pt x="390" y="576"/>
                  </a:lnTo>
                  <a:lnTo>
                    <a:pt x="347" y="438"/>
                  </a:lnTo>
                  <a:lnTo>
                    <a:pt x="362" y="433"/>
                  </a:lnTo>
                  <a:lnTo>
                    <a:pt x="421" y="403"/>
                  </a:lnTo>
                  <a:lnTo>
                    <a:pt x="431" y="400"/>
                  </a:lnTo>
                  <a:lnTo>
                    <a:pt x="423" y="390"/>
                  </a:lnTo>
                  <a:lnTo>
                    <a:pt x="435" y="396"/>
                  </a:lnTo>
                  <a:lnTo>
                    <a:pt x="435" y="381"/>
                  </a:lnTo>
                  <a:lnTo>
                    <a:pt x="445" y="371"/>
                  </a:lnTo>
                  <a:lnTo>
                    <a:pt x="449" y="375"/>
                  </a:lnTo>
                  <a:lnTo>
                    <a:pt x="461" y="375"/>
                  </a:lnTo>
                  <a:lnTo>
                    <a:pt x="475" y="385"/>
                  </a:lnTo>
                  <a:lnTo>
                    <a:pt x="492" y="367"/>
                  </a:lnTo>
                  <a:lnTo>
                    <a:pt x="501" y="371"/>
                  </a:lnTo>
                  <a:lnTo>
                    <a:pt x="489" y="396"/>
                  </a:lnTo>
                  <a:lnTo>
                    <a:pt x="497" y="427"/>
                  </a:lnTo>
                  <a:lnTo>
                    <a:pt x="530" y="447"/>
                  </a:lnTo>
                  <a:lnTo>
                    <a:pt x="530" y="454"/>
                  </a:lnTo>
                  <a:lnTo>
                    <a:pt x="517" y="469"/>
                  </a:lnTo>
                  <a:lnTo>
                    <a:pt x="524" y="478"/>
                  </a:lnTo>
                  <a:lnTo>
                    <a:pt x="560" y="492"/>
                  </a:lnTo>
                  <a:lnTo>
                    <a:pt x="570" y="510"/>
                  </a:lnTo>
                  <a:lnTo>
                    <a:pt x="607" y="499"/>
                  </a:lnTo>
                  <a:lnTo>
                    <a:pt x="645" y="492"/>
                  </a:lnTo>
                  <a:lnTo>
                    <a:pt x="677" y="552"/>
                  </a:lnTo>
                  <a:lnTo>
                    <a:pt x="690" y="580"/>
                  </a:lnTo>
                  <a:lnTo>
                    <a:pt x="679" y="589"/>
                  </a:lnTo>
                  <a:lnTo>
                    <a:pt x="673" y="598"/>
                  </a:lnTo>
                  <a:lnTo>
                    <a:pt x="701" y="608"/>
                  </a:lnTo>
                  <a:lnTo>
                    <a:pt x="711" y="621"/>
                  </a:lnTo>
                  <a:lnTo>
                    <a:pt x="753" y="608"/>
                  </a:lnTo>
                  <a:lnTo>
                    <a:pt x="767" y="621"/>
                  </a:lnTo>
                  <a:lnTo>
                    <a:pt x="795" y="604"/>
                  </a:lnTo>
                  <a:lnTo>
                    <a:pt x="816" y="603"/>
                  </a:lnTo>
                  <a:lnTo>
                    <a:pt x="843" y="607"/>
                  </a:lnTo>
                  <a:lnTo>
                    <a:pt x="897" y="607"/>
                  </a:lnTo>
                  <a:lnTo>
                    <a:pt x="882" y="594"/>
                  </a:lnTo>
                  <a:lnTo>
                    <a:pt x="882" y="576"/>
                  </a:lnTo>
                  <a:lnTo>
                    <a:pt x="891" y="566"/>
                  </a:lnTo>
                  <a:lnTo>
                    <a:pt x="891" y="556"/>
                  </a:lnTo>
                  <a:lnTo>
                    <a:pt x="873" y="545"/>
                  </a:lnTo>
                  <a:lnTo>
                    <a:pt x="909" y="544"/>
                  </a:lnTo>
                  <a:lnTo>
                    <a:pt x="937" y="545"/>
                  </a:lnTo>
                  <a:lnTo>
                    <a:pt x="946" y="556"/>
                  </a:lnTo>
                  <a:lnTo>
                    <a:pt x="969" y="552"/>
                  </a:lnTo>
                  <a:lnTo>
                    <a:pt x="951" y="525"/>
                  </a:lnTo>
                  <a:lnTo>
                    <a:pt x="971" y="520"/>
                  </a:lnTo>
                  <a:lnTo>
                    <a:pt x="1054" y="531"/>
                  </a:lnTo>
                  <a:lnTo>
                    <a:pt x="1124" y="538"/>
                  </a:lnTo>
                  <a:lnTo>
                    <a:pt x="1175" y="562"/>
                  </a:lnTo>
                  <a:lnTo>
                    <a:pt x="1201" y="562"/>
                  </a:lnTo>
                  <a:lnTo>
                    <a:pt x="1210" y="586"/>
                  </a:lnTo>
                  <a:lnTo>
                    <a:pt x="1230" y="531"/>
                  </a:lnTo>
                  <a:lnTo>
                    <a:pt x="1201" y="473"/>
                  </a:lnTo>
                  <a:lnTo>
                    <a:pt x="1286" y="454"/>
                  </a:lnTo>
                  <a:lnTo>
                    <a:pt x="1297" y="420"/>
                  </a:lnTo>
                  <a:lnTo>
                    <a:pt x="1308" y="371"/>
                  </a:lnTo>
                  <a:lnTo>
                    <a:pt x="1397" y="375"/>
                  </a:lnTo>
                  <a:lnTo>
                    <a:pt x="1411" y="318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46" name="Freeform 270"/>
            <p:cNvSpPr>
              <a:spLocks/>
            </p:cNvSpPr>
            <p:nvPr/>
          </p:nvSpPr>
          <p:spPr bwMode="auto">
            <a:xfrm>
              <a:off x="7115212" y="3219111"/>
              <a:ext cx="428625" cy="315723"/>
            </a:xfrm>
            <a:custGeom>
              <a:avLst/>
              <a:gdLst>
                <a:gd name="T0" fmla="*/ 58 w 631"/>
                <a:gd name="T1" fmla="*/ 172 h 386"/>
                <a:gd name="T2" fmla="*/ 70 w 631"/>
                <a:gd name="T3" fmla="*/ 145 h 386"/>
                <a:gd name="T4" fmla="*/ 84 w 631"/>
                <a:gd name="T5" fmla="*/ 131 h 386"/>
                <a:gd name="T6" fmla="*/ 112 w 631"/>
                <a:gd name="T7" fmla="*/ 138 h 386"/>
                <a:gd name="T8" fmla="*/ 142 w 631"/>
                <a:gd name="T9" fmla="*/ 145 h 386"/>
                <a:gd name="T10" fmla="*/ 150 w 631"/>
                <a:gd name="T11" fmla="*/ 156 h 386"/>
                <a:gd name="T12" fmla="*/ 170 w 631"/>
                <a:gd name="T13" fmla="*/ 172 h 386"/>
                <a:gd name="T14" fmla="*/ 187 w 631"/>
                <a:gd name="T15" fmla="*/ 218 h 386"/>
                <a:gd name="T16" fmla="*/ 209 w 631"/>
                <a:gd name="T17" fmla="*/ 214 h 386"/>
                <a:gd name="T18" fmla="*/ 246 w 631"/>
                <a:gd name="T19" fmla="*/ 218 h 386"/>
                <a:gd name="T20" fmla="*/ 294 w 631"/>
                <a:gd name="T21" fmla="*/ 269 h 386"/>
                <a:gd name="T22" fmla="*/ 348 w 631"/>
                <a:gd name="T23" fmla="*/ 301 h 386"/>
                <a:gd name="T24" fmla="*/ 399 w 631"/>
                <a:gd name="T25" fmla="*/ 332 h 386"/>
                <a:gd name="T26" fmla="*/ 419 w 631"/>
                <a:gd name="T27" fmla="*/ 386 h 386"/>
                <a:gd name="T28" fmla="*/ 451 w 631"/>
                <a:gd name="T29" fmla="*/ 343 h 386"/>
                <a:gd name="T30" fmla="*/ 454 w 631"/>
                <a:gd name="T31" fmla="*/ 303 h 386"/>
                <a:gd name="T32" fmla="*/ 434 w 631"/>
                <a:gd name="T33" fmla="*/ 245 h 386"/>
                <a:gd name="T34" fmla="*/ 478 w 631"/>
                <a:gd name="T35" fmla="*/ 235 h 386"/>
                <a:gd name="T36" fmla="*/ 530 w 631"/>
                <a:gd name="T37" fmla="*/ 245 h 386"/>
                <a:gd name="T38" fmla="*/ 617 w 631"/>
                <a:gd name="T39" fmla="*/ 241 h 386"/>
                <a:gd name="T40" fmla="*/ 617 w 631"/>
                <a:gd name="T41" fmla="*/ 204 h 386"/>
                <a:gd name="T42" fmla="*/ 514 w 631"/>
                <a:gd name="T43" fmla="*/ 204 h 386"/>
                <a:gd name="T44" fmla="*/ 464 w 631"/>
                <a:gd name="T45" fmla="*/ 200 h 386"/>
                <a:gd name="T46" fmla="*/ 417 w 631"/>
                <a:gd name="T47" fmla="*/ 218 h 386"/>
                <a:gd name="T48" fmla="*/ 385 w 631"/>
                <a:gd name="T49" fmla="*/ 214 h 386"/>
                <a:gd name="T50" fmla="*/ 360 w 631"/>
                <a:gd name="T51" fmla="*/ 217 h 386"/>
                <a:gd name="T52" fmla="*/ 332 w 631"/>
                <a:gd name="T53" fmla="*/ 200 h 386"/>
                <a:gd name="T54" fmla="*/ 330 w 631"/>
                <a:gd name="T55" fmla="*/ 189 h 386"/>
                <a:gd name="T56" fmla="*/ 326 w 631"/>
                <a:gd name="T57" fmla="*/ 144 h 386"/>
                <a:gd name="T58" fmla="*/ 225 w 631"/>
                <a:gd name="T59" fmla="*/ 107 h 386"/>
                <a:gd name="T60" fmla="*/ 177 w 631"/>
                <a:gd name="T61" fmla="*/ 78 h 386"/>
                <a:gd name="T62" fmla="*/ 114 w 631"/>
                <a:gd name="T63" fmla="*/ 93 h 386"/>
                <a:gd name="T64" fmla="*/ 72 w 631"/>
                <a:gd name="T65" fmla="*/ 41 h 386"/>
                <a:gd name="T66" fmla="*/ 74 w 631"/>
                <a:gd name="T67" fmla="*/ 0 h 386"/>
                <a:gd name="T68" fmla="*/ 43 w 631"/>
                <a:gd name="T69" fmla="*/ 17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1" h="386">
                  <a:moveTo>
                    <a:pt x="43" y="176"/>
                  </a:moveTo>
                  <a:lnTo>
                    <a:pt x="58" y="172"/>
                  </a:lnTo>
                  <a:lnTo>
                    <a:pt x="63" y="158"/>
                  </a:lnTo>
                  <a:lnTo>
                    <a:pt x="70" y="145"/>
                  </a:lnTo>
                  <a:lnTo>
                    <a:pt x="88" y="152"/>
                  </a:lnTo>
                  <a:lnTo>
                    <a:pt x="84" y="131"/>
                  </a:lnTo>
                  <a:lnTo>
                    <a:pt x="102" y="125"/>
                  </a:lnTo>
                  <a:lnTo>
                    <a:pt x="112" y="138"/>
                  </a:lnTo>
                  <a:lnTo>
                    <a:pt x="128" y="138"/>
                  </a:lnTo>
                  <a:lnTo>
                    <a:pt x="142" y="145"/>
                  </a:lnTo>
                  <a:lnTo>
                    <a:pt x="150" y="152"/>
                  </a:lnTo>
                  <a:lnTo>
                    <a:pt x="150" y="156"/>
                  </a:lnTo>
                  <a:lnTo>
                    <a:pt x="153" y="168"/>
                  </a:lnTo>
                  <a:lnTo>
                    <a:pt x="170" y="172"/>
                  </a:lnTo>
                  <a:lnTo>
                    <a:pt x="170" y="190"/>
                  </a:lnTo>
                  <a:lnTo>
                    <a:pt x="187" y="218"/>
                  </a:lnTo>
                  <a:lnTo>
                    <a:pt x="202" y="221"/>
                  </a:lnTo>
                  <a:lnTo>
                    <a:pt x="209" y="214"/>
                  </a:lnTo>
                  <a:lnTo>
                    <a:pt x="229" y="204"/>
                  </a:lnTo>
                  <a:lnTo>
                    <a:pt x="246" y="218"/>
                  </a:lnTo>
                  <a:lnTo>
                    <a:pt x="265" y="241"/>
                  </a:lnTo>
                  <a:lnTo>
                    <a:pt x="294" y="269"/>
                  </a:lnTo>
                  <a:lnTo>
                    <a:pt x="348" y="281"/>
                  </a:lnTo>
                  <a:lnTo>
                    <a:pt x="348" y="301"/>
                  </a:lnTo>
                  <a:lnTo>
                    <a:pt x="382" y="314"/>
                  </a:lnTo>
                  <a:lnTo>
                    <a:pt x="399" y="332"/>
                  </a:lnTo>
                  <a:lnTo>
                    <a:pt x="386" y="386"/>
                  </a:lnTo>
                  <a:lnTo>
                    <a:pt x="419" y="386"/>
                  </a:lnTo>
                  <a:lnTo>
                    <a:pt x="437" y="360"/>
                  </a:lnTo>
                  <a:lnTo>
                    <a:pt x="451" y="343"/>
                  </a:lnTo>
                  <a:lnTo>
                    <a:pt x="459" y="328"/>
                  </a:lnTo>
                  <a:lnTo>
                    <a:pt x="454" y="303"/>
                  </a:lnTo>
                  <a:lnTo>
                    <a:pt x="429" y="293"/>
                  </a:lnTo>
                  <a:lnTo>
                    <a:pt x="434" y="245"/>
                  </a:lnTo>
                  <a:lnTo>
                    <a:pt x="457" y="228"/>
                  </a:lnTo>
                  <a:lnTo>
                    <a:pt x="478" y="235"/>
                  </a:lnTo>
                  <a:lnTo>
                    <a:pt x="524" y="224"/>
                  </a:lnTo>
                  <a:lnTo>
                    <a:pt x="530" y="245"/>
                  </a:lnTo>
                  <a:lnTo>
                    <a:pt x="558" y="245"/>
                  </a:lnTo>
                  <a:lnTo>
                    <a:pt x="617" y="241"/>
                  </a:lnTo>
                  <a:lnTo>
                    <a:pt x="631" y="218"/>
                  </a:lnTo>
                  <a:lnTo>
                    <a:pt x="617" y="204"/>
                  </a:lnTo>
                  <a:lnTo>
                    <a:pt x="579" y="204"/>
                  </a:lnTo>
                  <a:lnTo>
                    <a:pt x="514" y="204"/>
                  </a:lnTo>
                  <a:lnTo>
                    <a:pt x="489" y="204"/>
                  </a:lnTo>
                  <a:lnTo>
                    <a:pt x="464" y="200"/>
                  </a:lnTo>
                  <a:lnTo>
                    <a:pt x="420" y="221"/>
                  </a:lnTo>
                  <a:lnTo>
                    <a:pt x="417" y="218"/>
                  </a:lnTo>
                  <a:lnTo>
                    <a:pt x="406" y="208"/>
                  </a:lnTo>
                  <a:lnTo>
                    <a:pt x="385" y="214"/>
                  </a:lnTo>
                  <a:lnTo>
                    <a:pt x="364" y="221"/>
                  </a:lnTo>
                  <a:lnTo>
                    <a:pt x="360" y="217"/>
                  </a:lnTo>
                  <a:lnTo>
                    <a:pt x="357" y="208"/>
                  </a:lnTo>
                  <a:lnTo>
                    <a:pt x="332" y="200"/>
                  </a:lnTo>
                  <a:lnTo>
                    <a:pt x="326" y="198"/>
                  </a:lnTo>
                  <a:lnTo>
                    <a:pt x="330" y="189"/>
                  </a:lnTo>
                  <a:lnTo>
                    <a:pt x="344" y="180"/>
                  </a:lnTo>
                  <a:lnTo>
                    <a:pt x="326" y="144"/>
                  </a:lnTo>
                  <a:lnTo>
                    <a:pt x="298" y="92"/>
                  </a:lnTo>
                  <a:lnTo>
                    <a:pt x="225" y="107"/>
                  </a:lnTo>
                  <a:lnTo>
                    <a:pt x="209" y="92"/>
                  </a:lnTo>
                  <a:lnTo>
                    <a:pt x="177" y="78"/>
                  </a:lnTo>
                  <a:lnTo>
                    <a:pt x="145" y="99"/>
                  </a:lnTo>
                  <a:lnTo>
                    <a:pt x="114" y="93"/>
                  </a:lnTo>
                  <a:lnTo>
                    <a:pt x="77" y="69"/>
                  </a:lnTo>
                  <a:lnTo>
                    <a:pt x="72" y="41"/>
                  </a:lnTo>
                  <a:lnTo>
                    <a:pt x="76" y="20"/>
                  </a:lnTo>
                  <a:lnTo>
                    <a:pt x="74" y="0"/>
                  </a:lnTo>
                  <a:lnTo>
                    <a:pt x="0" y="41"/>
                  </a:lnTo>
                  <a:lnTo>
                    <a:pt x="43" y="176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47" name="Freeform 271"/>
            <p:cNvSpPr>
              <a:spLocks/>
            </p:cNvSpPr>
            <p:nvPr/>
          </p:nvSpPr>
          <p:spPr bwMode="auto">
            <a:xfrm>
              <a:off x="7058062" y="3321218"/>
              <a:ext cx="328613" cy="274074"/>
            </a:xfrm>
            <a:custGeom>
              <a:avLst/>
              <a:gdLst>
                <a:gd name="T0" fmla="*/ 0 w 483"/>
                <a:gd name="T1" fmla="*/ 47 h 338"/>
                <a:gd name="T2" fmla="*/ 1 w 483"/>
                <a:gd name="T3" fmla="*/ 93 h 338"/>
                <a:gd name="T4" fmla="*/ 30 w 483"/>
                <a:gd name="T5" fmla="*/ 65 h 338"/>
                <a:gd name="T6" fmla="*/ 66 w 483"/>
                <a:gd name="T7" fmla="*/ 99 h 338"/>
                <a:gd name="T8" fmla="*/ 49 w 483"/>
                <a:gd name="T9" fmla="*/ 120 h 338"/>
                <a:gd name="T10" fmla="*/ 6 w 483"/>
                <a:gd name="T11" fmla="*/ 102 h 338"/>
                <a:gd name="T12" fmla="*/ 0 w 483"/>
                <a:gd name="T13" fmla="*/ 130 h 338"/>
                <a:gd name="T14" fmla="*/ 6 w 483"/>
                <a:gd name="T15" fmla="*/ 148 h 338"/>
                <a:gd name="T16" fmla="*/ 30 w 483"/>
                <a:gd name="T17" fmla="*/ 152 h 338"/>
                <a:gd name="T18" fmla="*/ 18 w 483"/>
                <a:gd name="T19" fmla="*/ 172 h 338"/>
                <a:gd name="T20" fmla="*/ 39 w 483"/>
                <a:gd name="T21" fmla="*/ 186 h 338"/>
                <a:gd name="T22" fmla="*/ 39 w 483"/>
                <a:gd name="T23" fmla="*/ 245 h 338"/>
                <a:gd name="T24" fmla="*/ 104 w 483"/>
                <a:gd name="T25" fmla="*/ 228 h 338"/>
                <a:gd name="T26" fmla="*/ 141 w 483"/>
                <a:gd name="T27" fmla="*/ 208 h 338"/>
                <a:gd name="T28" fmla="*/ 228 w 483"/>
                <a:gd name="T29" fmla="*/ 251 h 338"/>
                <a:gd name="T30" fmla="*/ 280 w 483"/>
                <a:gd name="T31" fmla="*/ 273 h 338"/>
                <a:gd name="T32" fmla="*/ 292 w 483"/>
                <a:gd name="T33" fmla="*/ 286 h 338"/>
                <a:gd name="T34" fmla="*/ 296 w 483"/>
                <a:gd name="T35" fmla="*/ 315 h 338"/>
                <a:gd name="T36" fmla="*/ 348 w 483"/>
                <a:gd name="T37" fmla="*/ 338 h 338"/>
                <a:gd name="T38" fmla="*/ 421 w 483"/>
                <a:gd name="T39" fmla="*/ 256 h 338"/>
                <a:gd name="T40" fmla="*/ 469 w 483"/>
                <a:gd name="T41" fmla="*/ 256 h 338"/>
                <a:gd name="T42" fmla="*/ 478 w 483"/>
                <a:gd name="T43" fmla="*/ 223 h 338"/>
                <a:gd name="T44" fmla="*/ 483 w 483"/>
                <a:gd name="T45" fmla="*/ 208 h 338"/>
                <a:gd name="T46" fmla="*/ 468 w 483"/>
                <a:gd name="T47" fmla="*/ 189 h 338"/>
                <a:gd name="T48" fmla="*/ 431 w 483"/>
                <a:gd name="T49" fmla="*/ 175 h 338"/>
                <a:gd name="T50" fmla="*/ 429 w 483"/>
                <a:gd name="T51" fmla="*/ 156 h 338"/>
                <a:gd name="T52" fmla="*/ 377 w 483"/>
                <a:gd name="T53" fmla="*/ 144 h 338"/>
                <a:gd name="T54" fmla="*/ 348 w 483"/>
                <a:gd name="T55" fmla="*/ 116 h 338"/>
                <a:gd name="T56" fmla="*/ 336 w 483"/>
                <a:gd name="T57" fmla="*/ 96 h 338"/>
                <a:gd name="T58" fmla="*/ 312 w 483"/>
                <a:gd name="T59" fmla="*/ 78 h 338"/>
                <a:gd name="T60" fmla="*/ 296 w 483"/>
                <a:gd name="T61" fmla="*/ 88 h 338"/>
                <a:gd name="T62" fmla="*/ 285 w 483"/>
                <a:gd name="T63" fmla="*/ 96 h 338"/>
                <a:gd name="T64" fmla="*/ 270 w 483"/>
                <a:gd name="T65" fmla="*/ 93 h 338"/>
                <a:gd name="T66" fmla="*/ 253 w 483"/>
                <a:gd name="T67" fmla="*/ 65 h 338"/>
                <a:gd name="T68" fmla="*/ 253 w 483"/>
                <a:gd name="T69" fmla="*/ 47 h 338"/>
                <a:gd name="T70" fmla="*/ 236 w 483"/>
                <a:gd name="T71" fmla="*/ 43 h 338"/>
                <a:gd name="T72" fmla="*/ 232 w 483"/>
                <a:gd name="T73" fmla="*/ 27 h 338"/>
                <a:gd name="T74" fmla="*/ 211 w 483"/>
                <a:gd name="T75" fmla="*/ 13 h 338"/>
                <a:gd name="T76" fmla="*/ 195 w 483"/>
                <a:gd name="T77" fmla="*/ 13 h 338"/>
                <a:gd name="T78" fmla="*/ 185 w 483"/>
                <a:gd name="T79" fmla="*/ 0 h 338"/>
                <a:gd name="T80" fmla="*/ 167 w 483"/>
                <a:gd name="T81" fmla="*/ 6 h 338"/>
                <a:gd name="T82" fmla="*/ 173 w 483"/>
                <a:gd name="T83" fmla="*/ 27 h 338"/>
                <a:gd name="T84" fmla="*/ 166 w 483"/>
                <a:gd name="T85" fmla="*/ 23 h 338"/>
                <a:gd name="T86" fmla="*/ 153 w 483"/>
                <a:gd name="T87" fmla="*/ 20 h 338"/>
                <a:gd name="T88" fmla="*/ 141 w 483"/>
                <a:gd name="T89" fmla="*/ 47 h 338"/>
                <a:gd name="T90" fmla="*/ 125 w 483"/>
                <a:gd name="T91" fmla="*/ 51 h 338"/>
                <a:gd name="T92" fmla="*/ 104 w 483"/>
                <a:gd name="T93" fmla="*/ 47 h 338"/>
                <a:gd name="T94" fmla="*/ 88 w 483"/>
                <a:gd name="T95" fmla="*/ 61 h 338"/>
                <a:gd name="T96" fmla="*/ 74 w 483"/>
                <a:gd name="T97" fmla="*/ 47 h 338"/>
                <a:gd name="T98" fmla="*/ 52 w 483"/>
                <a:gd name="T99" fmla="*/ 37 h 338"/>
                <a:gd name="T100" fmla="*/ 0 w 483"/>
                <a:gd name="T101" fmla="*/ 4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3" h="338">
                  <a:moveTo>
                    <a:pt x="0" y="47"/>
                  </a:moveTo>
                  <a:lnTo>
                    <a:pt x="1" y="93"/>
                  </a:lnTo>
                  <a:lnTo>
                    <a:pt x="30" y="65"/>
                  </a:lnTo>
                  <a:lnTo>
                    <a:pt x="66" y="99"/>
                  </a:lnTo>
                  <a:lnTo>
                    <a:pt x="49" y="120"/>
                  </a:lnTo>
                  <a:lnTo>
                    <a:pt x="6" y="102"/>
                  </a:lnTo>
                  <a:lnTo>
                    <a:pt x="0" y="130"/>
                  </a:lnTo>
                  <a:lnTo>
                    <a:pt x="6" y="148"/>
                  </a:lnTo>
                  <a:lnTo>
                    <a:pt x="30" y="152"/>
                  </a:lnTo>
                  <a:lnTo>
                    <a:pt x="18" y="172"/>
                  </a:lnTo>
                  <a:lnTo>
                    <a:pt x="39" y="186"/>
                  </a:lnTo>
                  <a:lnTo>
                    <a:pt x="39" y="245"/>
                  </a:lnTo>
                  <a:lnTo>
                    <a:pt x="104" y="228"/>
                  </a:lnTo>
                  <a:lnTo>
                    <a:pt x="141" y="208"/>
                  </a:lnTo>
                  <a:lnTo>
                    <a:pt x="228" y="251"/>
                  </a:lnTo>
                  <a:lnTo>
                    <a:pt x="280" y="273"/>
                  </a:lnTo>
                  <a:lnTo>
                    <a:pt x="292" y="286"/>
                  </a:lnTo>
                  <a:lnTo>
                    <a:pt x="296" y="315"/>
                  </a:lnTo>
                  <a:lnTo>
                    <a:pt x="348" y="338"/>
                  </a:lnTo>
                  <a:lnTo>
                    <a:pt x="421" y="256"/>
                  </a:lnTo>
                  <a:lnTo>
                    <a:pt x="469" y="256"/>
                  </a:lnTo>
                  <a:lnTo>
                    <a:pt x="478" y="223"/>
                  </a:lnTo>
                  <a:lnTo>
                    <a:pt x="483" y="208"/>
                  </a:lnTo>
                  <a:lnTo>
                    <a:pt x="468" y="189"/>
                  </a:lnTo>
                  <a:lnTo>
                    <a:pt x="431" y="175"/>
                  </a:lnTo>
                  <a:lnTo>
                    <a:pt x="429" y="156"/>
                  </a:lnTo>
                  <a:lnTo>
                    <a:pt x="377" y="144"/>
                  </a:lnTo>
                  <a:lnTo>
                    <a:pt x="348" y="116"/>
                  </a:lnTo>
                  <a:lnTo>
                    <a:pt x="336" y="96"/>
                  </a:lnTo>
                  <a:lnTo>
                    <a:pt x="312" y="78"/>
                  </a:lnTo>
                  <a:lnTo>
                    <a:pt x="296" y="88"/>
                  </a:lnTo>
                  <a:lnTo>
                    <a:pt x="285" y="96"/>
                  </a:lnTo>
                  <a:lnTo>
                    <a:pt x="270" y="93"/>
                  </a:lnTo>
                  <a:lnTo>
                    <a:pt x="253" y="65"/>
                  </a:lnTo>
                  <a:lnTo>
                    <a:pt x="253" y="47"/>
                  </a:lnTo>
                  <a:lnTo>
                    <a:pt x="236" y="43"/>
                  </a:lnTo>
                  <a:lnTo>
                    <a:pt x="232" y="27"/>
                  </a:lnTo>
                  <a:lnTo>
                    <a:pt x="211" y="13"/>
                  </a:lnTo>
                  <a:lnTo>
                    <a:pt x="195" y="13"/>
                  </a:lnTo>
                  <a:lnTo>
                    <a:pt x="185" y="0"/>
                  </a:lnTo>
                  <a:lnTo>
                    <a:pt x="167" y="6"/>
                  </a:lnTo>
                  <a:lnTo>
                    <a:pt x="173" y="27"/>
                  </a:lnTo>
                  <a:lnTo>
                    <a:pt x="166" y="23"/>
                  </a:lnTo>
                  <a:lnTo>
                    <a:pt x="153" y="20"/>
                  </a:lnTo>
                  <a:lnTo>
                    <a:pt x="141" y="47"/>
                  </a:lnTo>
                  <a:lnTo>
                    <a:pt x="125" y="51"/>
                  </a:lnTo>
                  <a:lnTo>
                    <a:pt x="104" y="47"/>
                  </a:lnTo>
                  <a:lnTo>
                    <a:pt x="88" y="61"/>
                  </a:lnTo>
                  <a:lnTo>
                    <a:pt x="74" y="47"/>
                  </a:lnTo>
                  <a:lnTo>
                    <a:pt x="52" y="3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48" name="Freeform 272"/>
            <p:cNvSpPr>
              <a:spLocks/>
            </p:cNvSpPr>
            <p:nvPr/>
          </p:nvSpPr>
          <p:spPr bwMode="auto">
            <a:xfrm>
              <a:off x="7424775" y="3318531"/>
              <a:ext cx="279400" cy="139724"/>
            </a:xfrm>
            <a:custGeom>
              <a:avLst/>
              <a:gdLst>
                <a:gd name="T0" fmla="*/ 105 w 403"/>
                <a:gd name="T1" fmla="*/ 125 h 173"/>
                <a:gd name="T2" fmla="*/ 73 w 403"/>
                <a:gd name="T3" fmla="*/ 125 h 173"/>
                <a:gd name="T4" fmla="*/ 16 w 403"/>
                <a:gd name="T5" fmla="*/ 131 h 173"/>
                <a:gd name="T6" fmla="*/ 0 w 403"/>
                <a:gd name="T7" fmla="*/ 149 h 173"/>
                <a:gd name="T8" fmla="*/ 16 w 403"/>
                <a:gd name="T9" fmla="*/ 157 h 173"/>
                <a:gd name="T10" fmla="*/ 28 w 403"/>
                <a:gd name="T11" fmla="*/ 163 h 173"/>
                <a:gd name="T12" fmla="*/ 109 w 403"/>
                <a:gd name="T13" fmla="*/ 161 h 173"/>
                <a:gd name="T14" fmla="*/ 164 w 403"/>
                <a:gd name="T15" fmla="*/ 161 h 173"/>
                <a:gd name="T16" fmla="*/ 188 w 403"/>
                <a:gd name="T17" fmla="*/ 173 h 173"/>
                <a:gd name="T18" fmla="*/ 196 w 403"/>
                <a:gd name="T19" fmla="*/ 150 h 173"/>
                <a:gd name="T20" fmla="*/ 220 w 403"/>
                <a:gd name="T21" fmla="*/ 149 h 173"/>
                <a:gd name="T22" fmla="*/ 253 w 403"/>
                <a:gd name="T23" fmla="*/ 140 h 173"/>
                <a:gd name="T24" fmla="*/ 281 w 403"/>
                <a:gd name="T25" fmla="*/ 135 h 173"/>
                <a:gd name="T26" fmla="*/ 331 w 403"/>
                <a:gd name="T27" fmla="*/ 108 h 173"/>
                <a:gd name="T28" fmla="*/ 386 w 403"/>
                <a:gd name="T29" fmla="*/ 80 h 173"/>
                <a:gd name="T30" fmla="*/ 403 w 403"/>
                <a:gd name="T31" fmla="*/ 66 h 173"/>
                <a:gd name="T32" fmla="*/ 397 w 403"/>
                <a:gd name="T33" fmla="*/ 42 h 173"/>
                <a:gd name="T34" fmla="*/ 371 w 403"/>
                <a:gd name="T35" fmla="*/ 42 h 173"/>
                <a:gd name="T36" fmla="*/ 345 w 403"/>
                <a:gd name="T37" fmla="*/ 28 h 173"/>
                <a:gd name="T38" fmla="*/ 319 w 403"/>
                <a:gd name="T39" fmla="*/ 18 h 173"/>
                <a:gd name="T40" fmla="*/ 250 w 403"/>
                <a:gd name="T41" fmla="*/ 11 h 173"/>
                <a:gd name="T42" fmla="*/ 167 w 403"/>
                <a:gd name="T43" fmla="*/ 0 h 173"/>
                <a:gd name="T44" fmla="*/ 150 w 403"/>
                <a:gd name="T45" fmla="*/ 5 h 173"/>
                <a:gd name="T46" fmla="*/ 156 w 403"/>
                <a:gd name="T47" fmla="*/ 18 h 173"/>
                <a:gd name="T48" fmla="*/ 165 w 403"/>
                <a:gd name="T49" fmla="*/ 32 h 173"/>
                <a:gd name="T50" fmla="*/ 142 w 403"/>
                <a:gd name="T51" fmla="*/ 36 h 173"/>
                <a:gd name="T52" fmla="*/ 133 w 403"/>
                <a:gd name="T53" fmla="*/ 25 h 173"/>
                <a:gd name="T54" fmla="*/ 108 w 403"/>
                <a:gd name="T55" fmla="*/ 24 h 173"/>
                <a:gd name="T56" fmla="*/ 69 w 403"/>
                <a:gd name="T57" fmla="*/ 25 h 173"/>
                <a:gd name="T58" fmla="*/ 87 w 403"/>
                <a:gd name="T59" fmla="*/ 36 h 173"/>
                <a:gd name="T60" fmla="*/ 88 w 403"/>
                <a:gd name="T61" fmla="*/ 46 h 173"/>
                <a:gd name="T62" fmla="*/ 78 w 403"/>
                <a:gd name="T63" fmla="*/ 56 h 173"/>
                <a:gd name="T64" fmla="*/ 78 w 403"/>
                <a:gd name="T65" fmla="*/ 74 h 173"/>
                <a:gd name="T66" fmla="*/ 93 w 403"/>
                <a:gd name="T67" fmla="*/ 87 h 173"/>
                <a:gd name="T68" fmla="*/ 142 w 403"/>
                <a:gd name="T69" fmla="*/ 87 h 173"/>
                <a:gd name="T70" fmla="*/ 157 w 403"/>
                <a:gd name="T71" fmla="*/ 84 h 173"/>
                <a:gd name="T72" fmla="*/ 174 w 403"/>
                <a:gd name="T73" fmla="*/ 101 h 173"/>
                <a:gd name="T74" fmla="*/ 157 w 403"/>
                <a:gd name="T75" fmla="*/ 121 h 173"/>
                <a:gd name="T76" fmla="*/ 139 w 403"/>
                <a:gd name="T77" fmla="*/ 121 h 173"/>
                <a:gd name="T78" fmla="*/ 122 w 403"/>
                <a:gd name="T79" fmla="*/ 121 h 173"/>
                <a:gd name="T80" fmla="*/ 113 w 403"/>
                <a:gd name="T81" fmla="*/ 121 h 173"/>
                <a:gd name="T82" fmla="*/ 105 w 403"/>
                <a:gd name="T83" fmla="*/ 12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3" h="173">
                  <a:moveTo>
                    <a:pt x="105" y="125"/>
                  </a:moveTo>
                  <a:lnTo>
                    <a:pt x="73" y="125"/>
                  </a:lnTo>
                  <a:lnTo>
                    <a:pt x="16" y="131"/>
                  </a:lnTo>
                  <a:lnTo>
                    <a:pt x="0" y="149"/>
                  </a:lnTo>
                  <a:lnTo>
                    <a:pt x="16" y="157"/>
                  </a:lnTo>
                  <a:lnTo>
                    <a:pt x="28" y="163"/>
                  </a:lnTo>
                  <a:lnTo>
                    <a:pt x="109" y="161"/>
                  </a:lnTo>
                  <a:lnTo>
                    <a:pt x="164" y="161"/>
                  </a:lnTo>
                  <a:lnTo>
                    <a:pt x="188" y="173"/>
                  </a:lnTo>
                  <a:lnTo>
                    <a:pt x="196" y="150"/>
                  </a:lnTo>
                  <a:lnTo>
                    <a:pt x="220" y="149"/>
                  </a:lnTo>
                  <a:lnTo>
                    <a:pt x="253" y="140"/>
                  </a:lnTo>
                  <a:lnTo>
                    <a:pt x="281" y="135"/>
                  </a:lnTo>
                  <a:lnTo>
                    <a:pt x="331" y="108"/>
                  </a:lnTo>
                  <a:lnTo>
                    <a:pt x="386" y="80"/>
                  </a:lnTo>
                  <a:lnTo>
                    <a:pt x="403" y="66"/>
                  </a:lnTo>
                  <a:lnTo>
                    <a:pt x="397" y="42"/>
                  </a:lnTo>
                  <a:lnTo>
                    <a:pt x="371" y="42"/>
                  </a:lnTo>
                  <a:lnTo>
                    <a:pt x="345" y="28"/>
                  </a:lnTo>
                  <a:lnTo>
                    <a:pt x="319" y="18"/>
                  </a:lnTo>
                  <a:lnTo>
                    <a:pt x="250" y="11"/>
                  </a:lnTo>
                  <a:lnTo>
                    <a:pt x="167" y="0"/>
                  </a:lnTo>
                  <a:lnTo>
                    <a:pt x="150" y="5"/>
                  </a:lnTo>
                  <a:lnTo>
                    <a:pt x="156" y="18"/>
                  </a:lnTo>
                  <a:lnTo>
                    <a:pt x="165" y="32"/>
                  </a:lnTo>
                  <a:lnTo>
                    <a:pt x="142" y="36"/>
                  </a:lnTo>
                  <a:lnTo>
                    <a:pt x="133" y="25"/>
                  </a:lnTo>
                  <a:lnTo>
                    <a:pt x="108" y="24"/>
                  </a:lnTo>
                  <a:lnTo>
                    <a:pt x="69" y="25"/>
                  </a:lnTo>
                  <a:lnTo>
                    <a:pt x="87" y="36"/>
                  </a:lnTo>
                  <a:lnTo>
                    <a:pt x="88" y="46"/>
                  </a:lnTo>
                  <a:lnTo>
                    <a:pt x="78" y="56"/>
                  </a:lnTo>
                  <a:lnTo>
                    <a:pt x="78" y="74"/>
                  </a:lnTo>
                  <a:lnTo>
                    <a:pt x="93" y="87"/>
                  </a:lnTo>
                  <a:lnTo>
                    <a:pt x="142" y="87"/>
                  </a:lnTo>
                  <a:lnTo>
                    <a:pt x="157" y="84"/>
                  </a:lnTo>
                  <a:lnTo>
                    <a:pt x="174" y="101"/>
                  </a:lnTo>
                  <a:lnTo>
                    <a:pt x="157" y="121"/>
                  </a:lnTo>
                  <a:lnTo>
                    <a:pt x="139" y="121"/>
                  </a:lnTo>
                  <a:lnTo>
                    <a:pt x="122" y="121"/>
                  </a:lnTo>
                  <a:lnTo>
                    <a:pt x="113" y="121"/>
                  </a:lnTo>
                  <a:lnTo>
                    <a:pt x="105" y="125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49" name="Freeform 273"/>
            <p:cNvSpPr>
              <a:spLocks/>
            </p:cNvSpPr>
            <p:nvPr/>
          </p:nvSpPr>
          <p:spPr bwMode="auto">
            <a:xfrm>
              <a:off x="7402550" y="3401828"/>
              <a:ext cx="176212" cy="146442"/>
            </a:xfrm>
            <a:custGeom>
              <a:avLst/>
              <a:gdLst>
                <a:gd name="T0" fmla="*/ 0 w 257"/>
                <a:gd name="T1" fmla="*/ 152 h 178"/>
                <a:gd name="T2" fmla="*/ 3 w 257"/>
                <a:gd name="T3" fmla="*/ 160 h 178"/>
                <a:gd name="T4" fmla="*/ 23 w 257"/>
                <a:gd name="T5" fmla="*/ 162 h 178"/>
                <a:gd name="T6" fmla="*/ 69 w 257"/>
                <a:gd name="T7" fmla="*/ 164 h 178"/>
                <a:gd name="T8" fmla="*/ 122 w 257"/>
                <a:gd name="T9" fmla="*/ 108 h 178"/>
                <a:gd name="T10" fmla="*/ 136 w 257"/>
                <a:gd name="T11" fmla="*/ 143 h 178"/>
                <a:gd name="T12" fmla="*/ 150 w 257"/>
                <a:gd name="T13" fmla="*/ 178 h 178"/>
                <a:gd name="T14" fmla="*/ 183 w 257"/>
                <a:gd name="T15" fmla="*/ 166 h 178"/>
                <a:gd name="T16" fmla="*/ 221 w 257"/>
                <a:gd name="T17" fmla="*/ 152 h 178"/>
                <a:gd name="T18" fmla="*/ 255 w 257"/>
                <a:gd name="T19" fmla="*/ 162 h 178"/>
                <a:gd name="T20" fmla="*/ 257 w 257"/>
                <a:gd name="T21" fmla="*/ 109 h 178"/>
                <a:gd name="T22" fmla="*/ 231 w 257"/>
                <a:gd name="T23" fmla="*/ 100 h 178"/>
                <a:gd name="T24" fmla="*/ 218 w 257"/>
                <a:gd name="T25" fmla="*/ 100 h 178"/>
                <a:gd name="T26" fmla="*/ 226 w 257"/>
                <a:gd name="T27" fmla="*/ 67 h 178"/>
                <a:gd name="T28" fmla="*/ 198 w 257"/>
                <a:gd name="T29" fmla="*/ 60 h 178"/>
                <a:gd name="T30" fmla="*/ 173 w 257"/>
                <a:gd name="T31" fmla="*/ 57 h 178"/>
                <a:gd name="T32" fmla="*/ 136 w 257"/>
                <a:gd name="T33" fmla="*/ 57 h 178"/>
                <a:gd name="T34" fmla="*/ 108 w 257"/>
                <a:gd name="T35" fmla="*/ 57 h 178"/>
                <a:gd name="T36" fmla="*/ 73 w 257"/>
                <a:gd name="T37" fmla="*/ 57 h 178"/>
                <a:gd name="T38" fmla="*/ 44 w 257"/>
                <a:gd name="T39" fmla="*/ 53 h 178"/>
                <a:gd name="T40" fmla="*/ 39 w 257"/>
                <a:gd name="T41" fmla="*/ 46 h 178"/>
                <a:gd name="T42" fmla="*/ 45 w 257"/>
                <a:gd name="T43" fmla="*/ 35 h 178"/>
                <a:gd name="T44" fmla="*/ 59 w 257"/>
                <a:gd name="T45" fmla="*/ 27 h 178"/>
                <a:gd name="T46" fmla="*/ 106 w 257"/>
                <a:gd name="T47" fmla="*/ 18 h 178"/>
                <a:gd name="T48" fmla="*/ 104 w 257"/>
                <a:gd name="T49" fmla="*/ 0 h 178"/>
                <a:gd name="T50" fmla="*/ 68 w 257"/>
                <a:gd name="T51" fmla="*/ 7 h 178"/>
                <a:gd name="T52" fmla="*/ 35 w 257"/>
                <a:gd name="T53" fmla="*/ 7 h 178"/>
                <a:gd name="T54" fmla="*/ 14 w 257"/>
                <a:gd name="T55" fmla="*/ 21 h 178"/>
                <a:gd name="T56" fmla="*/ 7 w 257"/>
                <a:gd name="T57" fmla="*/ 57 h 178"/>
                <a:gd name="T58" fmla="*/ 9 w 257"/>
                <a:gd name="T59" fmla="*/ 67 h 178"/>
                <a:gd name="T60" fmla="*/ 7 w 257"/>
                <a:gd name="T61" fmla="*/ 69 h 178"/>
                <a:gd name="T62" fmla="*/ 28 w 257"/>
                <a:gd name="T63" fmla="*/ 77 h 178"/>
                <a:gd name="T64" fmla="*/ 41 w 257"/>
                <a:gd name="T65" fmla="*/ 95 h 178"/>
                <a:gd name="T66" fmla="*/ 34 w 257"/>
                <a:gd name="T67" fmla="*/ 119 h 178"/>
                <a:gd name="T68" fmla="*/ 27 w 257"/>
                <a:gd name="T69" fmla="*/ 122 h 178"/>
                <a:gd name="T70" fmla="*/ 20 w 257"/>
                <a:gd name="T71" fmla="*/ 132 h 178"/>
                <a:gd name="T72" fmla="*/ 0 w 257"/>
                <a:gd name="T73" fmla="*/ 15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7" h="178">
                  <a:moveTo>
                    <a:pt x="0" y="152"/>
                  </a:moveTo>
                  <a:lnTo>
                    <a:pt x="3" y="160"/>
                  </a:lnTo>
                  <a:lnTo>
                    <a:pt x="23" y="162"/>
                  </a:lnTo>
                  <a:lnTo>
                    <a:pt x="69" y="164"/>
                  </a:lnTo>
                  <a:lnTo>
                    <a:pt x="122" y="108"/>
                  </a:lnTo>
                  <a:lnTo>
                    <a:pt x="136" y="143"/>
                  </a:lnTo>
                  <a:lnTo>
                    <a:pt x="150" y="178"/>
                  </a:lnTo>
                  <a:lnTo>
                    <a:pt x="183" y="166"/>
                  </a:lnTo>
                  <a:lnTo>
                    <a:pt x="221" y="152"/>
                  </a:lnTo>
                  <a:lnTo>
                    <a:pt x="255" y="162"/>
                  </a:lnTo>
                  <a:lnTo>
                    <a:pt x="257" y="109"/>
                  </a:lnTo>
                  <a:lnTo>
                    <a:pt x="231" y="100"/>
                  </a:lnTo>
                  <a:lnTo>
                    <a:pt x="218" y="100"/>
                  </a:lnTo>
                  <a:lnTo>
                    <a:pt x="226" y="67"/>
                  </a:lnTo>
                  <a:lnTo>
                    <a:pt x="198" y="60"/>
                  </a:lnTo>
                  <a:lnTo>
                    <a:pt x="173" y="57"/>
                  </a:lnTo>
                  <a:lnTo>
                    <a:pt x="136" y="57"/>
                  </a:lnTo>
                  <a:lnTo>
                    <a:pt x="108" y="57"/>
                  </a:lnTo>
                  <a:lnTo>
                    <a:pt x="73" y="57"/>
                  </a:lnTo>
                  <a:lnTo>
                    <a:pt x="44" y="53"/>
                  </a:lnTo>
                  <a:lnTo>
                    <a:pt x="39" y="46"/>
                  </a:lnTo>
                  <a:lnTo>
                    <a:pt x="45" y="35"/>
                  </a:lnTo>
                  <a:lnTo>
                    <a:pt x="59" y="27"/>
                  </a:lnTo>
                  <a:lnTo>
                    <a:pt x="106" y="18"/>
                  </a:lnTo>
                  <a:lnTo>
                    <a:pt x="104" y="0"/>
                  </a:lnTo>
                  <a:lnTo>
                    <a:pt x="68" y="7"/>
                  </a:lnTo>
                  <a:lnTo>
                    <a:pt x="35" y="7"/>
                  </a:lnTo>
                  <a:lnTo>
                    <a:pt x="14" y="21"/>
                  </a:lnTo>
                  <a:lnTo>
                    <a:pt x="7" y="57"/>
                  </a:lnTo>
                  <a:lnTo>
                    <a:pt x="9" y="67"/>
                  </a:lnTo>
                  <a:lnTo>
                    <a:pt x="7" y="69"/>
                  </a:lnTo>
                  <a:lnTo>
                    <a:pt x="28" y="77"/>
                  </a:lnTo>
                  <a:lnTo>
                    <a:pt x="41" y="95"/>
                  </a:lnTo>
                  <a:lnTo>
                    <a:pt x="34" y="119"/>
                  </a:lnTo>
                  <a:lnTo>
                    <a:pt x="27" y="122"/>
                  </a:lnTo>
                  <a:lnTo>
                    <a:pt x="20" y="13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C0C0C0">
                <a:alpha val="50000"/>
              </a:srgbClr>
            </a:solidFill>
            <a:ln w="8001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  <p:sp>
          <p:nvSpPr>
            <p:cNvPr id="250" name="Freeform 274"/>
            <p:cNvSpPr>
              <a:spLocks/>
            </p:cNvSpPr>
            <p:nvPr/>
          </p:nvSpPr>
          <p:spPr bwMode="auto">
            <a:xfrm>
              <a:off x="3583800" y="4452443"/>
              <a:ext cx="927100" cy="1119137"/>
            </a:xfrm>
            <a:custGeom>
              <a:avLst/>
              <a:gdLst>
                <a:gd name="T0" fmla="*/ 30 w 1352"/>
                <a:gd name="T1" fmla="*/ 500 h 1380"/>
                <a:gd name="T2" fmla="*/ 115 w 1352"/>
                <a:gd name="T3" fmla="*/ 496 h 1380"/>
                <a:gd name="T4" fmla="*/ 146 w 1352"/>
                <a:gd name="T5" fmla="*/ 552 h 1380"/>
                <a:gd name="T6" fmla="*/ 292 w 1352"/>
                <a:gd name="T7" fmla="*/ 506 h 1380"/>
                <a:gd name="T8" fmla="*/ 454 w 1352"/>
                <a:gd name="T9" fmla="*/ 648 h 1380"/>
                <a:gd name="T10" fmla="*/ 536 w 1352"/>
                <a:gd name="T11" fmla="*/ 745 h 1380"/>
                <a:gd name="T12" fmla="*/ 546 w 1352"/>
                <a:gd name="T13" fmla="*/ 875 h 1380"/>
                <a:gd name="T14" fmla="*/ 625 w 1352"/>
                <a:gd name="T15" fmla="*/ 958 h 1380"/>
                <a:gd name="T16" fmla="*/ 671 w 1352"/>
                <a:gd name="T17" fmla="*/ 1015 h 1380"/>
                <a:gd name="T18" fmla="*/ 692 w 1352"/>
                <a:gd name="T19" fmla="*/ 1077 h 1380"/>
                <a:gd name="T20" fmla="*/ 563 w 1352"/>
                <a:gd name="T21" fmla="*/ 1247 h 1380"/>
                <a:gd name="T22" fmla="*/ 692 w 1352"/>
                <a:gd name="T23" fmla="*/ 1313 h 1380"/>
                <a:gd name="T24" fmla="*/ 706 w 1352"/>
                <a:gd name="T25" fmla="*/ 1380 h 1380"/>
                <a:gd name="T26" fmla="*/ 879 w 1352"/>
                <a:gd name="T27" fmla="*/ 1068 h 1380"/>
                <a:gd name="T28" fmla="*/ 1097 w 1352"/>
                <a:gd name="T29" fmla="*/ 974 h 1380"/>
                <a:gd name="T30" fmla="*/ 1198 w 1352"/>
                <a:gd name="T31" fmla="*/ 787 h 1380"/>
                <a:gd name="T32" fmla="*/ 1337 w 1352"/>
                <a:gd name="T33" fmla="*/ 486 h 1380"/>
                <a:gd name="T34" fmla="*/ 1329 w 1352"/>
                <a:gd name="T35" fmla="*/ 357 h 1380"/>
                <a:gd name="T36" fmla="*/ 1188 w 1352"/>
                <a:gd name="T37" fmla="*/ 282 h 1380"/>
                <a:gd name="T38" fmla="*/ 1004 w 1352"/>
                <a:gd name="T39" fmla="*/ 229 h 1380"/>
                <a:gd name="T40" fmla="*/ 896 w 1352"/>
                <a:gd name="T41" fmla="*/ 199 h 1380"/>
                <a:gd name="T42" fmla="*/ 850 w 1352"/>
                <a:gd name="T43" fmla="*/ 238 h 1380"/>
                <a:gd name="T44" fmla="*/ 806 w 1352"/>
                <a:gd name="T45" fmla="*/ 236 h 1380"/>
                <a:gd name="T46" fmla="*/ 831 w 1352"/>
                <a:gd name="T47" fmla="*/ 122 h 1380"/>
                <a:gd name="T48" fmla="*/ 725 w 1352"/>
                <a:gd name="T49" fmla="*/ 105 h 1380"/>
                <a:gd name="T50" fmla="*/ 601 w 1352"/>
                <a:gd name="T51" fmla="*/ 111 h 1380"/>
                <a:gd name="T52" fmla="*/ 484 w 1352"/>
                <a:gd name="T53" fmla="*/ 88 h 1380"/>
                <a:gd name="T54" fmla="*/ 459 w 1352"/>
                <a:gd name="T55" fmla="*/ 0 h 1380"/>
                <a:gd name="T56" fmla="*/ 314 w 1352"/>
                <a:gd name="T57" fmla="*/ 28 h 1380"/>
                <a:gd name="T58" fmla="*/ 365 w 1352"/>
                <a:gd name="T59" fmla="*/ 101 h 1380"/>
                <a:gd name="T60" fmla="*/ 243 w 1352"/>
                <a:gd name="T61" fmla="*/ 133 h 1380"/>
                <a:gd name="T62" fmla="*/ 141 w 1352"/>
                <a:gd name="T63" fmla="*/ 121 h 1380"/>
                <a:gd name="T64" fmla="*/ 133 w 1352"/>
                <a:gd name="T65" fmla="*/ 159 h 1380"/>
                <a:gd name="T66" fmla="*/ 137 w 1352"/>
                <a:gd name="T67" fmla="*/ 319 h 1380"/>
                <a:gd name="T68" fmla="*/ 0 w 1352"/>
                <a:gd name="T69" fmla="*/ 436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2" h="1380">
                  <a:moveTo>
                    <a:pt x="0" y="436"/>
                  </a:moveTo>
                  <a:lnTo>
                    <a:pt x="30" y="500"/>
                  </a:lnTo>
                  <a:lnTo>
                    <a:pt x="77" y="523"/>
                  </a:lnTo>
                  <a:lnTo>
                    <a:pt x="115" y="496"/>
                  </a:lnTo>
                  <a:lnTo>
                    <a:pt x="115" y="552"/>
                  </a:lnTo>
                  <a:lnTo>
                    <a:pt x="146" y="552"/>
                  </a:lnTo>
                  <a:lnTo>
                    <a:pt x="188" y="557"/>
                  </a:lnTo>
                  <a:lnTo>
                    <a:pt x="292" y="506"/>
                  </a:lnTo>
                  <a:lnTo>
                    <a:pt x="299" y="585"/>
                  </a:lnTo>
                  <a:lnTo>
                    <a:pt x="454" y="648"/>
                  </a:lnTo>
                  <a:lnTo>
                    <a:pt x="479" y="739"/>
                  </a:lnTo>
                  <a:lnTo>
                    <a:pt x="536" y="745"/>
                  </a:lnTo>
                  <a:lnTo>
                    <a:pt x="559" y="805"/>
                  </a:lnTo>
                  <a:lnTo>
                    <a:pt x="546" y="875"/>
                  </a:lnTo>
                  <a:lnTo>
                    <a:pt x="555" y="946"/>
                  </a:lnTo>
                  <a:lnTo>
                    <a:pt x="625" y="958"/>
                  </a:lnTo>
                  <a:lnTo>
                    <a:pt x="635" y="1006"/>
                  </a:lnTo>
                  <a:lnTo>
                    <a:pt x="671" y="1015"/>
                  </a:lnTo>
                  <a:lnTo>
                    <a:pt x="666" y="1075"/>
                  </a:lnTo>
                  <a:lnTo>
                    <a:pt x="692" y="1077"/>
                  </a:lnTo>
                  <a:lnTo>
                    <a:pt x="698" y="1130"/>
                  </a:lnTo>
                  <a:lnTo>
                    <a:pt x="563" y="1247"/>
                  </a:lnTo>
                  <a:lnTo>
                    <a:pt x="590" y="1241"/>
                  </a:lnTo>
                  <a:lnTo>
                    <a:pt x="692" y="1313"/>
                  </a:lnTo>
                  <a:lnTo>
                    <a:pt x="714" y="1341"/>
                  </a:lnTo>
                  <a:lnTo>
                    <a:pt x="706" y="1380"/>
                  </a:lnTo>
                  <a:lnTo>
                    <a:pt x="871" y="1174"/>
                  </a:lnTo>
                  <a:lnTo>
                    <a:pt x="879" y="1068"/>
                  </a:lnTo>
                  <a:lnTo>
                    <a:pt x="1014" y="974"/>
                  </a:lnTo>
                  <a:lnTo>
                    <a:pt x="1097" y="974"/>
                  </a:lnTo>
                  <a:lnTo>
                    <a:pt x="1130" y="944"/>
                  </a:lnTo>
                  <a:lnTo>
                    <a:pt x="1198" y="787"/>
                  </a:lnTo>
                  <a:lnTo>
                    <a:pt x="1208" y="631"/>
                  </a:lnTo>
                  <a:lnTo>
                    <a:pt x="1337" y="486"/>
                  </a:lnTo>
                  <a:lnTo>
                    <a:pt x="1352" y="422"/>
                  </a:lnTo>
                  <a:lnTo>
                    <a:pt x="1329" y="357"/>
                  </a:lnTo>
                  <a:lnTo>
                    <a:pt x="1274" y="349"/>
                  </a:lnTo>
                  <a:lnTo>
                    <a:pt x="1188" y="282"/>
                  </a:lnTo>
                  <a:lnTo>
                    <a:pt x="1021" y="268"/>
                  </a:lnTo>
                  <a:lnTo>
                    <a:pt x="1004" y="229"/>
                  </a:lnTo>
                  <a:lnTo>
                    <a:pt x="926" y="199"/>
                  </a:lnTo>
                  <a:lnTo>
                    <a:pt x="896" y="199"/>
                  </a:lnTo>
                  <a:lnTo>
                    <a:pt x="850" y="260"/>
                  </a:lnTo>
                  <a:lnTo>
                    <a:pt x="850" y="238"/>
                  </a:lnTo>
                  <a:lnTo>
                    <a:pt x="777" y="247"/>
                  </a:lnTo>
                  <a:lnTo>
                    <a:pt x="806" y="236"/>
                  </a:lnTo>
                  <a:lnTo>
                    <a:pt x="777" y="190"/>
                  </a:lnTo>
                  <a:lnTo>
                    <a:pt x="831" y="122"/>
                  </a:lnTo>
                  <a:lnTo>
                    <a:pt x="774" y="38"/>
                  </a:lnTo>
                  <a:lnTo>
                    <a:pt x="725" y="105"/>
                  </a:lnTo>
                  <a:lnTo>
                    <a:pt x="674" y="101"/>
                  </a:lnTo>
                  <a:lnTo>
                    <a:pt x="601" y="111"/>
                  </a:lnTo>
                  <a:lnTo>
                    <a:pt x="504" y="125"/>
                  </a:lnTo>
                  <a:lnTo>
                    <a:pt x="484" y="88"/>
                  </a:lnTo>
                  <a:lnTo>
                    <a:pt x="493" y="22"/>
                  </a:lnTo>
                  <a:lnTo>
                    <a:pt x="459" y="0"/>
                  </a:lnTo>
                  <a:lnTo>
                    <a:pt x="375" y="41"/>
                  </a:lnTo>
                  <a:lnTo>
                    <a:pt x="314" y="28"/>
                  </a:lnTo>
                  <a:lnTo>
                    <a:pt x="333" y="93"/>
                  </a:lnTo>
                  <a:lnTo>
                    <a:pt x="365" y="101"/>
                  </a:lnTo>
                  <a:lnTo>
                    <a:pt x="282" y="149"/>
                  </a:lnTo>
                  <a:lnTo>
                    <a:pt x="243" y="133"/>
                  </a:lnTo>
                  <a:lnTo>
                    <a:pt x="222" y="107"/>
                  </a:lnTo>
                  <a:lnTo>
                    <a:pt x="141" y="121"/>
                  </a:lnTo>
                  <a:lnTo>
                    <a:pt x="165" y="157"/>
                  </a:lnTo>
                  <a:lnTo>
                    <a:pt x="133" y="159"/>
                  </a:lnTo>
                  <a:lnTo>
                    <a:pt x="151" y="219"/>
                  </a:lnTo>
                  <a:lnTo>
                    <a:pt x="137" y="319"/>
                  </a:lnTo>
                  <a:lnTo>
                    <a:pt x="49" y="354"/>
                  </a:lnTo>
                  <a:lnTo>
                    <a:pt x="0" y="436"/>
                  </a:lnTo>
                  <a:close/>
                </a:path>
              </a:pathLst>
            </a:custGeom>
            <a:solidFill>
              <a:srgbClr val="EAEAEA">
                <a:lumMod val="90000"/>
                <a:alpha val="50000"/>
              </a:srgbClr>
            </a:solidFill>
            <a:ln w="8001" cap="flat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eaVert"/>
            <a:lstStyle/>
            <a:p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B Corpo S Text Office Light"/>
              </a:endParaRPr>
            </a:p>
          </p:txBody>
        </p:sp>
      </p:grpSp>
      <p:sp>
        <p:nvSpPr>
          <p:cNvPr id="255" name="Ellipse 607"/>
          <p:cNvSpPr/>
          <p:nvPr/>
        </p:nvSpPr>
        <p:spPr>
          <a:xfrm>
            <a:off x="3306135" y="3680992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56" name="Textfeld 612"/>
          <p:cNvSpPr txBox="1"/>
          <p:nvPr/>
        </p:nvSpPr>
        <p:spPr>
          <a:xfrm>
            <a:off x="786544" y="1675195"/>
            <a:ext cx="1390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>
              <a:defRPr/>
            </a:pP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Charleston, USA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altLang="de-DE" sz="800" kern="0" dirty="0" smtClean="0">
                <a:solidFill>
                  <a:prstClr val="white"/>
                </a:solidFill>
                <a:latin typeface="MB Corpo S Text Office Light"/>
              </a:rPr>
              <a:t>MSB Light</a:t>
            </a: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257" name="Gewinkelte Verbindung 622"/>
          <p:cNvCxnSpPr>
            <a:stCxn id="255" idx="0"/>
            <a:endCxn id="256" idx="3"/>
          </p:cNvCxnSpPr>
          <p:nvPr/>
        </p:nvCxnSpPr>
        <p:spPr>
          <a:xfrm rot="16200000" flipV="1">
            <a:off x="1697086" y="2049090"/>
            <a:ext cx="1819036" cy="1444770"/>
          </a:xfrm>
          <a:prstGeom prst="bentConnector2">
            <a:avLst/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258" name="Ellipse 680"/>
          <p:cNvSpPr/>
          <p:nvPr/>
        </p:nvSpPr>
        <p:spPr>
          <a:xfrm>
            <a:off x="5928237" y="3182439"/>
            <a:ext cx="45695" cy="45705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59" name="Ellipse 681"/>
          <p:cNvSpPr/>
          <p:nvPr/>
        </p:nvSpPr>
        <p:spPr>
          <a:xfrm>
            <a:off x="5856274" y="3254401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60" name="Ellipse 682"/>
          <p:cNvSpPr/>
          <p:nvPr/>
        </p:nvSpPr>
        <p:spPr>
          <a:xfrm>
            <a:off x="5933844" y="3297713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61" name="Ellipse 683"/>
          <p:cNvSpPr/>
          <p:nvPr/>
        </p:nvSpPr>
        <p:spPr>
          <a:xfrm>
            <a:off x="5972870" y="3241226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62" name="Textfeld 685"/>
          <p:cNvSpPr txBox="1"/>
          <p:nvPr/>
        </p:nvSpPr>
        <p:spPr>
          <a:xfrm>
            <a:off x="6503937" y="1419358"/>
            <a:ext cx="2240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>
              <a:defRPr/>
            </a:pP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Bremen, Germany 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sz="800" b="1" kern="0" dirty="0" smtClean="0">
                <a:solidFill>
                  <a:prstClr val="white"/>
                </a:solidFill>
                <a:latin typeface="MB Corpo S Text Office Light"/>
              </a:rPr>
              <a:t>MSB Full</a:t>
            </a:r>
            <a:endParaRPr lang="en-US" sz="800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263" name="Gewinkelte Verbindung 687"/>
          <p:cNvCxnSpPr>
            <a:stCxn id="258" idx="0"/>
            <a:endCxn id="262" idx="1"/>
          </p:cNvCxnSpPr>
          <p:nvPr/>
        </p:nvCxnSpPr>
        <p:spPr>
          <a:xfrm rot="5400000" flipH="1" flipV="1">
            <a:off x="5553612" y="2232114"/>
            <a:ext cx="1347799" cy="552852"/>
          </a:xfrm>
          <a:prstGeom prst="bentConnector2">
            <a:avLst/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cxnSp>
        <p:nvCxnSpPr>
          <p:cNvPr id="264" name="Gewinkelte Verbindung 688"/>
          <p:cNvCxnSpPr>
            <a:stCxn id="260" idx="5"/>
            <a:endCxn id="290" idx="3"/>
          </p:cNvCxnSpPr>
          <p:nvPr/>
        </p:nvCxnSpPr>
        <p:spPr>
          <a:xfrm rot="5400000">
            <a:off x="4523363" y="4597675"/>
            <a:ext cx="2710442" cy="188545"/>
          </a:xfrm>
          <a:prstGeom prst="bentConnector2">
            <a:avLst/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265" name="Textfeld 689"/>
          <p:cNvSpPr txBox="1"/>
          <p:nvPr/>
        </p:nvSpPr>
        <p:spPr>
          <a:xfrm>
            <a:off x="4021231" y="1419357"/>
            <a:ext cx="1162756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>
              <a:defRPr/>
            </a:pP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Düsseldorf, Germany 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sz="800" b="1" kern="0" dirty="0" smtClean="0">
                <a:solidFill>
                  <a:prstClr val="white"/>
                </a:solidFill>
                <a:latin typeface="MB Corpo S Text Office Light"/>
              </a:rPr>
              <a:t>MSB Light</a:t>
            </a: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66" name="Textfeld 690"/>
          <p:cNvSpPr txBox="1"/>
          <p:nvPr/>
        </p:nvSpPr>
        <p:spPr>
          <a:xfrm>
            <a:off x="4341626" y="2738054"/>
            <a:ext cx="143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Rastatt, </a:t>
            </a:r>
            <a:r>
              <a:rPr lang="en-US" sz="800" b="1" kern="0" dirty="0" smtClean="0">
                <a:solidFill>
                  <a:prstClr val="white"/>
                </a:solidFill>
                <a:latin typeface="MB Corpo S Text Office Light"/>
              </a:rPr>
              <a:t>Germany</a:t>
            </a:r>
            <a:br>
              <a:rPr lang="en-US" sz="800" b="1" kern="0" dirty="0" smtClean="0">
                <a:solidFill>
                  <a:prstClr val="white"/>
                </a:solidFill>
                <a:latin typeface="MB Corpo S Text Office Light"/>
              </a:rPr>
            </a:br>
            <a:r>
              <a:rPr lang="en-US" sz="800" b="1" kern="0" dirty="0" smtClean="0">
                <a:solidFill>
                  <a:prstClr val="white"/>
                </a:solidFill>
                <a:latin typeface="MB Corpo S Text Office Light"/>
              </a:rPr>
              <a:t>MSB Full</a:t>
            </a: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/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267" name="Gewinkelte Verbindung 691"/>
          <p:cNvCxnSpPr>
            <a:stCxn id="268" idx="0"/>
          </p:cNvCxnSpPr>
          <p:nvPr/>
        </p:nvCxnSpPr>
        <p:spPr>
          <a:xfrm rot="16200000" flipV="1">
            <a:off x="5171833" y="2554712"/>
            <a:ext cx="398663" cy="1077759"/>
          </a:xfrm>
          <a:prstGeom prst="bentConnector2">
            <a:avLst/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268" name="Ellipse 692"/>
          <p:cNvSpPr/>
          <p:nvPr/>
        </p:nvSpPr>
        <p:spPr>
          <a:xfrm>
            <a:off x="5887190" y="3292923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69" name="Textfeld 693"/>
          <p:cNvSpPr txBox="1"/>
          <p:nvPr/>
        </p:nvSpPr>
        <p:spPr>
          <a:xfrm>
            <a:off x="6503936" y="2171560"/>
            <a:ext cx="1793640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 err="1">
                <a:solidFill>
                  <a:prstClr val="white"/>
                </a:solidFill>
                <a:latin typeface="MB Corpo S Text Office Light"/>
              </a:rPr>
              <a:t>Ludwigsfelde</a:t>
            </a: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, Germany 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altLang="de-DE" sz="800" b="1" kern="0" dirty="0" smtClean="0">
                <a:solidFill>
                  <a:prstClr val="white"/>
                </a:solidFill>
                <a:latin typeface="MB Corpo S Text Office Light"/>
              </a:rPr>
              <a:t>MSB Light</a:t>
            </a: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270" name="Gewinkelte Verbindung 694"/>
          <p:cNvCxnSpPr>
            <a:stCxn id="261" idx="0"/>
            <a:endCxn id="269" idx="1"/>
          </p:cNvCxnSpPr>
          <p:nvPr/>
        </p:nvCxnSpPr>
        <p:spPr>
          <a:xfrm rot="5400000" flipH="1" flipV="1">
            <a:off x="5799591" y="2536881"/>
            <a:ext cx="900477" cy="508213"/>
          </a:xfrm>
          <a:prstGeom prst="bentConnector2">
            <a:avLst/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271" name="Ellipse 695"/>
          <p:cNvSpPr/>
          <p:nvPr/>
        </p:nvSpPr>
        <p:spPr>
          <a:xfrm>
            <a:off x="5640386" y="3578233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72" name="Textfeld 697"/>
          <p:cNvSpPr txBox="1"/>
          <p:nvPr/>
        </p:nvSpPr>
        <p:spPr>
          <a:xfrm>
            <a:off x="4503259" y="4474696"/>
            <a:ext cx="122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 err="1">
                <a:solidFill>
                  <a:prstClr val="white"/>
                </a:solidFill>
                <a:latin typeface="MB Corpo S Text Office Light"/>
              </a:rPr>
              <a:t>Viktoria</a:t>
            </a: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, Spain 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altLang="de-DE" sz="800" b="1" kern="0" dirty="0" smtClean="0">
                <a:solidFill>
                  <a:prstClr val="white"/>
                </a:solidFill>
                <a:latin typeface="MB Corpo S Text Office Light"/>
              </a:rPr>
              <a:t>MSB Light</a:t>
            </a:r>
            <a:endParaRPr lang="en-US" altLang="de-DE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73" name="Textfeld 698"/>
          <p:cNvSpPr txBox="1"/>
          <p:nvPr/>
        </p:nvSpPr>
        <p:spPr>
          <a:xfrm>
            <a:off x="4492971" y="4881660"/>
            <a:ext cx="1376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 err="1">
                <a:solidFill>
                  <a:prstClr val="white"/>
                </a:solidFill>
                <a:latin typeface="MB Corpo S Text Office Light"/>
              </a:rPr>
              <a:t>Hambach</a:t>
            </a: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, France 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altLang="de-DE" sz="800" b="1" kern="0" dirty="0" smtClean="0">
                <a:solidFill>
                  <a:prstClr val="white"/>
                </a:solidFill>
                <a:latin typeface="MB Corpo S Text Office Light"/>
              </a:rPr>
              <a:t>MSB Light</a:t>
            </a:r>
            <a:endParaRPr lang="en-US" altLang="de-DE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274" name="Gewinkelte Verbindung 700"/>
          <p:cNvCxnSpPr>
            <a:stCxn id="294" idx="5"/>
            <a:endCxn id="273" idx="3"/>
          </p:cNvCxnSpPr>
          <p:nvPr/>
        </p:nvCxnSpPr>
        <p:spPr>
          <a:xfrm rot="5400000">
            <a:off x="4780518" y="4032866"/>
            <a:ext cx="1695736" cy="461842"/>
          </a:xfrm>
          <a:prstGeom prst="bentConnector2">
            <a:avLst/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cxnSp>
        <p:nvCxnSpPr>
          <p:cNvPr id="275" name="Gewinkelte Verbindung 701"/>
          <p:cNvCxnSpPr/>
          <p:nvPr/>
        </p:nvCxnSpPr>
        <p:spPr>
          <a:xfrm rot="5400000">
            <a:off x="4968689" y="3898265"/>
            <a:ext cx="968875" cy="420226"/>
          </a:xfrm>
          <a:prstGeom prst="bentConnector2">
            <a:avLst/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276" name="Ellipse 703"/>
          <p:cNvSpPr/>
          <p:nvPr/>
        </p:nvSpPr>
        <p:spPr>
          <a:xfrm>
            <a:off x="6044950" y="3395416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77" name="Ellipse 707"/>
          <p:cNvSpPr/>
          <p:nvPr/>
        </p:nvSpPr>
        <p:spPr>
          <a:xfrm>
            <a:off x="5864337" y="3829268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78" name="Textfeld 711"/>
          <p:cNvSpPr txBox="1"/>
          <p:nvPr/>
        </p:nvSpPr>
        <p:spPr>
          <a:xfrm>
            <a:off x="6503936" y="5679970"/>
            <a:ext cx="1793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East London, South Africa 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sz="800" b="1" kern="0" dirty="0" smtClean="0">
                <a:solidFill>
                  <a:prstClr val="white"/>
                </a:solidFill>
                <a:latin typeface="MB Corpo S Text Office Light"/>
              </a:rPr>
              <a:t>MSB Light</a:t>
            </a: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79" name="Ellipse 712"/>
          <p:cNvSpPr/>
          <p:nvPr/>
        </p:nvSpPr>
        <p:spPr>
          <a:xfrm>
            <a:off x="6321524" y="5755066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280" name="Gewinkelte Verbindung 713"/>
          <p:cNvCxnSpPr>
            <a:stCxn id="278" idx="1"/>
            <a:endCxn id="279" idx="4"/>
          </p:cNvCxnSpPr>
          <p:nvPr/>
        </p:nvCxnSpPr>
        <p:spPr>
          <a:xfrm rot="10800000">
            <a:off x="6344378" y="5800772"/>
            <a:ext cx="159560" cy="232957"/>
          </a:xfrm>
          <a:prstGeom prst="bentConnector2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281" name="Textfeld 728"/>
          <p:cNvSpPr txBox="1"/>
          <p:nvPr/>
        </p:nvSpPr>
        <p:spPr>
          <a:xfrm>
            <a:off x="10174026" y="3326363"/>
            <a:ext cx="1187788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 err="1" smtClean="0">
                <a:solidFill>
                  <a:prstClr val="white"/>
                </a:solidFill>
                <a:latin typeface="MB Corpo S Text Office Light"/>
              </a:rPr>
              <a:t>Shunyi</a:t>
            </a:r>
            <a:r>
              <a:rPr lang="en-US" sz="800" b="1" kern="0" dirty="0" smtClean="0">
                <a:solidFill>
                  <a:prstClr val="white"/>
                </a:solidFill>
                <a:latin typeface="MB Corpo S Text Office Light"/>
              </a:rPr>
              <a:t>, </a:t>
            </a: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China 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altLang="de-DE" sz="800" b="1" kern="0" dirty="0" smtClean="0">
                <a:solidFill>
                  <a:prstClr val="white"/>
                </a:solidFill>
                <a:latin typeface="MB Corpo S Text Office Light"/>
              </a:rPr>
              <a:t>MSB Light</a:t>
            </a:r>
            <a:endParaRPr lang="en-US" altLang="de-DE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82" name="Ellipse 729"/>
          <p:cNvSpPr/>
          <p:nvPr/>
        </p:nvSpPr>
        <p:spPr>
          <a:xfrm>
            <a:off x="8489028" y="3903899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283" name="Gewinkelte Verbindung 730"/>
          <p:cNvCxnSpPr>
            <a:stCxn id="281" idx="1"/>
            <a:endCxn id="282" idx="6"/>
          </p:cNvCxnSpPr>
          <p:nvPr/>
        </p:nvCxnSpPr>
        <p:spPr>
          <a:xfrm rot="10800000" flipV="1">
            <a:off x="8534735" y="3557077"/>
            <a:ext cx="1639291" cy="36967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284" name="Textfeld 731"/>
          <p:cNvSpPr txBox="1"/>
          <p:nvPr/>
        </p:nvSpPr>
        <p:spPr>
          <a:xfrm>
            <a:off x="10174025" y="1914503"/>
            <a:ext cx="1575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Beijing (BBAC) China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sz="800" b="1" kern="0" dirty="0" smtClean="0">
                <a:solidFill>
                  <a:prstClr val="white"/>
                </a:solidFill>
                <a:latin typeface="MB Corpo S Text Office Light"/>
              </a:rPr>
              <a:t>MSB Full</a:t>
            </a: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285" name="Gewinkelte Verbindung 732"/>
          <p:cNvCxnSpPr>
            <a:stCxn id="289" idx="0"/>
            <a:endCxn id="284" idx="1"/>
          </p:cNvCxnSpPr>
          <p:nvPr/>
        </p:nvCxnSpPr>
        <p:spPr>
          <a:xfrm rot="5400000" flipH="1" flipV="1">
            <a:off x="8571291" y="2023876"/>
            <a:ext cx="1453037" cy="1752431"/>
          </a:xfrm>
          <a:prstGeom prst="bentConnector2">
            <a:avLst/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286" name="Textfeld 735"/>
          <p:cNvSpPr txBox="1"/>
          <p:nvPr/>
        </p:nvSpPr>
        <p:spPr>
          <a:xfrm>
            <a:off x="10164617" y="3013162"/>
            <a:ext cx="164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800" b="1" kern="0" dirty="0" err="1">
                <a:solidFill>
                  <a:prstClr val="white"/>
                </a:solidFill>
                <a:latin typeface="MB Corpo S Text Office Light"/>
              </a:rPr>
              <a:t>Kecskemét</a:t>
            </a: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, Hungary </a:t>
            </a:r>
            <a:endParaRPr lang="en-US" sz="800" b="1" kern="0" dirty="0" smtClean="0">
              <a:solidFill>
                <a:prstClr val="white"/>
              </a:solidFill>
              <a:latin typeface="MB Corpo S Text Office Light"/>
            </a:endParaRPr>
          </a:p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800" b="1" kern="0" dirty="0">
                <a:solidFill>
                  <a:prstClr val="white"/>
                </a:solidFill>
                <a:latin typeface="MB Corpo S Text Office Light"/>
              </a:rPr>
              <a:t>M</a:t>
            </a:r>
            <a:r>
              <a:rPr lang="en-US" altLang="de-DE" sz="800" b="1" kern="0" dirty="0" smtClean="0">
                <a:solidFill>
                  <a:prstClr val="white"/>
                </a:solidFill>
                <a:latin typeface="MB Corpo S Text Office Light"/>
              </a:rPr>
              <a:t>SB Full</a:t>
            </a: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87" name="Ellipse 736"/>
          <p:cNvSpPr/>
          <p:nvPr/>
        </p:nvSpPr>
        <p:spPr>
          <a:xfrm>
            <a:off x="6145818" y="3398316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288" name="Gewinkelte Verbindung 737"/>
          <p:cNvCxnSpPr>
            <a:endCxn id="286" idx="1"/>
          </p:cNvCxnSpPr>
          <p:nvPr/>
        </p:nvCxnSpPr>
        <p:spPr>
          <a:xfrm flipV="1">
            <a:off x="6209246" y="3182439"/>
            <a:ext cx="3955371" cy="23887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289" name="Ellipse 742"/>
          <p:cNvSpPr/>
          <p:nvPr/>
        </p:nvSpPr>
        <p:spPr>
          <a:xfrm>
            <a:off x="8398741" y="3626610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90" name="Textfeld 743"/>
          <p:cNvSpPr txBox="1"/>
          <p:nvPr/>
        </p:nvSpPr>
        <p:spPr>
          <a:xfrm>
            <a:off x="4614736" y="5746070"/>
            <a:ext cx="1763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Sindelfingen, Germany 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altLang="de-DE" sz="800" kern="0" dirty="0" smtClean="0">
                <a:solidFill>
                  <a:prstClr val="white"/>
                </a:solidFill>
                <a:latin typeface="MB Corpo S Text Office Light"/>
              </a:rPr>
              <a:t>MSB Full</a:t>
            </a: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91" name="Textfeld 744"/>
          <p:cNvSpPr txBox="1"/>
          <p:nvPr/>
        </p:nvSpPr>
        <p:spPr>
          <a:xfrm>
            <a:off x="1115438" y="2718939"/>
            <a:ext cx="1793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Tuscaloosa, </a:t>
            </a:r>
            <a:r>
              <a:rPr lang="en-US" sz="800" b="1" kern="0" dirty="0" smtClean="0">
                <a:solidFill>
                  <a:prstClr val="white"/>
                </a:solidFill>
                <a:latin typeface="MB Corpo S Text Office Light"/>
              </a:rPr>
              <a:t>USA</a:t>
            </a:r>
          </a:p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800" b="1" kern="0" dirty="0" smtClean="0">
                <a:solidFill>
                  <a:prstClr val="white"/>
                </a:solidFill>
                <a:latin typeface="MB Corpo S Text Office Light"/>
              </a:rPr>
              <a:t>MSB Full</a:t>
            </a:r>
            <a:endParaRPr lang="en-US" altLang="de-DE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92" name="Ellipse 745"/>
          <p:cNvSpPr/>
          <p:nvPr/>
        </p:nvSpPr>
        <p:spPr>
          <a:xfrm>
            <a:off x="3071619" y="3824026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293" name="Gewinkelte Verbindung 748"/>
          <p:cNvCxnSpPr/>
          <p:nvPr/>
        </p:nvCxnSpPr>
        <p:spPr>
          <a:xfrm flipH="1" flipV="1">
            <a:off x="2255849" y="2935794"/>
            <a:ext cx="828619" cy="879853"/>
          </a:xfrm>
          <a:prstGeom prst="bentConnector3">
            <a:avLst>
              <a:gd name="adj1" fmla="val -27574"/>
            </a:avLst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294" name="Ellipse 753"/>
          <p:cNvSpPr/>
          <p:nvPr/>
        </p:nvSpPr>
        <p:spPr>
          <a:xfrm>
            <a:off x="5820293" y="3376906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295" name="Gewinkelte Verbindung 754"/>
          <p:cNvCxnSpPr>
            <a:stCxn id="296" idx="0"/>
            <a:endCxn id="265" idx="3"/>
          </p:cNvCxnSpPr>
          <p:nvPr/>
        </p:nvCxnSpPr>
        <p:spPr>
          <a:xfrm rot="16200000" flipV="1">
            <a:off x="4734612" y="2037923"/>
            <a:ext cx="1629874" cy="731121"/>
          </a:xfrm>
          <a:prstGeom prst="bentConnector2">
            <a:avLst/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296" name="Ellipse 755"/>
          <p:cNvSpPr/>
          <p:nvPr/>
        </p:nvSpPr>
        <p:spPr>
          <a:xfrm>
            <a:off x="5892255" y="3218420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97" name="Textfeld 756"/>
          <p:cNvSpPr txBox="1"/>
          <p:nvPr/>
        </p:nvSpPr>
        <p:spPr>
          <a:xfrm>
            <a:off x="4021230" y="3775962"/>
            <a:ext cx="1289487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>
              <a:defRPr/>
            </a:pPr>
            <a:r>
              <a:rPr lang="en-US" sz="800" b="1" kern="0" dirty="0" err="1">
                <a:solidFill>
                  <a:prstClr val="white"/>
                </a:solidFill>
                <a:latin typeface="MB Corpo S Text Office Light"/>
              </a:rPr>
              <a:t>Untertürkheim</a:t>
            </a: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; Germany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sz="800" b="1" kern="0" dirty="0" smtClean="0">
                <a:solidFill>
                  <a:prstClr val="white"/>
                </a:solidFill>
                <a:latin typeface="MB Corpo S Text Office Light"/>
              </a:rPr>
              <a:t>MSB Light</a:t>
            </a: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298" name="Ellipse 759"/>
          <p:cNvSpPr/>
          <p:nvPr/>
        </p:nvSpPr>
        <p:spPr>
          <a:xfrm>
            <a:off x="5911870" y="3313041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300" name="Ellipse 763"/>
          <p:cNvSpPr/>
          <p:nvPr/>
        </p:nvSpPr>
        <p:spPr>
          <a:xfrm>
            <a:off x="5902658" y="3353439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301" name="Ellipse 764"/>
          <p:cNvSpPr/>
          <p:nvPr/>
        </p:nvSpPr>
        <p:spPr>
          <a:xfrm>
            <a:off x="5897650" y="3253930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302" name="Ellipse 765"/>
          <p:cNvSpPr/>
          <p:nvPr/>
        </p:nvSpPr>
        <p:spPr>
          <a:xfrm>
            <a:off x="6128805" y="3203633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sp>
        <p:nvSpPr>
          <p:cNvPr id="303" name="Ellipse 769"/>
          <p:cNvSpPr/>
          <p:nvPr/>
        </p:nvSpPr>
        <p:spPr>
          <a:xfrm>
            <a:off x="6018064" y="3224372"/>
            <a:ext cx="45706" cy="45706"/>
          </a:xfrm>
          <a:prstGeom prst="ellipse">
            <a:avLst/>
          </a:prstGeom>
          <a:gradFill rotWithShape="1">
            <a:gsLst>
              <a:gs pos="0">
                <a:srgbClr val="00677F">
                  <a:shade val="51000"/>
                  <a:satMod val="130000"/>
                </a:srgbClr>
              </a:gs>
              <a:gs pos="80000">
                <a:srgbClr val="00677F">
                  <a:shade val="93000"/>
                  <a:satMod val="130000"/>
                </a:srgbClr>
              </a:gs>
              <a:gs pos="100000">
                <a:srgbClr val="00677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3943">
              <a:defRPr/>
            </a:pPr>
            <a:endParaRPr lang="en-US" sz="1799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304" name="Gewinkelte Verbindung 770"/>
          <p:cNvCxnSpPr>
            <a:endCxn id="305" idx="1"/>
          </p:cNvCxnSpPr>
          <p:nvPr/>
        </p:nvCxnSpPr>
        <p:spPr>
          <a:xfrm flipV="1">
            <a:off x="6074515" y="2471935"/>
            <a:ext cx="4110062" cy="77896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305" name="Textfeld 771"/>
          <p:cNvSpPr txBox="1"/>
          <p:nvPr/>
        </p:nvSpPr>
        <p:spPr>
          <a:xfrm>
            <a:off x="10184577" y="2302746"/>
            <a:ext cx="1793640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 err="1">
                <a:solidFill>
                  <a:prstClr val="white"/>
                </a:solidFill>
                <a:latin typeface="MB Corpo S Text Office Light"/>
              </a:rPr>
              <a:t>Kamenz</a:t>
            </a: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>, Germany</a:t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altLang="de-DE" sz="800" b="1" kern="0" dirty="0" smtClean="0">
                <a:solidFill>
                  <a:prstClr val="white"/>
                </a:solidFill>
                <a:latin typeface="MB Corpo S Text Office Light"/>
              </a:rPr>
              <a:t>MSB Light</a:t>
            </a:r>
            <a:endParaRPr lang="en-US" altLang="de-DE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306" name="Gewinkelte Verbindung 691"/>
          <p:cNvCxnSpPr>
            <a:endCxn id="307" idx="1"/>
          </p:cNvCxnSpPr>
          <p:nvPr/>
        </p:nvCxnSpPr>
        <p:spPr>
          <a:xfrm flipV="1">
            <a:off x="6149703" y="2805379"/>
            <a:ext cx="4039404" cy="41042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307" name="Textfeld 693"/>
          <p:cNvSpPr txBox="1"/>
          <p:nvPr/>
        </p:nvSpPr>
        <p:spPr>
          <a:xfrm>
            <a:off x="10189107" y="2636190"/>
            <a:ext cx="1793640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 err="1" smtClean="0">
                <a:solidFill>
                  <a:prstClr val="white"/>
                </a:solidFill>
                <a:latin typeface="MB Corpo S Text Office Light"/>
              </a:rPr>
              <a:t>Jawor</a:t>
            </a:r>
            <a:r>
              <a:rPr lang="en-US" sz="800" b="1" kern="0" dirty="0" smtClean="0">
                <a:solidFill>
                  <a:prstClr val="white"/>
                </a:solidFill>
                <a:latin typeface="MB Corpo S Text Office Light"/>
              </a:rPr>
              <a:t>, Poland </a:t>
            </a:r>
            <a:r>
              <a:rPr lang="en-US" sz="800" b="1" kern="0" dirty="0">
                <a:solidFill>
                  <a:prstClr val="white"/>
                </a:solidFill>
                <a:latin typeface="MB Corpo S Text Office Light"/>
              </a:rPr>
              <a:t/>
            </a:r>
            <a:br>
              <a:rPr lang="en-US" sz="800" b="1" kern="0" dirty="0">
                <a:solidFill>
                  <a:prstClr val="white"/>
                </a:solidFill>
                <a:latin typeface="MB Corpo S Text Office Light"/>
              </a:rPr>
            </a:br>
            <a:r>
              <a:rPr lang="en-US" altLang="de-DE" sz="800" b="1" kern="0" dirty="0" smtClean="0">
                <a:solidFill>
                  <a:prstClr val="white"/>
                </a:solidFill>
                <a:latin typeface="MB Corpo S Text Office Light"/>
              </a:rPr>
              <a:t>MSB Light</a:t>
            </a: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cxnSp>
        <p:nvCxnSpPr>
          <p:cNvPr id="308" name="Gewinkelte Verbindung 710"/>
          <p:cNvCxnSpPr/>
          <p:nvPr/>
        </p:nvCxnSpPr>
        <p:spPr>
          <a:xfrm rot="16200000" flipH="1">
            <a:off x="5830582" y="3664748"/>
            <a:ext cx="1684696" cy="118067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79AEBF"/>
            </a:solidFill>
            <a:prstDash val="solid"/>
          </a:ln>
          <a:effectLst/>
        </p:spPr>
      </p:cxnSp>
      <p:sp>
        <p:nvSpPr>
          <p:cNvPr id="309" name="Textfeld 735"/>
          <p:cNvSpPr txBox="1"/>
          <p:nvPr/>
        </p:nvSpPr>
        <p:spPr>
          <a:xfrm>
            <a:off x="6889039" y="5039957"/>
            <a:ext cx="164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800" b="1" kern="0" dirty="0" smtClean="0">
                <a:solidFill>
                  <a:prstClr val="white"/>
                </a:solidFill>
                <a:latin typeface="MB Corpo S Text Office Light"/>
              </a:rPr>
              <a:t>MSB Full &amp; MSB </a:t>
            </a:r>
            <a:r>
              <a:rPr lang="en-US" altLang="de-DE" sz="800" b="1" kern="0" dirty="0" err="1">
                <a:solidFill>
                  <a:prstClr val="white"/>
                </a:solidFill>
                <a:latin typeface="MB Corpo S Text Office Light"/>
              </a:rPr>
              <a:t>LightBerlin</a:t>
            </a:r>
            <a:r>
              <a:rPr lang="en-US" altLang="de-DE" sz="800" b="1" kern="0" dirty="0">
                <a:solidFill>
                  <a:prstClr val="white"/>
                </a:solidFill>
                <a:latin typeface="MB Corpo S Text Office Light"/>
              </a:rPr>
              <a:t> &amp; DFC Berlin, Germany</a:t>
            </a: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>
              <a:solidFill>
                <a:prstClr val="white"/>
              </a:solidFill>
              <a:latin typeface="MB Corpo S Text Office Light"/>
            </a:endParaRPr>
          </a:p>
        </p:txBody>
      </p:sp>
      <p:pic>
        <p:nvPicPr>
          <p:cNvPr id="310" name="Picture 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2" y="4994413"/>
            <a:ext cx="2719052" cy="1304657"/>
          </a:xfrm>
          <a:prstGeom prst="rect">
            <a:avLst/>
          </a:prstGeom>
        </p:spPr>
      </p:pic>
      <p:sp>
        <p:nvSpPr>
          <p:cNvPr id="311" name="Fußzeilenplatzhalter 3"/>
          <p:cNvSpPr txBox="1">
            <a:spLocks/>
          </p:cNvSpPr>
          <p:nvPr/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spcBef>
                <a:spcPts val="0"/>
              </a:spcBef>
              <a:buFont typeface="+mj-lt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914400" rtl="0" eaLnBrk="1" latinLnBrk="0" hangingPunct="1">
              <a:spcBef>
                <a:spcPts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prstClr val="white"/>
                </a:solidFill>
                <a:latin typeface="MB Corpo S Text Office Light"/>
              </a:rPr>
              <a:t>ITP/IE | MSB Overview | August 2022</a:t>
            </a:r>
            <a:endParaRPr lang="de-DE" dirty="0">
              <a:solidFill>
                <a:prstClr val="white"/>
              </a:solidFill>
              <a:latin typeface="MB Corpo S Text Offic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24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131035" y="2815135"/>
            <a:ext cx="9144000" cy="1976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  <a:latin typeface="MB Corpo A Title Office" panose="02020506080000000003" pitchFamily="18" charset="0"/>
              </a:rPr>
              <a:t>Q &amp; A</a:t>
            </a:r>
            <a:endParaRPr lang="en-IN" sz="6000" b="1" dirty="0">
              <a:solidFill>
                <a:schemeClr val="bg2">
                  <a:lumMod val="50000"/>
                </a:schemeClr>
              </a:solidFill>
              <a:latin typeface="MB Corpo A Title Office" panose="020205060800000000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131035" y="2815135"/>
            <a:ext cx="9144000" cy="1976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  <a:latin typeface="MB Corpo A Title Office" panose="02020506080000000003" pitchFamily="18" charset="0"/>
              </a:rPr>
              <a:t>THANK</a:t>
            </a:r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0" b="1" dirty="0">
                <a:solidFill>
                  <a:schemeClr val="bg2">
                    <a:lumMod val="50000"/>
                  </a:schemeClr>
                </a:solidFill>
                <a:latin typeface="MB Corpo A Title Office" panose="02020506080000000003" pitchFamily="18" charset="0"/>
              </a:rPr>
              <a:t>YOU</a:t>
            </a:r>
            <a:endParaRPr lang="en-IN" sz="6000" b="1" dirty="0">
              <a:solidFill>
                <a:schemeClr val="bg2">
                  <a:lumMod val="50000"/>
                </a:schemeClr>
              </a:solidFill>
              <a:latin typeface="MB Corpo A Title Office" panose="020205060800000000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88F03B90-4944-4EBF-8FBB-941A70646623}" vid="{357AA515-CB0B-40C7-A90A-4940F633B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193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CorpoS</vt:lpstr>
      <vt:lpstr>Daimler CACPro</vt:lpstr>
      <vt:lpstr>Daimler CS</vt:lpstr>
      <vt:lpstr>MB Corpo A Screen1 Cond</vt:lpstr>
      <vt:lpstr>MB Corpo A Title Cond Office</vt:lpstr>
      <vt:lpstr>MB Corpo A Title Office</vt:lpstr>
      <vt:lpstr>MB Corpo S Text Office Light</vt:lpstr>
      <vt:lpstr>Office Theme</vt:lpstr>
      <vt:lpstr>PowerPoint Presentation</vt:lpstr>
      <vt:lpstr>PowerPoint Presentation</vt:lpstr>
      <vt:lpstr>Project Overview</vt:lpstr>
      <vt:lpstr>Use Case of MSB Project</vt:lpstr>
      <vt:lpstr>PowerPoint Presentation</vt:lpstr>
      <vt:lpstr>PowerPoint Presentation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Ramaiah, Bharath (623)</dc:creator>
  <cp:lastModifiedBy>Ponnusamy, Dhivyalakshmi (623)</cp:lastModifiedBy>
  <cp:revision>39</cp:revision>
  <dcterms:created xsi:type="dcterms:W3CDTF">2022-11-24T09:00:34Z</dcterms:created>
  <dcterms:modified xsi:type="dcterms:W3CDTF">2022-12-05T12:39:01Z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2022-12-05T12:39:00Z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5a988256-1f56-4c5c-a79f-93a06e8963d6</vt:lpwstr>
  </property>
  <property fmtid="{D5CDD505-2E9C-101B-9397-08002B2CF9AE}" pid="8" name="MSIP_Label_924dbb1d-991d-4bbd-aad5-33bac1d8ffaf_ContentBits">
    <vt:lpwstr>1</vt:lpwstr>
  </property>
</Properties>
</file>