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7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0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3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0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03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8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0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B7C5-0625-48F5-BA62-837565B140C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E4EB-081E-4A96-B4B5-7727284F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D0E-3550-49FD-98BE-CF686126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91" y="2470245"/>
            <a:ext cx="8229600" cy="11122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Better </a:t>
            </a:r>
            <a:r>
              <a:rPr lang="en-US" dirty="0"/>
              <a:t>Use of </a:t>
            </a:r>
            <a:r>
              <a:rPr lang="en-US" b="1" dirty="0"/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24985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201F-1DFE-4E8B-969F-DBBB7785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552" y="717000"/>
            <a:ext cx="5410200" cy="7233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Block</a:t>
            </a:r>
            <a:r>
              <a:rPr lang="en-US" dirty="0"/>
              <a:t> Notification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C3827-94AB-4D3A-8542-144B91B4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63" y="3829050"/>
            <a:ext cx="4164676" cy="23441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916D0-DD0F-4727-9957-41353197B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4977"/>
            <a:ext cx="4165602" cy="2343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4D933-4B0F-491E-9EF1-EC32EF2AEB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04976"/>
            <a:ext cx="4165600" cy="234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8AA4E-722B-46B8-B4A5-D7A482EDF0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64" y="3829050"/>
            <a:ext cx="4165600" cy="234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426FB5-9E15-485D-AFE9-5E256BC38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502367"/>
            <a:ext cx="2492843" cy="24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B9C-92A4-42B9-93A1-CAB53A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More </a:t>
            </a:r>
            <a:r>
              <a:rPr lang="en-US" b="1" dirty="0"/>
              <a:t>Judgmental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6C357-3B05-4E41-ADA6-C8874BEE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70" y="1813091"/>
            <a:ext cx="6862410" cy="3489361"/>
          </a:xfrm>
        </p:spPr>
      </p:pic>
    </p:spTree>
    <p:extLst>
      <p:ext uri="{BB962C8B-B14F-4D97-AF65-F5344CB8AC3E}">
        <p14:creationId xmlns:p14="http://schemas.microsoft.com/office/powerpoint/2010/main" val="13389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CB3-48C1-4498-8BD6-8971FBD5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Don’t Add </a:t>
            </a:r>
            <a:r>
              <a:rPr lang="en-US" b="1" dirty="0"/>
              <a:t>Unknown</a:t>
            </a:r>
            <a:r>
              <a:rPr lang="en-US" dirty="0"/>
              <a:t> people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EDAD6-AFD9-40DA-9988-C8C6908C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2" y="2095500"/>
            <a:ext cx="6775450" cy="3695700"/>
          </a:xfrm>
        </p:spPr>
      </p:pic>
    </p:spTree>
    <p:extLst>
      <p:ext uri="{BB962C8B-B14F-4D97-AF65-F5344CB8AC3E}">
        <p14:creationId xmlns:p14="http://schemas.microsoft.com/office/powerpoint/2010/main" val="3401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CD71-CF78-4470-85B0-F0B0BD0A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9684"/>
            <a:ext cx="10972800" cy="823506"/>
          </a:xfrm>
        </p:spPr>
        <p:txBody>
          <a:bodyPr/>
          <a:lstStyle/>
          <a:p>
            <a:pPr algn="ctr"/>
            <a:r>
              <a:rPr lang="en-US" dirty="0"/>
              <a:t>Spend Time in Real Life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CBDF9-7A9F-4CCC-B4E4-D8C4862D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66407"/>
            <a:ext cx="3520678" cy="23471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F5208-F761-4180-B050-37614C46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343400"/>
            <a:ext cx="3962400" cy="22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00" y="3037547"/>
            <a:ext cx="4648200" cy="782907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12700">
              <a:spcBef>
                <a:spcPts val="105"/>
              </a:spcBef>
            </a:pP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Rockwell</vt:lpstr>
      <vt:lpstr>Times New Roman</vt:lpstr>
      <vt:lpstr>Office Theme</vt:lpstr>
      <vt:lpstr>Damask</vt:lpstr>
      <vt:lpstr>Better Use of Social Media</vt:lpstr>
      <vt:lpstr>Block Notification</vt:lpstr>
      <vt:lpstr>Be More Judgmental</vt:lpstr>
      <vt:lpstr>Don’t Add Unknown people</vt:lpstr>
      <vt:lpstr>Spend Time in Real Life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Use of Social Media</dc:title>
  <dc:creator>DELL</dc:creator>
  <cp:lastModifiedBy>DELL</cp:lastModifiedBy>
  <cp:revision>5</cp:revision>
  <dcterms:created xsi:type="dcterms:W3CDTF">2020-03-02T02:36:38Z</dcterms:created>
  <dcterms:modified xsi:type="dcterms:W3CDTF">2020-03-02T08:31:33Z</dcterms:modified>
</cp:coreProperties>
</file>