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a795574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a795574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a795574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a795574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a7955745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a795574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a7955745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a795574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a795574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a795574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a7955745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a795574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a7955745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a7955745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a7955745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a7955745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262526" cy="521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262526" cy="521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262526" cy="521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339725" cy="525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262526" cy="521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311750" cy="523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8450" y="-39325"/>
            <a:ext cx="9332448" cy="5249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328075" cy="52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262526" cy="521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