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58" r:id="rId4"/>
    <p:sldId id="268" r:id="rId5"/>
    <p:sldId id="259" r:id="rId6"/>
    <p:sldId id="269" r:id="rId7"/>
    <p:sldId id="264" r:id="rId8"/>
    <p:sldId id="265" r:id="rId9"/>
    <p:sldId id="266" r:id="rId10"/>
    <p:sldId id="267" r:id="rId11"/>
    <p:sldId id="260" r:id="rId12"/>
    <p:sldId id="261" r:id="rId13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B94911-FEC2-7C87-625B-9C5C54088B74}" v="463" dt="2024-12-12T09:57:39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F2E1C-3AD0-41E4-8122-9B58F5C22EF3}" type="datetimeFigureOut">
              <a:rPr lang="lt-LT" smtClean="0"/>
              <a:t>2024-12-12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2542C-29BF-4142-B3F8-E52D6213C48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5379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2542C-29BF-4142-B3F8-E52D6213C481}" type="slidenum">
              <a:rPr lang="lt-LT" smtClean="0"/>
              <a:t>8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93275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D7EA-213D-EAF8-4A11-702D85637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D6594-40C9-F272-E61D-00193B82D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A4A45-E770-4B00-D724-4A8CBA35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036E-C0B0-4162-9315-77F69E30E248}" type="datetimeFigureOut">
              <a:rPr lang="lt-LT" smtClean="0"/>
              <a:t>2024-12-12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FC095-F53D-B265-772A-4AB74857A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C809F-4A67-95F2-752E-1E0D8CD7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BFE0-A15F-4ECD-97EF-BF7D8046400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6827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16FA1-6789-FFAD-8C86-7746C1C8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20FC7-7C4F-4F38-2715-5EE4DE73E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6F623-59A7-6737-8811-17F452C6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036E-C0B0-4162-9315-77F69E30E248}" type="datetimeFigureOut">
              <a:rPr lang="lt-LT" smtClean="0"/>
              <a:t>2024-12-12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27291-CB41-5AD6-4DEA-C938C7DE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161BF-77A1-AE53-02E5-53B08B3A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BFE0-A15F-4ECD-97EF-BF7D8046400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7663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B3A4A3-968D-FE8E-D486-E6B5ACD58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A4663-93EA-3862-9AAA-00C85D536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07E6F-4E49-904C-DBBB-95D8A8F0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036E-C0B0-4162-9315-77F69E30E248}" type="datetimeFigureOut">
              <a:rPr lang="lt-LT" smtClean="0"/>
              <a:t>2024-12-12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07947-55DB-39DA-D292-BA8232B9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393A4-9FF8-B7CB-020B-CB26F0CA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BFE0-A15F-4ECD-97EF-BF7D8046400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1028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0E94-CE34-C15E-DBD2-A662353F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883F-BFA6-E6AE-0E10-6EDF0B7D3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F55E3-8ACE-9519-3203-6DD904A8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036E-C0B0-4162-9315-77F69E30E248}" type="datetimeFigureOut">
              <a:rPr lang="lt-LT" smtClean="0"/>
              <a:t>2024-12-12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7C6DF-A853-B0EC-B3E4-5F8CEEF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C9526-7052-8156-521D-735E04EF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BFE0-A15F-4ECD-97EF-BF7D8046400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7198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3916-E8E1-DDA7-7834-BF2730CBD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3C318-2EAD-B85F-81B1-DA7448289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11455-5BD8-70BB-C07A-D0CD7F3F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036E-C0B0-4162-9315-77F69E30E248}" type="datetimeFigureOut">
              <a:rPr lang="lt-LT" smtClean="0"/>
              <a:t>2024-12-12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5C65A-D547-C15E-0545-EEB1E5425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5403E-5636-547A-5340-BDF4A663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BFE0-A15F-4ECD-97EF-BF7D8046400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0311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DC09-BEBF-1569-3078-59657884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49CC8-11F1-1FB6-B040-15F263CBA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2A4DA-D571-5E97-807D-C3A0BA22D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5837F-E6C0-E5DA-B6C0-65F431CA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036E-C0B0-4162-9315-77F69E30E248}" type="datetimeFigureOut">
              <a:rPr lang="lt-LT" smtClean="0"/>
              <a:t>2024-12-12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E1CD5-5CF9-DB85-11BD-9B9E97C3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A8A8A-260E-B5FF-F35B-B4E499E4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BFE0-A15F-4ECD-97EF-BF7D8046400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8853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4388E-A9ED-63C4-3CC1-3429D016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740DB-B4F2-D463-FE95-4D8D7BDB3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37121-9E15-8900-4566-43E679296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E4896-A465-F19A-5725-303774EDB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DACCA-2DB1-5CCE-4652-7D0E72B7F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94F62-0C08-4D47-AAA8-48E7BFEFE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036E-C0B0-4162-9315-77F69E30E248}" type="datetimeFigureOut">
              <a:rPr lang="lt-LT" smtClean="0"/>
              <a:t>2024-12-12</a:t>
            </a:fld>
            <a:endParaRPr lang="lt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32B902-80CC-6704-9E2C-FDA47016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B2DD3-DAFA-F723-CD2E-C530E8C8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BFE0-A15F-4ECD-97EF-BF7D8046400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565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004D-B274-7E52-7502-78D69480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6AFEB-531B-6A50-FC8D-1EED6893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036E-C0B0-4162-9315-77F69E30E248}" type="datetimeFigureOut">
              <a:rPr lang="lt-LT" smtClean="0"/>
              <a:t>2024-12-12</a:t>
            </a:fld>
            <a:endParaRPr lang="lt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62C29-3EC3-5066-E07F-B04DE282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7CBB7-33EC-8FA4-FCEB-CE73E7D7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BFE0-A15F-4ECD-97EF-BF7D8046400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5354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53750-8D74-375E-D482-279890CA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036E-C0B0-4162-9315-77F69E30E248}" type="datetimeFigureOut">
              <a:rPr lang="lt-LT" smtClean="0"/>
              <a:t>2024-12-12</a:t>
            </a:fld>
            <a:endParaRPr lang="lt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1CAD9-6DE8-AE3E-98B9-B4BD5A2A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9A626-B206-CE25-480D-EF72EE0E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BFE0-A15F-4ECD-97EF-BF7D8046400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2635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2206-4D97-2D4B-8CF1-D1CD16C2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3354-F115-C9AD-B617-E2B4EFE24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58C01-2513-4930-F829-549CE95E0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2024B-F0B0-970E-FB90-53314F69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036E-C0B0-4162-9315-77F69E30E248}" type="datetimeFigureOut">
              <a:rPr lang="lt-LT" smtClean="0"/>
              <a:t>2024-12-12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2E72D-DF43-FD0E-087B-826DED99E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C76BD-CC49-F5BF-847F-5A27C015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BFE0-A15F-4ECD-97EF-BF7D8046400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4878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E438-EE70-4D8A-2C98-7F40BD83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9FAD48-02D8-41AC-0EE1-A47B51F1D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1EE3C-4B6B-113D-BEDC-CF20C5FDE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0316A-DFDA-D30A-16A8-0174A9E7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036E-C0B0-4162-9315-77F69E30E248}" type="datetimeFigureOut">
              <a:rPr lang="lt-LT" smtClean="0"/>
              <a:t>2024-12-12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33BB8-76E8-857C-3EF6-A8FBB958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66D22-C3E8-C89E-4B72-FA809A78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BFE0-A15F-4ECD-97EF-BF7D8046400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3918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CC0FB0-2B1D-E68C-FEB5-F1036DFB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64E78-6F1C-2026-B36E-509EC5F5D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5E1EB-9037-8F5C-FBFD-6BEA21FDE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72036E-C0B0-4162-9315-77F69E30E248}" type="datetimeFigureOut">
              <a:rPr lang="lt-LT" smtClean="0"/>
              <a:t>2024-12-12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10FBA-2C1E-A761-A315-E45914F6C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A2CEB-33AE-7E70-B574-570A24863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D2BFE0-A15F-4ECD-97EF-BF7D8046400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5653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CB50-D10B-8FC3-272D-5C45432DB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Audio analysis: speech recognition</a:t>
            </a:r>
            <a:endParaRPr lang="lt-L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C325F-6BA4-7421-14C1-8C7C8EAE1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Giedrius Puidokas</a:t>
            </a:r>
          </a:p>
          <a:p>
            <a:r>
              <a:rPr lang="en-US" dirty="0"/>
              <a:t>Jakub Perkowski</a:t>
            </a:r>
          </a:p>
          <a:p>
            <a:r>
              <a:rPr lang="en-US" dirty="0"/>
              <a:t>2024-12-12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42930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D1115-74DE-7FB5-4919-71B704114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97D7-EBB5-9EAE-FFD5-58C0D513E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492712"/>
          </a:xfrm>
        </p:spPr>
        <p:txBody>
          <a:bodyPr/>
          <a:lstStyle/>
          <a:p>
            <a:pPr algn="ctr"/>
            <a:r>
              <a:rPr lang="en-US" dirty="0"/>
              <a:t>Limitations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AF932-5BCE-9E8F-865B-BE2D399E9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967"/>
            <a:ext cx="10515600" cy="483314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Real time processing (due to model complexity)</a:t>
            </a:r>
            <a:endParaRPr lang="lt-LT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Real time processing (due to longer words)</a:t>
            </a:r>
            <a:endParaRPr lang="lt-LT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Multiple words in one scan period.</a:t>
            </a:r>
            <a:endParaRPr lang="lt-LT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Word dependent confidence.</a:t>
            </a:r>
            <a:endParaRPr lang="lt-LT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lt-L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2DFD0-4550-10E8-D589-12FA685F88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889" b="46093"/>
          <a:stretch/>
        </p:blipFill>
        <p:spPr>
          <a:xfrm>
            <a:off x="1568243" y="3737511"/>
            <a:ext cx="9055514" cy="296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21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80301-BA73-D3DA-03C5-8D7FC8475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492712"/>
          </a:xfrm>
        </p:spPr>
        <p:txBody>
          <a:bodyPr/>
          <a:lstStyle/>
          <a:p>
            <a:pPr algn="ctr"/>
            <a:r>
              <a:rPr lang="en-US" dirty="0"/>
              <a:t>Limitations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9060-D636-7E82-1609-7C3BAEE6C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819"/>
            <a:ext cx="10515600" cy="469229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Computational power and memory.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Data availability (possible to alleviate usin</a:t>
            </a:r>
            <a:r>
              <a:rPr lang="en-US" dirty="0">
                <a:ea typeface="Aptos" panose="020B0004020202020204" pitchFamily="34" charset="0"/>
                <a:cs typeface="Times New Roman" panose="02020603050405020304" pitchFamily="18" charset="0"/>
              </a:rPr>
              <a:t>g augmentation)</a:t>
            </a:r>
            <a:r>
              <a:rPr lang="en-US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endParaRPr lang="lt-LT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lt-LT" dirty="0"/>
          </a:p>
        </p:txBody>
      </p:sp>
      <p:pic>
        <p:nvPicPr>
          <p:cNvPr id="5" name="Picture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109DF03E-D7F3-08E2-4097-2307CD56D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92"/>
          <a:stretch/>
        </p:blipFill>
        <p:spPr>
          <a:xfrm>
            <a:off x="838200" y="3540143"/>
            <a:ext cx="10521420" cy="457822"/>
          </a:xfrm>
          <a:prstGeom prst="rect">
            <a:avLst/>
          </a:prstGeom>
        </p:spPr>
      </p:pic>
      <p:pic>
        <p:nvPicPr>
          <p:cNvPr id="7" name="Picture 6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49290630-5BB0-1602-AC4F-A4210AD49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952" y="4675532"/>
            <a:ext cx="7714276" cy="125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42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A916-5012-0267-21B6-940E0F54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691147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45BA4-7F42-4AF7-3EDE-6D6807C03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148"/>
            <a:ext cx="10515600" cy="4532671"/>
          </a:xfrm>
        </p:spPr>
        <p:txBody>
          <a:bodyPr>
            <a:noAutofit/>
          </a:bodyPr>
          <a:lstStyle/>
          <a:p>
            <a:pPr marL="360000" lvl="0" indent="-342900" algn="just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Speech recognition using neural networks is effective but requires significant amounts of labeled data.</a:t>
            </a:r>
          </a:p>
          <a:p>
            <a:pPr marL="360000" lvl="0" indent="-342900" algn="just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Training useful and more complex models, significant processing and memory resources are required.</a:t>
            </a:r>
          </a:p>
          <a:p>
            <a:pPr marL="360000" lvl="0" indent="-342900" algn="just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ea typeface="Aptos" panose="020B0004020202020204" pitchFamily="34" charset="0"/>
                <a:cs typeface="Times New Roman" panose="02020603050405020304" pitchFamily="18" charset="0"/>
              </a:rPr>
              <a:t>Even though Python is a beginner-friendly language, it is not as computationally efficient.</a:t>
            </a:r>
          </a:p>
          <a:p>
            <a:pPr marL="360000" lvl="0" indent="-342900" algn="just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ea typeface="Aptos" panose="020B0004020202020204" pitchFamily="34" charset="0"/>
                <a:cs typeface="Times New Roman" panose="02020603050405020304" pitchFamily="18" charset="0"/>
              </a:rPr>
              <a:t>Preprocessing audio data (e.g. MFCC) significantly compresses the input data and reduces required resources.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69603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86AE5-0525-9B49-A892-BB474FC45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873DA-BD36-86CA-A1A5-E8A3212B3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829"/>
            <a:ext cx="10515600" cy="4792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latin typeface="Aptos"/>
                <a:ea typeface="Aptos" panose="020B0004020202020204" pitchFamily="34" charset="0"/>
                <a:cs typeface="Times New Roman"/>
              </a:rPr>
              <a:t>Main goal</a:t>
            </a:r>
            <a:endParaRPr lang="pl-PL">
              <a:latin typeface="Aptos" panose="020B0004020202020204" pitchFamily="34" charset="0"/>
              <a:ea typeface="Aptos" panose="020B0004020202020204" pitchFamily="34" charset="0"/>
              <a:cs typeface="Times New Roman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Aptos"/>
                <a:ea typeface="Aptos" panose="020B0004020202020204" pitchFamily="34" charset="0"/>
                <a:cs typeface="Times New Roman"/>
              </a:rPr>
              <a:t>Converts human speech to text or other data understanded by machines</a:t>
            </a:r>
            <a:endParaRPr lang="pl-PL"/>
          </a:p>
          <a:p>
            <a:pPr marL="0" indent="0" algn="just">
              <a:lnSpc>
                <a:spcPct val="100000"/>
              </a:lnSpc>
              <a:buNone/>
            </a:pPr>
            <a:endParaRPr lang="en-US" dirty="0">
              <a:ea typeface="+mn-lt"/>
              <a:cs typeface="Times New Roman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Application of technology</a:t>
            </a:r>
            <a:endParaRPr lang="en-US"/>
          </a:p>
          <a:p>
            <a:pPr marL="514350" indent="-514350" algn="just">
              <a:lnSpc>
                <a:spcPct val="100000"/>
              </a:lnSpc>
              <a:buAutoNum type="arabicPeriod"/>
            </a:pPr>
            <a:r>
              <a:rPr lang="en-US" dirty="0">
                <a:latin typeface="Aptos"/>
                <a:ea typeface="Aptos" panose="020B0004020202020204" pitchFamily="34" charset="0"/>
                <a:cs typeface="Times New Roman"/>
              </a:rPr>
              <a:t>Virtual assistants (Siri, Alexa)</a:t>
            </a:r>
            <a:endParaRPr lang="en-US" dirty="0">
              <a:latin typeface="Aptos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00000"/>
              </a:lnSpc>
              <a:buAutoNum type="arabicPeriod"/>
            </a:pPr>
            <a:r>
              <a:rPr lang="en-US" dirty="0">
                <a:latin typeface="Aptos"/>
                <a:ea typeface="Aptos" panose="020B0004020202020204" pitchFamily="34" charset="0"/>
                <a:cs typeface="Times New Roman"/>
              </a:rPr>
              <a:t>Customer service</a:t>
            </a:r>
            <a:endParaRPr lang="en-US" dirty="0">
              <a:latin typeface="Aptos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00000"/>
              </a:lnSpc>
              <a:buAutoNum type="arabicPeriod"/>
            </a:pPr>
            <a:r>
              <a:rPr lang="en-US" dirty="0">
                <a:latin typeface="Aptos"/>
                <a:ea typeface="Aptos" panose="020B0004020202020204" pitchFamily="34" charset="0"/>
                <a:cs typeface="Times New Roman"/>
              </a:rPr>
              <a:t>Healthcare (</a:t>
            </a:r>
            <a:r>
              <a:rPr lang="en-US" dirty="0">
                <a:ea typeface="+mn-lt"/>
                <a:cs typeface="Times New Roman"/>
              </a:rPr>
              <a:t>a</a:t>
            </a:r>
            <a:r>
              <a:rPr lang="en-US" dirty="0">
                <a:ea typeface="+mn-lt"/>
                <a:cs typeface="+mn-lt"/>
              </a:rPr>
              <a:t>ssistance with gathering patient information</a:t>
            </a:r>
            <a:r>
              <a:rPr lang="en-US" dirty="0">
                <a:latin typeface="Aptos"/>
                <a:ea typeface="Aptos" panose="020B0004020202020204" pitchFamily="34" charset="0"/>
                <a:cs typeface="Times New Roman"/>
              </a:rPr>
              <a:t>)</a:t>
            </a:r>
            <a:endParaRPr lang="en-US" dirty="0">
              <a:latin typeface="Aptos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00000"/>
              </a:lnSpc>
              <a:buAutoNum type="arabicPeriod"/>
            </a:pPr>
            <a:endParaRPr lang="en-US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00000"/>
              </a:lnSpc>
              <a:buAutoNum type="arabicPeriod"/>
            </a:pPr>
            <a:endParaRPr lang="en-US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76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86AE5-0525-9B49-A892-BB474FC45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approaches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873DA-BD36-86CA-A1A5-E8A3212B3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Word prediction (more rigid, easier to set up and train).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Letter prediction (more versatile, harder to train).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Phonetics* (probabl</a:t>
            </a:r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 the best, but difficult to implement</a:t>
            </a:r>
            <a:r>
              <a:rPr lang="en-US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  <a:endParaRPr lang="lt-LT" sz="2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en-US" sz="2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*</a:t>
            </a:r>
            <a:r>
              <a:rPr lang="en-US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(/ˌ</a:t>
            </a:r>
            <a:r>
              <a:rPr lang="en-US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ɪlɪˈnɔɪ</a:t>
            </a:r>
            <a:r>
              <a:rPr lang="en-US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 for Illinois) </a:t>
            </a:r>
            <a:endParaRPr lang="lt-LT" sz="2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lt-LT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46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4369-84C7-E473-6893-52C43C539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209368"/>
          </a:xfrm>
        </p:spPr>
        <p:txBody>
          <a:bodyPr/>
          <a:lstStyle/>
          <a:p>
            <a:pPr algn="ctr"/>
            <a:r>
              <a:rPr lang="en-US" dirty="0"/>
              <a:t>The Data</a:t>
            </a:r>
            <a:endParaRPr lang="lt-L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545900-71E5-0B27-DD08-D4C746C1A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9682" y="1229034"/>
            <a:ext cx="5692633" cy="176799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D32286-77FD-E207-80FE-2369BF38DA4A}"/>
              </a:ext>
            </a:extLst>
          </p:cNvPr>
          <p:cNvSpPr txBox="1"/>
          <p:nvPr/>
        </p:nvSpPr>
        <p:spPr>
          <a:xfrm>
            <a:off x="786578" y="6206302"/>
            <a:ext cx="3392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dirty="0"/>
              <a:t>https://arxiv.org/abs/1804.03209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E91BC1-34FE-B537-B00E-56F7D2CB8212}"/>
              </a:ext>
            </a:extLst>
          </p:cNvPr>
          <p:cNvSpPr txBox="1"/>
          <p:nvPr/>
        </p:nvSpPr>
        <p:spPr>
          <a:xfrm>
            <a:off x="786578" y="3279023"/>
            <a:ext cx="106188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20 commands: </a:t>
            </a:r>
            <a:r>
              <a:rPr lang="en-US" sz="2800" i="1" dirty="0"/>
              <a:t>Yes, No, Up , Down, Left, Right, On, Off, Stop, Go, Zero, One, Two, Three, Four, Five, Six, Seven, Eight, Nine</a:t>
            </a:r>
            <a:r>
              <a:rPr lang="en-US" sz="2800" dirty="0"/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10 random words: </a:t>
            </a:r>
            <a:r>
              <a:rPr lang="en-US" sz="2800" i="1" dirty="0"/>
              <a:t>Bed, Bird, Cat, Dog, Happy, House, Marvin, Sheila, Tree, Wow</a:t>
            </a:r>
            <a:r>
              <a:rPr lang="en-US" sz="2800" dirty="0"/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~100k files (1 second each) in total </a:t>
            </a:r>
            <a:r>
              <a:rPr lang="en-US" sz="2800" dirty="0">
                <a:sym typeface="Wingdings" panose="05000000000000000000" pitchFamily="2" charset="2"/>
              </a:rPr>
              <a:t> ~1.5k-4k files per word.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228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7399-5562-A825-AB98-CE971425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The Code: MFCC</a:t>
            </a:r>
            <a:endParaRPr lang="lt-LT" dirty="0"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75C1BE-BCBC-8CAF-2527-01913F1EB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586" r="13552"/>
          <a:stretch/>
        </p:blipFill>
        <p:spPr>
          <a:xfrm>
            <a:off x="6221993" y="1173612"/>
            <a:ext cx="5842190" cy="3765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D22313-89E6-DCA1-8B35-A16BA6B79EB8}"/>
              </a:ext>
            </a:extLst>
          </p:cNvPr>
          <p:cNvSpPr txBox="1"/>
          <p:nvPr/>
        </p:nvSpPr>
        <p:spPr>
          <a:xfrm>
            <a:off x="838200" y="4106407"/>
            <a:ext cx="93898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Sampling rate = 16000 Hz.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n_FFT</a:t>
            </a:r>
            <a:r>
              <a:rPr lang="en-US" sz="2400" dirty="0"/>
              <a:t> per window = 512.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Hop distance = 160 (16000/160 = 100 time frames).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n_MFCC</a:t>
            </a:r>
            <a:r>
              <a:rPr lang="en-US" sz="2400" dirty="0"/>
              <a:t> coefficients = 40.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Added 1e-6 before log to avoid log(0).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Removed bottom coefficient (negative numbers).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AE4EF2-7338-E234-D563-26CA93CF9C4C}"/>
              </a:ext>
            </a:extLst>
          </p:cNvPr>
          <p:cNvSpPr txBox="1"/>
          <p:nvPr/>
        </p:nvSpPr>
        <p:spPr>
          <a:xfrm>
            <a:off x="838200" y="1173612"/>
            <a:ext cx="55552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Compute MFCC: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FFT of windowed signal.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Convert to Mel scale.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Use triangular overlapping windows.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Take log() of the powers.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Use discrete cosine transform.</a:t>
            </a:r>
          </a:p>
        </p:txBody>
      </p:sp>
    </p:spTree>
    <p:extLst>
      <p:ext uri="{BB962C8B-B14F-4D97-AF65-F5344CB8AC3E}">
        <p14:creationId xmlns:p14="http://schemas.microsoft.com/office/powerpoint/2010/main" val="187137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20700-622A-D8BF-26E0-BA54F628C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64F4-CA12-209C-98CF-557EF374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The Code: preprocessing</a:t>
            </a:r>
            <a:endParaRPr lang="lt-LT" dirty="0"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3040D6-B75F-4FAE-0B58-764BD520C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586" r="13552"/>
          <a:stretch/>
        </p:blipFill>
        <p:spPr>
          <a:xfrm>
            <a:off x="5668926" y="2005101"/>
            <a:ext cx="5842190" cy="3765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344A2A-6D86-74A6-7E28-037B72EAA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84" y="2016484"/>
            <a:ext cx="4867084" cy="25865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CBD841-94B3-5900-54E3-DA425ACD5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51" y="4928844"/>
            <a:ext cx="4730349" cy="46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8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74F0A-96C9-902E-A152-B48917F39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B03B-167C-861A-93F9-192DEA2A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78193"/>
          </a:xfrm>
        </p:spPr>
        <p:txBody>
          <a:bodyPr/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The Code: neural network</a:t>
            </a:r>
            <a:endParaRPr lang="lt-LT" dirty="0"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C8D3F5-4AC6-346C-D083-AF6492E0B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60" y="2582474"/>
            <a:ext cx="5914179" cy="25435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55EC72-AEC9-2780-7B22-C932B776D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006" y="1278194"/>
            <a:ext cx="6073969" cy="515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09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B0C74-3BA7-E80F-DDC0-F8BAF6952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E3302-6D67-318C-ED2E-5D89B147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50374"/>
          </a:xfrm>
        </p:spPr>
        <p:txBody>
          <a:bodyPr/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The Code: evaluation</a:t>
            </a:r>
            <a:endParaRPr lang="lt-LT" dirty="0"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712D07-1A65-390D-E25F-B6F7A2C26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11419"/>
          <a:stretch/>
        </p:blipFill>
        <p:spPr>
          <a:xfrm>
            <a:off x="388249" y="1055129"/>
            <a:ext cx="5540603" cy="580287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E126AA-9F38-0D44-036E-0F28C598CEA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8299"/>
          <a:stretch/>
        </p:blipFill>
        <p:spPr>
          <a:xfrm>
            <a:off x="5928852" y="1325563"/>
            <a:ext cx="585523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56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9D8E6-0EB8-B6B0-4DCA-90CD9384A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4FB6-6FC3-5CE5-5092-623A5B10A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48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The Code: real-time processing</a:t>
            </a:r>
            <a:endParaRPr lang="lt-LT" dirty="0"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656DB7-2437-ED85-F7A9-F60FB6B9C3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7" y="2278395"/>
            <a:ext cx="5924659" cy="264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81A3A0D-0350-05C3-392A-1DA6430A6D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22"/>
          <a:stretch/>
        </p:blipFill>
        <p:spPr bwMode="auto">
          <a:xfrm>
            <a:off x="6056673" y="1620683"/>
            <a:ext cx="6096000" cy="447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14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399</Words>
  <Application>Microsoft Office PowerPoint</Application>
  <PresentationFormat>Widescreen</PresentationFormat>
  <Paragraphs>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Wingdings</vt:lpstr>
      <vt:lpstr>Office Theme</vt:lpstr>
      <vt:lpstr>Audio analysis: speech recognition</vt:lpstr>
      <vt:lpstr>Introduction</vt:lpstr>
      <vt:lpstr>Main approaches</vt:lpstr>
      <vt:lpstr>The Data</vt:lpstr>
      <vt:lpstr>The Code: MFCC</vt:lpstr>
      <vt:lpstr>The Code: preprocessing</vt:lpstr>
      <vt:lpstr>The Code: neural network</vt:lpstr>
      <vt:lpstr>The Code: evaluation</vt:lpstr>
      <vt:lpstr>The Code: real-time processing</vt:lpstr>
      <vt:lpstr>Limitations</vt:lpstr>
      <vt:lpstr>Limitations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Giedrius Puidokas</dc:creator>
  <cp:lastModifiedBy>Giedrius Puidokas</cp:lastModifiedBy>
  <cp:revision>146</cp:revision>
  <dcterms:created xsi:type="dcterms:W3CDTF">2024-12-09T21:00:21Z</dcterms:created>
  <dcterms:modified xsi:type="dcterms:W3CDTF">2024-12-12T10:42:47Z</dcterms:modified>
</cp:coreProperties>
</file>