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1" r:id="rId5"/>
    <p:sldId id="260" r:id="rId6"/>
    <p:sldId id="262" r:id="rId7"/>
    <p:sldId id="264" r:id="rId8"/>
    <p:sldId id="263" r:id="rId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8FC68-A16E-41D1-ADCA-263858F42A7D}" type="datetimeFigureOut">
              <a:rPr lang="pl-PL" smtClean="0"/>
              <a:t>20.09.2021</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FF687-C310-421D-B118-8BE0013CD917}" type="slidenum">
              <a:rPr lang="pl-PL" smtClean="0"/>
              <a:t>‹#›</a:t>
            </a:fld>
            <a:endParaRPr lang="pl-PL"/>
          </a:p>
        </p:txBody>
      </p:sp>
    </p:spTree>
    <p:extLst>
      <p:ext uri="{BB962C8B-B14F-4D97-AF65-F5344CB8AC3E}">
        <p14:creationId xmlns:p14="http://schemas.microsoft.com/office/powerpoint/2010/main" val="3979913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2A62-265E-45CA-B3AA-263591FD6D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9B87057A-CD35-484C-A686-29352DAB70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C7A8C8F5-5AD2-4AE9-8172-C64E873FE4F8}"/>
              </a:ext>
            </a:extLst>
          </p:cNvPr>
          <p:cNvSpPr>
            <a:spLocks noGrp="1"/>
          </p:cNvSpPr>
          <p:nvPr>
            <p:ph type="dt" sz="half" idx="10"/>
          </p:nvPr>
        </p:nvSpPr>
        <p:spPr/>
        <p:txBody>
          <a:bodyPr/>
          <a:lstStyle/>
          <a:p>
            <a:fld id="{6016C4B0-FB33-4188-8DF5-A602C47EFCE4}" type="datetime1">
              <a:rPr lang="pl-PL" smtClean="0"/>
              <a:t>20.09.2021</a:t>
            </a:fld>
            <a:endParaRPr lang="pl-PL"/>
          </a:p>
        </p:txBody>
      </p:sp>
      <p:sp>
        <p:nvSpPr>
          <p:cNvPr id="5" name="Footer Placeholder 4">
            <a:extLst>
              <a:ext uri="{FF2B5EF4-FFF2-40B4-BE49-F238E27FC236}">
                <a16:creationId xmlns:a16="http://schemas.microsoft.com/office/drawing/2014/main" id="{8C374B6F-1407-4049-AA77-62E7566AE9C5}"/>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5BE74162-971B-4A93-ADF9-73241EF4410F}"/>
              </a:ext>
            </a:extLst>
          </p:cNvPr>
          <p:cNvSpPr>
            <a:spLocks noGrp="1"/>
          </p:cNvSpPr>
          <p:nvPr>
            <p:ph type="sldNum" sz="quarter" idx="12"/>
          </p:nvPr>
        </p:nvSpPr>
        <p:spPr/>
        <p:txBody>
          <a:bodyPr/>
          <a:lstStyle/>
          <a:p>
            <a:fld id="{625B4E89-D87A-4B90-9347-64074ABC4E50}" type="slidenum">
              <a:rPr lang="pl-PL" smtClean="0"/>
              <a:t>‹#›</a:t>
            </a:fld>
            <a:endParaRPr lang="pl-PL"/>
          </a:p>
        </p:txBody>
      </p:sp>
    </p:spTree>
    <p:extLst>
      <p:ext uri="{BB962C8B-B14F-4D97-AF65-F5344CB8AC3E}">
        <p14:creationId xmlns:p14="http://schemas.microsoft.com/office/powerpoint/2010/main" val="31790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31ED-DF31-47F7-AA4D-35EB6CE43E2D}"/>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3931F4A9-A5C9-43D5-8606-71E612F4BD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DDE0954B-5A67-4A16-91C1-1F64DAD82987}"/>
              </a:ext>
            </a:extLst>
          </p:cNvPr>
          <p:cNvSpPr>
            <a:spLocks noGrp="1"/>
          </p:cNvSpPr>
          <p:nvPr>
            <p:ph type="dt" sz="half" idx="10"/>
          </p:nvPr>
        </p:nvSpPr>
        <p:spPr/>
        <p:txBody>
          <a:bodyPr/>
          <a:lstStyle/>
          <a:p>
            <a:fld id="{F5FDD819-2E41-4F53-97DB-B388049E4D27}" type="datetime1">
              <a:rPr lang="pl-PL" smtClean="0"/>
              <a:t>20.09.2021</a:t>
            </a:fld>
            <a:endParaRPr lang="pl-PL"/>
          </a:p>
        </p:txBody>
      </p:sp>
      <p:sp>
        <p:nvSpPr>
          <p:cNvPr id="5" name="Footer Placeholder 4">
            <a:extLst>
              <a:ext uri="{FF2B5EF4-FFF2-40B4-BE49-F238E27FC236}">
                <a16:creationId xmlns:a16="http://schemas.microsoft.com/office/drawing/2014/main" id="{9FD28514-9D98-444A-BEDB-B1DFE0882CC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DB18C7F8-6FC5-4463-8440-D3C9FD3E26A6}"/>
              </a:ext>
            </a:extLst>
          </p:cNvPr>
          <p:cNvSpPr>
            <a:spLocks noGrp="1"/>
          </p:cNvSpPr>
          <p:nvPr>
            <p:ph type="sldNum" sz="quarter" idx="12"/>
          </p:nvPr>
        </p:nvSpPr>
        <p:spPr/>
        <p:txBody>
          <a:bodyPr/>
          <a:lstStyle/>
          <a:p>
            <a:fld id="{625B4E89-D87A-4B90-9347-64074ABC4E50}" type="slidenum">
              <a:rPr lang="pl-PL" smtClean="0"/>
              <a:t>‹#›</a:t>
            </a:fld>
            <a:endParaRPr lang="pl-PL"/>
          </a:p>
        </p:txBody>
      </p:sp>
    </p:spTree>
    <p:extLst>
      <p:ext uri="{BB962C8B-B14F-4D97-AF65-F5344CB8AC3E}">
        <p14:creationId xmlns:p14="http://schemas.microsoft.com/office/powerpoint/2010/main" val="181670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DE624E-2FDD-4617-9F47-457B5E468E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D75199E1-0527-4197-8BE7-6EA6B79124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53CD7520-0265-4188-BCBF-9E889387781A}"/>
              </a:ext>
            </a:extLst>
          </p:cNvPr>
          <p:cNvSpPr>
            <a:spLocks noGrp="1"/>
          </p:cNvSpPr>
          <p:nvPr>
            <p:ph type="dt" sz="half" idx="10"/>
          </p:nvPr>
        </p:nvSpPr>
        <p:spPr/>
        <p:txBody>
          <a:bodyPr/>
          <a:lstStyle/>
          <a:p>
            <a:fld id="{E7DAED4A-657B-4449-9D5F-C132ED8969A2}" type="datetime1">
              <a:rPr lang="pl-PL" smtClean="0"/>
              <a:t>20.09.2021</a:t>
            </a:fld>
            <a:endParaRPr lang="pl-PL"/>
          </a:p>
        </p:txBody>
      </p:sp>
      <p:sp>
        <p:nvSpPr>
          <p:cNvPr id="5" name="Footer Placeholder 4">
            <a:extLst>
              <a:ext uri="{FF2B5EF4-FFF2-40B4-BE49-F238E27FC236}">
                <a16:creationId xmlns:a16="http://schemas.microsoft.com/office/drawing/2014/main" id="{2A3C0722-A082-4213-A105-C1EE2C354A36}"/>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76A442BD-73D5-413E-AFAC-AEBA0CF081D8}"/>
              </a:ext>
            </a:extLst>
          </p:cNvPr>
          <p:cNvSpPr>
            <a:spLocks noGrp="1"/>
          </p:cNvSpPr>
          <p:nvPr>
            <p:ph type="sldNum" sz="quarter" idx="12"/>
          </p:nvPr>
        </p:nvSpPr>
        <p:spPr/>
        <p:txBody>
          <a:bodyPr/>
          <a:lstStyle/>
          <a:p>
            <a:fld id="{625B4E89-D87A-4B90-9347-64074ABC4E50}" type="slidenum">
              <a:rPr lang="pl-PL" smtClean="0"/>
              <a:t>‹#›</a:t>
            </a:fld>
            <a:endParaRPr lang="pl-PL"/>
          </a:p>
        </p:txBody>
      </p:sp>
    </p:spTree>
    <p:extLst>
      <p:ext uri="{BB962C8B-B14F-4D97-AF65-F5344CB8AC3E}">
        <p14:creationId xmlns:p14="http://schemas.microsoft.com/office/powerpoint/2010/main" val="1547250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27D5-EC73-426F-8EDA-13A4FEB26546}"/>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58D1FD48-866D-4EFA-9C36-63A0967056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2EE59AD-DB42-4565-BD9D-57BFAB8C6E8B}"/>
              </a:ext>
            </a:extLst>
          </p:cNvPr>
          <p:cNvSpPr>
            <a:spLocks noGrp="1"/>
          </p:cNvSpPr>
          <p:nvPr>
            <p:ph type="dt" sz="half" idx="10"/>
          </p:nvPr>
        </p:nvSpPr>
        <p:spPr/>
        <p:txBody>
          <a:bodyPr/>
          <a:lstStyle/>
          <a:p>
            <a:fld id="{9872B763-A1C6-45C9-B560-2D8737E48301}" type="datetime1">
              <a:rPr lang="pl-PL" smtClean="0"/>
              <a:t>20.09.2021</a:t>
            </a:fld>
            <a:endParaRPr lang="pl-PL"/>
          </a:p>
        </p:txBody>
      </p:sp>
      <p:sp>
        <p:nvSpPr>
          <p:cNvPr id="5" name="Footer Placeholder 4">
            <a:extLst>
              <a:ext uri="{FF2B5EF4-FFF2-40B4-BE49-F238E27FC236}">
                <a16:creationId xmlns:a16="http://schemas.microsoft.com/office/drawing/2014/main" id="{711DEB32-90D4-4FF1-B2E3-C6F3994FE3D0}"/>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FE588532-EE31-4F35-8E92-114100A82413}"/>
              </a:ext>
            </a:extLst>
          </p:cNvPr>
          <p:cNvSpPr>
            <a:spLocks noGrp="1"/>
          </p:cNvSpPr>
          <p:nvPr>
            <p:ph type="sldNum" sz="quarter" idx="12"/>
          </p:nvPr>
        </p:nvSpPr>
        <p:spPr/>
        <p:txBody>
          <a:bodyPr/>
          <a:lstStyle/>
          <a:p>
            <a:fld id="{625B4E89-D87A-4B90-9347-64074ABC4E50}" type="slidenum">
              <a:rPr lang="pl-PL" smtClean="0"/>
              <a:t>‹#›</a:t>
            </a:fld>
            <a:endParaRPr lang="pl-PL"/>
          </a:p>
        </p:txBody>
      </p:sp>
    </p:spTree>
    <p:extLst>
      <p:ext uri="{BB962C8B-B14F-4D97-AF65-F5344CB8AC3E}">
        <p14:creationId xmlns:p14="http://schemas.microsoft.com/office/powerpoint/2010/main" val="3758150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06B9-2063-4E41-B1C3-88F686F84A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FC23B1D1-BD3F-4CA6-9537-6334640C11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863A2-64CD-4D8D-B916-76B338054546}"/>
              </a:ext>
            </a:extLst>
          </p:cNvPr>
          <p:cNvSpPr>
            <a:spLocks noGrp="1"/>
          </p:cNvSpPr>
          <p:nvPr>
            <p:ph type="dt" sz="half" idx="10"/>
          </p:nvPr>
        </p:nvSpPr>
        <p:spPr/>
        <p:txBody>
          <a:bodyPr/>
          <a:lstStyle/>
          <a:p>
            <a:fld id="{F8FD8525-FE95-4AFE-8593-37256317954E}" type="datetime1">
              <a:rPr lang="pl-PL" smtClean="0"/>
              <a:t>20.09.2021</a:t>
            </a:fld>
            <a:endParaRPr lang="pl-PL"/>
          </a:p>
        </p:txBody>
      </p:sp>
      <p:sp>
        <p:nvSpPr>
          <p:cNvPr id="5" name="Footer Placeholder 4">
            <a:extLst>
              <a:ext uri="{FF2B5EF4-FFF2-40B4-BE49-F238E27FC236}">
                <a16:creationId xmlns:a16="http://schemas.microsoft.com/office/drawing/2014/main" id="{80974E9D-7C85-4B01-A585-5B4DC00ADB0D}"/>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B5342D17-2E8A-42B2-963F-6B79E76E28FD}"/>
              </a:ext>
            </a:extLst>
          </p:cNvPr>
          <p:cNvSpPr>
            <a:spLocks noGrp="1"/>
          </p:cNvSpPr>
          <p:nvPr>
            <p:ph type="sldNum" sz="quarter" idx="12"/>
          </p:nvPr>
        </p:nvSpPr>
        <p:spPr/>
        <p:txBody>
          <a:bodyPr/>
          <a:lstStyle/>
          <a:p>
            <a:fld id="{625B4E89-D87A-4B90-9347-64074ABC4E50}" type="slidenum">
              <a:rPr lang="pl-PL" smtClean="0"/>
              <a:t>‹#›</a:t>
            </a:fld>
            <a:endParaRPr lang="pl-PL"/>
          </a:p>
        </p:txBody>
      </p:sp>
    </p:spTree>
    <p:extLst>
      <p:ext uri="{BB962C8B-B14F-4D97-AF65-F5344CB8AC3E}">
        <p14:creationId xmlns:p14="http://schemas.microsoft.com/office/powerpoint/2010/main" val="1126017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69AC-5AF8-4328-A68D-8D607ACDDEC3}"/>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FCD9120C-FAEB-4E34-A174-628394DC7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879B670E-706E-4D90-A1C0-AEE5FCC42A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EA73F63F-46DD-40BF-A79B-DF4D1BB0A5F3}"/>
              </a:ext>
            </a:extLst>
          </p:cNvPr>
          <p:cNvSpPr>
            <a:spLocks noGrp="1"/>
          </p:cNvSpPr>
          <p:nvPr>
            <p:ph type="dt" sz="half" idx="10"/>
          </p:nvPr>
        </p:nvSpPr>
        <p:spPr/>
        <p:txBody>
          <a:bodyPr/>
          <a:lstStyle/>
          <a:p>
            <a:fld id="{855B1E81-DBAC-4157-86AE-E6F69198018B}" type="datetime1">
              <a:rPr lang="pl-PL" smtClean="0"/>
              <a:t>20.09.2021</a:t>
            </a:fld>
            <a:endParaRPr lang="pl-PL"/>
          </a:p>
        </p:txBody>
      </p:sp>
      <p:sp>
        <p:nvSpPr>
          <p:cNvPr id="6" name="Footer Placeholder 5">
            <a:extLst>
              <a:ext uri="{FF2B5EF4-FFF2-40B4-BE49-F238E27FC236}">
                <a16:creationId xmlns:a16="http://schemas.microsoft.com/office/drawing/2014/main" id="{979298AD-59BF-4BFA-BB1F-F25ABA878C6C}"/>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A14613BC-5A3A-47A8-8137-7D7BB70ACED6}"/>
              </a:ext>
            </a:extLst>
          </p:cNvPr>
          <p:cNvSpPr>
            <a:spLocks noGrp="1"/>
          </p:cNvSpPr>
          <p:nvPr>
            <p:ph type="sldNum" sz="quarter" idx="12"/>
          </p:nvPr>
        </p:nvSpPr>
        <p:spPr/>
        <p:txBody>
          <a:bodyPr/>
          <a:lstStyle/>
          <a:p>
            <a:fld id="{625B4E89-D87A-4B90-9347-64074ABC4E50}" type="slidenum">
              <a:rPr lang="pl-PL" smtClean="0"/>
              <a:t>‹#›</a:t>
            </a:fld>
            <a:endParaRPr lang="pl-PL"/>
          </a:p>
        </p:txBody>
      </p:sp>
    </p:spTree>
    <p:extLst>
      <p:ext uri="{BB962C8B-B14F-4D97-AF65-F5344CB8AC3E}">
        <p14:creationId xmlns:p14="http://schemas.microsoft.com/office/powerpoint/2010/main" val="368146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3359-D268-426E-8DD1-F1E8932A88E3}"/>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BA10C1B0-5C54-437B-8738-7F0DEFC2F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69A037-F35A-426E-AF9F-F565186E4F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E63C9846-A2A0-43B4-AD47-FC561CED7A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D91283-6214-4337-A271-F158788B5F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D23ABE79-ACB9-4A09-8DF5-B9ACF40DAB85}"/>
              </a:ext>
            </a:extLst>
          </p:cNvPr>
          <p:cNvSpPr>
            <a:spLocks noGrp="1"/>
          </p:cNvSpPr>
          <p:nvPr>
            <p:ph type="dt" sz="half" idx="10"/>
          </p:nvPr>
        </p:nvSpPr>
        <p:spPr/>
        <p:txBody>
          <a:bodyPr/>
          <a:lstStyle/>
          <a:p>
            <a:fld id="{36DB7411-2FBE-4F97-9E32-59A8FDDD4E90}" type="datetime1">
              <a:rPr lang="pl-PL" smtClean="0"/>
              <a:t>20.09.2021</a:t>
            </a:fld>
            <a:endParaRPr lang="pl-PL"/>
          </a:p>
        </p:txBody>
      </p:sp>
      <p:sp>
        <p:nvSpPr>
          <p:cNvPr id="8" name="Footer Placeholder 7">
            <a:extLst>
              <a:ext uri="{FF2B5EF4-FFF2-40B4-BE49-F238E27FC236}">
                <a16:creationId xmlns:a16="http://schemas.microsoft.com/office/drawing/2014/main" id="{9C43AD78-CB46-4228-955D-30EC63F0D836}"/>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5BA79F31-DEE6-4DBD-B64A-10F3284F05BE}"/>
              </a:ext>
            </a:extLst>
          </p:cNvPr>
          <p:cNvSpPr>
            <a:spLocks noGrp="1"/>
          </p:cNvSpPr>
          <p:nvPr>
            <p:ph type="sldNum" sz="quarter" idx="12"/>
          </p:nvPr>
        </p:nvSpPr>
        <p:spPr/>
        <p:txBody>
          <a:bodyPr/>
          <a:lstStyle/>
          <a:p>
            <a:fld id="{625B4E89-D87A-4B90-9347-64074ABC4E50}" type="slidenum">
              <a:rPr lang="pl-PL" smtClean="0"/>
              <a:t>‹#›</a:t>
            </a:fld>
            <a:endParaRPr lang="pl-PL"/>
          </a:p>
        </p:txBody>
      </p:sp>
    </p:spTree>
    <p:extLst>
      <p:ext uri="{BB962C8B-B14F-4D97-AF65-F5344CB8AC3E}">
        <p14:creationId xmlns:p14="http://schemas.microsoft.com/office/powerpoint/2010/main" val="409926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D480-B286-4C5F-9DDE-5BBA1C531EB2}"/>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82B86B09-BDE6-4BB2-9D10-5F40E5A6ACA2}"/>
              </a:ext>
            </a:extLst>
          </p:cNvPr>
          <p:cNvSpPr>
            <a:spLocks noGrp="1"/>
          </p:cNvSpPr>
          <p:nvPr>
            <p:ph type="dt" sz="half" idx="10"/>
          </p:nvPr>
        </p:nvSpPr>
        <p:spPr/>
        <p:txBody>
          <a:bodyPr/>
          <a:lstStyle/>
          <a:p>
            <a:fld id="{16433F62-A6F1-4CB6-8456-9834815C458C}" type="datetime1">
              <a:rPr lang="pl-PL" smtClean="0"/>
              <a:t>20.09.2021</a:t>
            </a:fld>
            <a:endParaRPr lang="pl-PL"/>
          </a:p>
        </p:txBody>
      </p:sp>
      <p:sp>
        <p:nvSpPr>
          <p:cNvPr id="4" name="Footer Placeholder 3">
            <a:extLst>
              <a:ext uri="{FF2B5EF4-FFF2-40B4-BE49-F238E27FC236}">
                <a16:creationId xmlns:a16="http://schemas.microsoft.com/office/drawing/2014/main" id="{B0567DE3-1635-40D5-A937-8E67FF657881}"/>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8A1D9E58-C823-4CCF-96D6-95EE0D551560}"/>
              </a:ext>
            </a:extLst>
          </p:cNvPr>
          <p:cNvSpPr>
            <a:spLocks noGrp="1"/>
          </p:cNvSpPr>
          <p:nvPr>
            <p:ph type="sldNum" sz="quarter" idx="12"/>
          </p:nvPr>
        </p:nvSpPr>
        <p:spPr/>
        <p:txBody>
          <a:bodyPr/>
          <a:lstStyle/>
          <a:p>
            <a:fld id="{625B4E89-D87A-4B90-9347-64074ABC4E50}" type="slidenum">
              <a:rPr lang="pl-PL" smtClean="0"/>
              <a:t>‹#›</a:t>
            </a:fld>
            <a:endParaRPr lang="pl-PL"/>
          </a:p>
        </p:txBody>
      </p:sp>
    </p:spTree>
    <p:extLst>
      <p:ext uri="{BB962C8B-B14F-4D97-AF65-F5344CB8AC3E}">
        <p14:creationId xmlns:p14="http://schemas.microsoft.com/office/powerpoint/2010/main" val="2579175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627547-8F19-4C1C-BFBB-2BF7908D19C6}"/>
              </a:ext>
            </a:extLst>
          </p:cNvPr>
          <p:cNvSpPr>
            <a:spLocks noGrp="1"/>
          </p:cNvSpPr>
          <p:nvPr>
            <p:ph type="dt" sz="half" idx="10"/>
          </p:nvPr>
        </p:nvSpPr>
        <p:spPr/>
        <p:txBody>
          <a:bodyPr/>
          <a:lstStyle/>
          <a:p>
            <a:fld id="{B9F87DD2-2162-4F0C-8B7E-ED1F900D95A8}" type="datetime1">
              <a:rPr lang="pl-PL" smtClean="0"/>
              <a:t>20.09.2021</a:t>
            </a:fld>
            <a:endParaRPr lang="pl-PL"/>
          </a:p>
        </p:txBody>
      </p:sp>
      <p:sp>
        <p:nvSpPr>
          <p:cNvPr id="3" name="Footer Placeholder 2">
            <a:extLst>
              <a:ext uri="{FF2B5EF4-FFF2-40B4-BE49-F238E27FC236}">
                <a16:creationId xmlns:a16="http://schemas.microsoft.com/office/drawing/2014/main" id="{024138E5-0583-4E88-ADB8-3C5FE47A9FC5}"/>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E7E26900-E289-48E3-A1B6-C6A3BBD62F8E}"/>
              </a:ext>
            </a:extLst>
          </p:cNvPr>
          <p:cNvSpPr>
            <a:spLocks noGrp="1"/>
          </p:cNvSpPr>
          <p:nvPr>
            <p:ph type="sldNum" sz="quarter" idx="12"/>
          </p:nvPr>
        </p:nvSpPr>
        <p:spPr/>
        <p:txBody>
          <a:bodyPr/>
          <a:lstStyle/>
          <a:p>
            <a:fld id="{625B4E89-D87A-4B90-9347-64074ABC4E50}" type="slidenum">
              <a:rPr lang="pl-PL" smtClean="0"/>
              <a:t>‹#›</a:t>
            </a:fld>
            <a:endParaRPr lang="pl-PL"/>
          </a:p>
        </p:txBody>
      </p:sp>
    </p:spTree>
    <p:extLst>
      <p:ext uri="{BB962C8B-B14F-4D97-AF65-F5344CB8AC3E}">
        <p14:creationId xmlns:p14="http://schemas.microsoft.com/office/powerpoint/2010/main" val="242696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3C81-9771-4A93-BBD1-A9B72FFE1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AAC2CB45-9BDC-46B6-81DD-CE6DE74EF6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53314EF9-5EFE-4FE1-AFAF-6C41FC21A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8E590-B13F-4DE5-9C5D-06DE4EF1A48B}"/>
              </a:ext>
            </a:extLst>
          </p:cNvPr>
          <p:cNvSpPr>
            <a:spLocks noGrp="1"/>
          </p:cNvSpPr>
          <p:nvPr>
            <p:ph type="dt" sz="half" idx="10"/>
          </p:nvPr>
        </p:nvSpPr>
        <p:spPr/>
        <p:txBody>
          <a:bodyPr/>
          <a:lstStyle/>
          <a:p>
            <a:fld id="{234787E4-06AB-4656-AFD1-9AC517CAFEDA}" type="datetime1">
              <a:rPr lang="pl-PL" smtClean="0"/>
              <a:t>20.09.2021</a:t>
            </a:fld>
            <a:endParaRPr lang="pl-PL"/>
          </a:p>
        </p:txBody>
      </p:sp>
      <p:sp>
        <p:nvSpPr>
          <p:cNvPr id="6" name="Footer Placeholder 5">
            <a:extLst>
              <a:ext uri="{FF2B5EF4-FFF2-40B4-BE49-F238E27FC236}">
                <a16:creationId xmlns:a16="http://schemas.microsoft.com/office/drawing/2014/main" id="{26E1627A-8324-45E7-9E85-903A16A8CF39}"/>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2D5C0A5B-7B94-4AAC-B8D2-91AEEE0879D3}"/>
              </a:ext>
            </a:extLst>
          </p:cNvPr>
          <p:cNvSpPr>
            <a:spLocks noGrp="1"/>
          </p:cNvSpPr>
          <p:nvPr>
            <p:ph type="sldNum" sz="quarter" idx="12"/>
          </p:nvPr>
        </p:nvSpPr>
        <p:spPr/>
        <p:txBody>
          <a:bodyPr/>
          <a:lstStyle/>
          <a:p>
            <a:fld id="{625B4E89-D87A-4B90-9347-64074ABC4E50}" type="slidenum">
              <a:rPr lang="pl-PL" smtClean="0"/>
              <a:t>‹#›</a:t>
            </a:fld>
            <a:endParaRPr lang="pl-PL"/>
          </a:p>
        </p:txBody>
      </p:sp>
    </p:spTree>
    <p:extLst>
      <p:ext uri="{BB962C8B-B14F-4D97-AF65-F5344CB8AC3E}">
        <p14:creationId xmlns:p14="http://schemas.microsoft.com/office/powerpoint/2010/main" val="53590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7309-4E77-432C-8F84-AA257105F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1AF52751-B300-47A6-8404-12473EC65C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7B56D7A3-0DFF-4627-A53E-02DCA1813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45EB2-2553-4ACA-9B55-45F37668B248}"/>
              </a:ext>
            </a:extLst>
          </p:cNvPr>
          <p:cNvSpPr>
            <a:spLocks noGrp="1"/>
          </p:cNvSpPr>
          <p:nvPr>
            <p:ph type="dt" sz="half" idx="10"/>
          </p:nvPr>
        </p:nvSpPr>
        <p:spPr/>
        <p:txBody>
          <a:bodyPr/>
          <a:lstStyle/>
          <a:p>
            <a:fld id="{A8DDBEBC-933F-4029-8CBD-FB28692E4BED}" type="datetime1">
              <a:rPr lang="pl-PL" smtClean="0"/>
              <a:t>20.09.2021</a:t>
            </a:fld>
            <a:endParaRPr lang="pl-PL"/>
          </a:p>
        </p:txBody>
      </p:sp>
      <p:sp>
        <p:nvSpPr>
          <p:cNvPr id="6" name="Footer Placeholder 5">
            <a:extLst>
              <a:ext uri="{FF2B5EF4-FFF2-40B4-BE49-F238E27FC236}">
                <a16:creationId xmlns:a16="http://schemas.microsoft.com/office/drawing/2014/main" id="{3AB5D044-F06F-49AE-B24D-BC2B6EF6C38A}"/>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000FC944-BEE8-41E9-9F77-A72B0236A9D1}"/>
              </a:ext>
            </a:extLst>
          </p:cNvPr>
          <p:cNvSpPr>
            <a:spLocks noGrp="1"/>
          </p:cNvSpPr>
          <p:nvPr>
            <p:ph type="sldNum" sz="quarter" idx="12"/>
          </p:nvPr>
        </p:nvSpPr>
        <p:spPr/>
        <p:txBody>
          <a:bodyPr/>
          <a:lstStyle/>
          <a:p>
            <a:fld id="{625B4E89-D87A-4B90-9347-64074ABC4E50}" type="slidenum">
              <a:rPr lang="pl-PL" smtClean="0"/>
              <a:t>‹#›</a:t>
            </a:fld>
            <a:endParaRPr lang="pl-PL"/>
          </a:p>
        </p:txBody>
      </p:sp>
    </p:spTree>
    <p:extLst>
      <p:ext uri="{BB962C8B-B14F-4D97-AF65-F5344CB8AC3E}">
        <p14:creationId xmlns:p14="http://schemas.microsoft.com/office/powerpoint/2010/main" val="212072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F94619-09AD-4DCA-85AD-8809DFCE84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4C4413B3-FCF3-4F3E-9E52-86D965B61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B25D2966-F9C6-4AD2-A0F5-BCD05FF47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A50694-CBCE-46CA-9533-B9AC21A03A02}" type="datetime1">
              <a:rPr lang="pl-PL" smtClean="0"/>
              <a:t>20.09.2021</a:t>
            </a:fld>
            <a:endParaRPr lang="pl-PL"/>
          </a:p>
        </p:txBody>
      </p:sp>
      <p:sp>
        <p:nvSpPr>
          <p:cNvPr id="5" name="Footer Placeholder 4">
            <a:extLst>
              <a:ext uri="{FF2B5EF4-FFF2-40B4-BE49-F238E27FC236}">
                <a16:creationId xmlns:a16="http://schemas.microsoft.com/office/drawing/2014/main" id="{FE2AE4BA-1D0D-46A6-BD86-59B0A38585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D2E518F4-F0C9-40BF-A7F9-816A9CAC41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B4E89-D87A-4B90-9347-64074ABC4E50}" type="slidenum">
              <a:rPr lang="pl-PL" smtClean="0"/>
              <a:t>‹#›</a:t>
            </a:fld>
            <a:endParaRPr lang="pl-PL"/>
          </a:p>
        </p:txBody>
      </p:sp>
    </p:spTree>
    <p:extLst>
      <p:ext uri="{BB962C8B-B14F-4D97-AF65-F5344CB8AC3E}">
        <p14:creationId xmlns:p14="http://schemas.microsoft.com/office/powerpoint/2010/main" val="213161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anafin.kamil@gmail.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descr="The Integration and Automation of Robots in the Food Service Industry -  2021 Guide - scholarlyoa.com">
            <a:extLst>
              <a:ext uri="{FF2B5EF4-FFF2-40B4-BE49-F238E27FC236}">
                <a16:creationId xmlns:a16="http://schemas.microsoft.com/office/drawing/2014/main" id="{5A5CFA5F-3902-420D-8940-9348659E4E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85" r="264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F231C56A-7C20-4341-8043-A16407087AB2}"/>
              </a:ext>
            </a:extLst>
          </p:cNvPr>
          <p:cNvSpPr>
            <a:spLocks noGrp="1"/>
          </p:cNvSpPr>
          <p:nvPr>
            <p:ph type="ctrTitle"/>
          </p:nvPr>
        </p:nvSpPr>
        <p:spPr>
          <a:xfrm>
            <a:off x="8022021" y="3231931"/>
            <a:ext cx="3852041" cy="1834056"/>
          </a:xfrm>
        </p:spPr>
        <p:txBody>
          <a:bodyPr>
            <a:normAutofit/>
          </a:bodyPr>
          <a:lstStyle/>
          <a:p>
            <a:r>
              <a:rPr lang="en-US" sz="4000" dirty="0"/>
              <a:t>Café Walley</a:t>
            </a:r>
            <a:endParaRPr lang="pl-PL" sz="4000" dirty="0"/>
          </a:p>
        </p:txBody>
      </p:sp>
      <p:sp>
        <p:nvSpPr>
          <p:cNvPr id="3" name="Subtitle 2">
            <a:extLst>
              <a:ext uri="{FF2B5EF4-FFF2-40B4-BE49-F238E27FC236}">
                <a16:creationId xmlns:a16="http://schemas.microsoft.com/office/drawing/2014/main" id="{5CF3D41F-76B1-4A23-A89B-ACB09D959F25}"/>
              </a:ext>
            </a:extLst>
          </p:cNvPr>
          <p:cNvSpPr>
            <a:spLocks noGrp="1"/>
          </p:cNvSpPr>
          <p:nvPr>
            <p:ph type="subTitle" idx="1"/>
          </p:nvPr>
        </p:nvSpPr>
        <p:spPr>
          <a:xfrm>
            <a:off x="7782910" y="5242675"/>
            <a:ext cx="4330262" cy="683284"/>
          </a:xfrm>
        </p:spPr>
        <p:txBody>
          <a:bodyPr>
            <a:normAutofit/>
          </a:bodyPr>
          <a:lstStyle/>
          <a:p>
            <a:r>
              <a:rPr lang="en-US" sz="2000" dirty="0"/>
              <a:t>Robot-run Café</a:t>
            </a:r>
          </a:p>
        </p:txBody>
      </p:sp>
      <p:cxnSp>
        <p:nvCxnSpPr>
          <p:cNvPr id="75" name="Straight Connector 74">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922424F-1E09-49EA-8B5F-79E7890007F7}"/>
              </a:ext>
            </a:extLst>
          </p:cNvPr>
          <p:cNvSpPr/>
          <p:nvPr/>
        </p:nvSpPr>
        <p:spPr>
          <a:xfrm>
            <a:off x="8351520" y="5992476"/>
            <a:ext cx="3761652" cy="923330"/>
          </a:xfrm>
          <a:prstGeom prst="rect">
            <a:avLst/>
          </a:prstGeom>
        </p:spPr>
        <p:txBody>
          <a:bodyPr wrap="square">
            <a:spAutoFit/>
          </a:bodyPr>
          <a:lstStyle/>
          <a:p>
            <a:r>
              <a:rPr lang="en-US" dirty="0"/>
              <a:t>Author: Kamil Kanafin.</a:t>
            </a:r>
            <a:br>
              <a:rPr lang="en-US" dirty="0"/>
            </a:br>
            <a:r>
              <a:rPr lang="en-US" dirty="0"/>
              <a:t>Email: </a:t>
            </a:r>
            <a:r>
              <a:rPr lang="en-US" dirty="0">
                <a:hlinkClick r:id="rId3"/>
              </a:rPr>
              <a:t>Kanafin.kamil@gmail.com</a:t>
            </a:r>
            <a:br>
              <a:rPr lang="en-US" dirty="0"/>
            </a:br>
            <a:endParaRPr lang="pl-PL" dirty="0"/>
          </a:p>
        </p:txBody>
      </p:sp>
      <p:sp>
        <p:nvSpPr>
          <p:cNvPr id="5" name="Slide Number Placeholder 4">
            <a:extLst>
              <a:ext uri="{FF2B5EF4-FFF2-40B4-BE49-F238E27FC236}">
                <a16:creationId xmlns:a16="http://schemas.microsoft.com/office/drawing/2014/main" id="{968F5DC9-397F-4D23-A64E-615462AC70D5}"/>
              </a:ext>
            </a:extLst>
          </p:cNvPr>
          <p:cNvSpPr>
            <a:spLocks noGrp="1"/>
          </p:cNvSpPr>
          <p:nvPr>
            <p:ph type="sldNum" sz="quarter" idx="12"/>
          </p:nvPr>
        </p:nvSpPr>
        <p:spPr/>
        <p:txBody>
          <a:bodyPr/>
          <a:lstStyle/>
          <a:p>
            <a:fld id="{625B4E89-D87A-4B90-9347-64074ABC4E50}" type="slidenum">
              <a:rPr lang="pl-PL" smtClean="0"/>
              <a:t>1</a:t>
            </a:fld>
            <a:endParaRPr lang="pl-PL"/>
          </a:p>
        </p:txBody>
      </p:sp>
    </p:spTree>
    <p:extLst>
      <p:ext uri="{BB962C8B-B14F-4D97-AF65-F5344CB8AC3E}">
        <p14:creationId xmlns:p14="http://schemas.microsoft.com/office/powerpoint/2010/main" val="319078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loseup Of Young Happy Woman Eating Pasta At Dining Table Stock Photo -  Download Image Now - iStock">
            <a:extLst>
              <a:ext uri="{FF2B5EF4-FFF2-40B4-BE49-F238E27FC236}">
                <a16:creationId xmlns:a16="http://schemas.microsoft.com/office/drawing/2014/main" id="{2E7EE18E-C16E-4F44-BBE3-6F502B07782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541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E8129-7BD1-4EDB-8B72-20732A4C15D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Why is it profitable? </a:t>
            </a:r>
          </a:p>
        </p:txBody>
      </p:sp>
      <p:cxnSp>
        <p:nvCxnSpPr>
          <p:cNvPr id="73" name="Straight Connector 7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2BB065B-F9C9-48C8-A7BD-5DE43C13B283}"/>
              </a:ext>
            </a:extLst>
          </p:cNvPr>
          <p:cNvSpPr>
            <a:spLocks noGrp="1"/>
          </p:cNvSpPr>
          <p:nvPr>
            <p:ph type="sldNum" sz="quarter" idx="12"/>
          </p:nvPr>
        </p:nvSpPr>
        <p:spPr/>
        <p:txBody>
          <a:bodyPr/>
          <a:lstStyle/>
          <a:p>
            <a:fld id="{625B4E89-D87A-4B90-9347-64074ABC4E50}" type="slidenum">
              <a:rPr lang="pl-PL" smtClean="0"/>
              <a:t>2</a:t>
            </a:fld>
            <a:endParaRPr lang="pl-PL"/>
          </a:p>
        </p:txBody>
      </p:sp>
    </p:spTree>
    <p:extLst>
      <p:ext uri="{BB962C8B-B14F-4D97-AF65-F5344CB8AC3E}">
        <p14:creationId xmlns:p14="http://schemas.microsoft.com/office/powerpoint/2010/main" val="1547119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5DD816-4D79-4D24-95F0-215DA516CA4C}"/>
              </a:ext>
            </a:extLst>
          </p:cNvPr>
          <p:cNvSpPr>
            <a:spLocks noGrp="1"/>
          </p:cNvSpPr>
          <p:nvPr>
            <p:ph type="title"/>
          </p:nvPr>
        </p:nvSpPr>
        <p:spPr>
          <a:xfrm>
            <a:off x="838200" y="609600"/>
            <a:ext cx="3739341" cy="1330839"/>
          </a:xfrm>
        </p:spPr>
        <p:txBody>
          <a:bodyPr>
            <a:normAutofit/>
          </a:bodyPr>
          <a:lstStyle/>
          <a:p>
            <a:r>
              <a:rPr lang="en-US" sz="3400"/>
              <a:t>Most popular types of establishments</a:t>
            </a:r>
            <a:endParaRPr lang="pl-PL" sz="3400"/>
          </a:p>
        </p:txBody>
      </p:sp>
      <p:sp>
        <p:nvSpPr>
          <p:cNvPr id="9" name="Content Placeholder 8">
            <a:extLst>
              <a:ext uri="{FF2B5EF4-FFF2-40B4-BE49-F238E27FC236}">
                <a16:creationId xmlns:a16="http://schemas.microsoft.com/office/drawing/2014/main" id="{1C2BC504-5CAC-48B6-BDE6-6A38ECB4AC2E}"/>
              </a:ext>
            </a:extLst>
          </p:cNvPr>
          <p:cNvSpPr>
            <a:spLocks noGrp="1"/>
          </p:cNvSpPr>
          <p:nvPr>
            <p:ph idx="1"/>
          </p:nvPr>
        </p:nvSpPr>
        <p:spPr>
          <a:xfrm>
            <a:off x="862366" y="2194102"/>
            <a:ext cx="3427001" cy="3908586"/>
          </a:xfrm>
        </p:spPr>
        <p:txBody>
          <a:bodyPr>
            <a:normAutofit/>
          </a:bodyPr>
          <a:lstStyle/>
          <a:p>
            <a:r>
              <a:rPr lang="en-US" sz="2000"/>
              <a:t>According to the plotted graphs, it can be seen that the largest part is occupied by restaurants (75.2%) among the types of establishments.</a:t>
            </a:r>
          </a:p>
          <a:p>
            <a:r>
              <a:rPr lang="en-US" sz="2000"/>
              <a:t>In second place are establishments such as Fast Food (11.0%).</a:t>
            </a:r>
          </a:p>
          <a:p>
            <a:r>
              <a:rPr lang="en-US" sz="2000"/>
              <a:t>And the third most popular is the cafe (4.5%)</a:t>
            </a:r>
          </a:p>
          <a:p>
            <a:endParaRPr lang="en-US" sz="2000" dirty="0"/>
          </a:p>
        </p:txBody>
      </p:sp>
      <p:pic>
        <p:nvPicPr>
          <p:cNvPr id="5" name="Content Placeholder 4" descr="Chart, pie chart&#10;&#10;Description automatically generated">
            <a:extLst>
              <a:ext uri="{FF2B5EF4-FFF2-40B4-BE49-F238E27FC236}">
                <a16:creationId xmlns:a16="http://schemas.microsoft.com/office/drawing/2014/main" id="{A2F87D82-F1FA-409D-ABC5-9AFDB690549C}"/>
              </a:ext>
            </a:extLst>
          </p:cNvPr>
          <p:cNvPicPr>
            <a:picLocks noChangeAspect="1"/>
          </p:cNvPicPr>
          <p:nvPr/>
        </p:nvPicPr>
        <p:blipFill rotWithShape="1">
          <a:blip r:embed="rId2">
            <a:extLst>
              <a:ext uri="{28A0092B-C50C-407E-A947-70E740481C1C}">
                <a14:useLocalDpi xmlns:a14="http://schemas.microsoft.com/office/drawing/2010/main" val="0"/>
              </a:ext>
            </a:extLst>
          </a:blip>
          <a:srcRect b="1130"/>
          <a:stretch/>
        </p:blipFill>
        <p:spPr>
          <a:xfrm>
            <a:off x="5726365" y="661916"/>
            <a:ext cx="5593324" cy="5557909"/>
          </a:xfrm>
          <a:prstGeom prst="rect">
            <a:avLst/>
          </a:prstGeom>
        </p:spPr>
      </p:pic>
      <p:sp>
        <p:nvSpPr>
          <p:cNvPr id="3" name="Slide Number Placeholder 2">
            <a:extLst>
              <a:ext uri="{FF2B5EF4-FFF2-40B4-BE49-F238E27FC236}">
                <a16:creationId xmlns:a16="http://schemas.microsoft.com/office/drawing/2014/main" id="{6718B672-A887-4241-8CF6-4894FEA35AEB}"/>
              </a:ext>
            </a:extLst>
          </p:cNvPr>
          <p:cNvSpPr>
            <a:spLocks noGrp="1"/>
          </p:cNvSpPr>
          <p:nvPr>
            <p:ph type="sldNum" sz="quarter" idx="12"/>
          </p:nvPr>
        </p:nvSpPr>
        <p:spPr/>
        <p:txBody>
          <a:bodyPr/>
          <a:lstStyle/>
          <a:p>
            <a:fld id="{625B4E89-D87A-4B90-9347-64074ABC4E50}" type="slidenum">
              <a:rPr lang="pl-PL" smtClean="0"/>
              <a:t>3</a:t>
            </a:fld>
            <a:endParaRPr lang="pl-PL"/>
          </a:p>
        </p:txBody>
      </p:sp>
    </p:spTree>
    <p:extLst>
      <p:ext uri="{BB962C8B-B14F-4D97-AF65-F5344CB8AC3E}">
        <p14:creationId xmlns:p14="http://schemas.microsoft.com/office/powerpoint/2010/main" val="345111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EF8BEA6-2A62-4106-8D51-BA7D7220353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Do we need a chain?</a:t>
            </a:r>
          </a:p>
        </p:txBody>
      </p:sp>
      <p:pic>
        <p:nvPicPr>
          <p:cNvPr id="7" name="Content Placeholder 6" descr="Chart, bar chart&#10;&#10;Description automatically generated">
            <a:extLst>
              <a:ext uri="{FF2B5EF4-FFF2-40B4-BE49-F238E27FC236}">
                <a16:creationId xmlns:a16="http://schemas.microsoft.com/office/drawing/2014/main" id="{ABEA21C5-E806-40B1-A67C-E152EA97A1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1134825"/>
            <a:ext cx="7225748" cy="4588349"/>
          </a:xfrm>
          <a:prstGeom prst="rect">
            <a:avLst/>
          </a:prstGeom>
        </p:spPr>
      </p:pic>
      <p:sp>
        <p:nvSpPr>
          <p:cNvPr id="8" name="Slide Number Placeholder 7">
            <a:extLst>
              <a:ext uri="{FF2B5EF4-FFF2-40B4-BE49-F238E27FC236}">
                <a16:creationId xmlns:a16="http://schemas.microsoft.com/office/drawing/2014/main" id="{7C2A99B2-336A-4746-ADDD-74C99F7A7408}"/>
              </a:ext>
            </a:extLst>
          </p:cNvPr>
          <p:cNvSpPr>
            <a:spLocks noGrp="1"/>
          </p:cNvSpPr>
          <p:nvPr>
            <p:ph type="sldNum" sz="quarter" idx="12"/>
          </p:nvPr>
        </p:nvSpPr>
        <p:spPr/>
        <p:txBody>
          <a:bodyPr/>
          <a:lstStyle/>
          <a:p>
            <a:fld id="{625B4E89-D87A-4B90-9347-64074ABC4E50}" type="slidenum">
              <a:rPr lang="pl-PL" smtClean="0"/>
              <a:t>4</a:t>
            </a:fld>
            <a:endParaRPr lang="pl-PL"/>
          </a:p>
        </p:txBody>
      </p:sp>
    </p:spTree>
    <p:extLst>
      <p:ext uri="{BB962C8B-B14F-4D97-AF65-F5344CB8AC3E}">
        <p14:creationId xmlns:p14="http://schemas.microsoft.com/office/powerpoint/2010/main" val="203795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17343-09BF-4E06-A5E3-DAFFDEA32E0A}"/>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Small or a lot of seats?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scatter chart&#10;&#10;Description automatically generated">
            <a:extLst>
              <a:ext uri="{FF2B5EF4-FFF2-40B4-BE49-F238E27FC236}">
                <a16:creationId xmlns:a16="http://schemas.microsoft.com/office/drawing/2014/main" id="{8D108650-332B-4596-8839-D7C515CBDD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40" y="2427541"/>
            <a:ext cx="11421821" cy="3997637"/>
          </a:xfrm>
          <a:prstGeom prst="rect">
            <a:avLst/>
          </a:prstGeom>
        </p:spPr>
      </p:pic>
      <p:sp>
        <p:nvSpPr>
          <p:cNvPr id="3" name="Slide Number Placeholder 2">
            <a:extLst>
              <a:ext uri="{FF2B5EF4-FFF2-40B4-BE49-F238E27FC236}">
                <a16:creationId xmlns:a16="http://schemas.microsoft.com/office/drawing/2014/main" id="{5ECE0173-8906-469B-8232-901F899860D4}"/>
              </a:ext>
            </a:extLst>
          </p:cNvPr>
          <p:cNvSpPr>
            <a:spLocks noGrp="1"/>
          </p:cNvSpPr>
          <p:nvPr>
            <p:ph type="sldNum" sz="quarter" idx="12"/>
          </p:nvPr>
        </p:nvSpPr>
        <p:spPr/>
        <p:txBody>
          <a:bodyPr/>
          <a:lstStyle/>
          <a:p>
            <a:fld id="{625B4E89-D87A-4B90-9347-64074ABC4E50}" type="slidenum">
              <a:rPr lang="pl-PL" smtClean="0"/>
              <a:t>5</a:t>
            </a:fld>
            <a:endParaRPr lang="pl-PL"/>
          </a:p>
        </p:txBody>
      </p:sp>
    </p:spTree>
    <p:extLst>
      <p:ext uri="{BB962C8B-B14F-4D97-AF65-F5344CB8AC3E}">
        <p14:creationId xmlns:p14="http://schemas.microsoft.com/office/powerpoint/2010/main" val="34003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8A3764B9-A578-49B9-83C4-54AFB0F2E2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547876"/>
            <a:ext cx="10905066" cy="376224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BFAA0DB-8186-462E-A4E8-43C114CB2ED1}"/>
              </a:ext>
            </a:extLst>
          </p:cNvPr>
          <p:cNvSpPr>
            <a:spLocks noGrp="1"/>
          </p:cNvSpPr>
          <p:nvPr>
            <p:ph type="sldNum" sz="quarter" idx="12"/>
          </p:nvPr>
        </p:nvSpPr>
        <p:spPr/>
        <p:txBody>
          <a:bodyPr/>
          <a:lstStyle/>
          <a:p>
            <a:fld id="{625B4E89-D87A-4B90-9347-64074ABC4E50}" type="slidenum">
              <a:rPr lang="pl-PL" smtClean="0"/>
              <a:t>6</a:t>
            </a:fld>
            <a:endParaRPr lang="pl-PL"/>
          </a:p>
        </p:txBody>
      </p:sp>
    </p:spTree>
    <p:extLst>
      <p:ext uri="{BB962C8B-B14F-4D97-AF65-F5344CB8AC3E}">
        <p14:creationId xmlns:p14="http://schemas.microsoft.com/office/powerpoint/2010/main" val="234648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3C2F-381F-4939-9D86-C64B05A5E41A}"/>
              </a:ext>
            </a:extLst>
          </p:cNvPr>
          <p:cNvSpPr>
            <a:spLocks noGrp="1"/>
          </p:cNvSpPr>
          <p:nvPr>
            <p:ph type="title"/>
          </p:nvPr>
        </p:nvSpPr>
        <p:spPr>
          <a:xfrm>
            <a:off x="762001" y="803325"/>
            <a:ext cx="5314536" cy="1325563"/>
          </a:xfrm>
        </p:spPr>
        <p:txBody>
          <a:bodyPr>
            <a:normAutofit/>
          </a:bodyPr>
          <a:lstStyle/>
          <a:p>
            <a:r>
              <a:rPr lang="pl-PL" dirty="0" err="1"/>
              <a:t>Uniqueness</a:t>
            </a:r>
            <a:r>
              <a:rPr lang="pl-PL" dirty="0"/>
              <a:t>?</a:t>
            </a:r>
          </a:p>
        </p:txBody>
      </p:sp>
      <p:sp>
        <p:nvSpPr>
          <p:cNvPr id="1030" name="Content Placeholder 1029">
            <a:extLst>
              <a:ext uri="{FF2B5EF4-FFF2-40B4-BE49-F238E27FC236}">
                <a16:creationId xmlns:a16="http://schemas.microsoft.com/office/drawing/2014/main" id="{4760FCBB-9C05-4625-A25E-F9CCEEA2DB94}"/>
              </a:ext>
            </a:extLst>
          </p:cNvPr>
          <p:cNvSpPr>
            <a:spLocks noGrp="1"/>
          </p:cNvSpPr>
          <p:nvPr>
            <p:ph idx="1"/>
          </p:nvPr>
        </p:nvSpPr>
        <p:spPr>
          <a:xfrm>
            <a:off x="762000" y="2279018"/>
            <a:ext cx="5314543" cy="3375920"/>
          </a:xfrm>
        </p:spPr>
        <p:txBody>
          <a:bodyPr anchor="t">
            <a:normAutofit/>
          </a:bodyPr>
          <a:lstStyle/>
          <a:p>
            <a:r>
              <a:rPr lang="en-US" sz="1800"/>
              <a:t>For an establishment and place like LA, the format of a restaurant that has no chain is definitely suitable. </a:t>
            </a:r>
          </a:p>
          <a:p>
            <a:r>
              <a:rPr lang="en-US" sz="1800"/>
              <a:t>If you still limit the number of seating places from 10 to 20 and if you can arouse the interest of guests, then people will definitely come to you. The location matters, of course. </a:t>
            </a:r>
          </a:p>
          <a:p>
            <a:r>
              <a:rPr lang="en-US" sz="1800"/>
              <a:t>It will also be necessary to analyze the type of client for whom this institution will be designed. </a:t>
            </a:r>
          </a:p>
          <a:p>
            <a:r>
              <a:rPr lang="en-US" sz="1800"/>
              <a:t>But the main uniqueness of this restaurants will be the uniqueness of customer service - robots.</a:t>
            </a:r>
          </a:p>
          <a:p>
            <a:endParaRPr lang="en-US" sz="1800"/>
          </a:p>
        </p:txBody>
      </p:sp>
      <p:sp>
        <p:nvSpPr>
          <p:cNvPr id="139" name="Freeform: Shape 13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MMX Technology Give You Nicher Colour Fuller Among the Highly Trainod  Tochnicians Wtomanufac Sound Smoother Video and Faster Graphics Ture Intel  Pentium Processors Acertain Proup and When Combined With Soltaase Designod  for">
            <a:extLst>
              <a:ext uri="{FF2B5EF4-FFF2-40B4-BE49-F238E27FC236}">
                <a16:creationId xmlns:a16="http://schemas.microsoft.com/office/drawing/2014/main" id="{182C2463-629A-438D-9141-BDF914A74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28237"/>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2F7A7A2-EC23-40D2-9F54-C88D158B1AF9}"/>
              </a:ext>
            </a:extLst>
          </p:cNvPr>
          <p:cNvSpPr>
            <a:spLocks noGrp="1"/>
          </p:cNvSpPr>
          <p:nvPr>
            <p:ph type="sldNum" sz="quarter" idx="12"/>
          </p:nvPr>
        </p:nvSpPr>
        <p:spPr/>
        <p:txBody>
          <a:bodyPr/>
          <a:lstStyle/>
          <a:p>
            <a:fld id="{625B4E89-D87A-4B90-9347-64074ABC4E50}" type="slidenum">
              <a:rPr lang="pl-PL" smtClean="0"/>
              <a:t>7</a:t>
            </a:fld>
            <a:endParaRPr lang="pl-PL"/>
          </a:p>
        </p:txBody>
      </p:sp>
    </p:spTree>
    <p:extLst>
      <p:ext uri="{BB962C8B-B14F-4D97-AF65-F5344CB8AC3E}">
        <p14:creationId xmlns:p14="http://schemas.microsoft.com/office/powerpoint/2010/main" val="68024161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76" name="Straight Connector 7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77" name="Rectangle 7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023FA-AFD5-44AE-8E3A-50A4D3F93872}"/>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Q&amp;A</a:t>
            </a:r>
          </a:p>
        </p:txBody>
      </p:sp>
      <p:cxnSp>
        <p:nvCxnSpPr>
          <p:cNvPr id="3078" name="Straight Connector 7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074" name="Picture 2" descr="JUNIOR D- QUESTIONS &amp;amp; ANSWERS | Baamboozle">
            <a:extLst>
              <a:ext uri="{FF2B5EF4-FFF2-40B4-BE49-F238E27FC236}">
                <a16:creationId xmlns:a16="http://schemas.microsoft.com/office/drawing/2014/main" id="{F9D14447-156B-45D2-B5AE-1157219DE9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09359" y="2427541"/>
            <a:ext cx="9518183" cy="39976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3BDD010D-81F8-43F5-B780-61063530B9D3}"/>
              </a:ext>
            </a:extLst>
          </p:cNvPr>
          <p:cNvSpPr>
            <a:spLocks noGrp="1"/>
          </p:cNvSpPr>
          <p:nvPr>
            <p:ph type="sldNum" sz="quarter" idx="12"/>
          </p:nvPr>
        </p:nvSpPr>
        <p:spPr/>
        <p:txBody>
          <a:bodyPr/>
          <a:lstStyle/>
          <a:p>
            <a:fld id="{625B4E89-D87A-4B90-9347-64074ABC4E50}" type="slidenum">
              <a:rPr lang="pl-PL" smtClean="0"/>
              <a:t>8</a:t>
            </a:fld>
            <a:endParaRPr lang="pl-PL"/>
          </a:p>
        </p:txBody>
      </p:sp>
    </p:spTree>
    <p:extLst>
      <p:ext uri="{BB962C8B-B14F-4D97-AF65-F5344CB8AC3E}">
        <p14:creationId xmlns:p14="http://schemas.microsoft.com/office/powerpoint/2010/main" val="167697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201</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Café Walley</vt:lpstr>
      <vt:lpstr>Why is it profitable? </vt:lpstr>
      <vt:lpstr>Most popular types of establishments</vt:lpstr>
      <vt:lpstr>Do we need a chain?</vt:lpstr>
      <vt:lpstr>Small or a lot of seats?</vt:lpstr>
      <vt:lpstr>PowerPoint Presentation</vt:lpstr>
      <vt:lpstr>Uniqueness?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Robot-run Cafe</dc:title>
  <dc:creator>Kanafin, Kamil (Nokia - PL/Krakow)</dc:creator>
  <cp:lastModifiedBy>Kanafin, Kamil (Nokia - PL/Krakow)</cp:lastModifiedBy>
  <cp:revision>6</cp:revision>
  <dcterms:created xsi:type="dcterms:W3CDTF">2021-09-18T20:46:35Z</dcterms:created>
  <dcterms:modified xsi:type="dcterms:W3CDTF">2021-09-20T20:27:33Z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327cfd9-47ed-48f1-9376-4ab3148935bb_Enabled">
    <vt:lpwstr>true</vt:lpwstr>
  </property>
  <property fmtid="{D5CDD505-2E9C-101B-9397-08002B2CF9AE}" pid="3" name="MSIP_Label_4327cfd9-47ed-48f1-9376-4ab3148935bb_SetDate">
    <vt:lpwstr>2021-09-18T20:49:33Z</vt:lpwstr>
  </property>
  <property fmtid="{D5CDD505-2E9C-101B-9397-08002B2CF9AE}" pid="4" name="MSIP_Label_4327cfd9-47ed-48f1-9376-4ab3148935bb_Method">
    <vt:lpwstr>Privileged</vt:lpwstr>
  </property>
  <property fmtid="{D5CDD505-2E9C-101B-9397-08002B2CF9AE}" pid="5" name="MSIP_Label_4327cfd9-47ed-48f1-9376-4ab3148935bb_Name">
    <vt:lpwstr>4327cfd9-47ed-48f1-9376-4ab3148935bb</vt:lpwstr>
  </property>
  <property fmtid="{D5CDD505-2E9C-101B-9397-08002B2CF9AE}" pid="6" name="MSIP_Label_4327cfd9-47ed-48f1-9376-4ab3148935bb_SiteId">
    <vt:lpwstr>5d471751-9675-428d-917b-70f44f9630b0</vt:lpwstr>
  </property>
  <property fmtid="{D5CDD505-2E9C-101B-9397-08002B2CF9AE}" pid="7" name="MSIP_Label_4327cfd9-47ed-48f1-9376-4ab3148935bb_ActionId">
    <vt:lpwstr>d51245cd-4b2b-4a17-81d2-a78d37ad352d</vt:lpwstr>
  </property>
  <property fmtid="{D5CDD505-2E9C-101B-9397-08002B2CF9AE}" pid="8" name="MSIP_Label_4327cfd9-47ed-48f1-9376-4ab3148935bb_ContentBits">
    <vt:lpwstr>0</vt:lpwstr>
  </property>
</Properties>
</file>