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B68-8980-4BC3-8E06-90656852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9C284-72D6-48D8-9113-266F5170C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6C1B-E36B-44CC-A8A6-2B90F7AF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94F8-6C6A-4035-B303-632780CA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EC3E-6E48-41CC-9487-3AAE5701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E60F-284D-4B58-99DD-863BC8D2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5B8B8-EA1A-4CED-AE4F-0564A6B55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E78B-2E07-44B9-8492-440AEC93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0938-721E-4E5D-A1AF-6B5B9C81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3527-4CB5-4366-8DF3-58413925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3E25F-9569-48E0-BF04-90FFAECE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C9C52-3E47-41B4-AC23-89153EF6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4BDC-F0F6-4ABB-B882-945E5D7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481D-C68D-482E-A592-88EE1CFA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62C3-FE78-4EC4-AC3D-C96F352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4D51-300D-43C2-AE35-A3E1C696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3A8-5E22-4136-99A6-AAA54586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ACA1-A8B2-48EF-B101-CD64B48B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4F40-F5F9-4A91-A245-A928BF48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0B20-609C-4436-8D0C-A83E6256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79C3-71F5-4FD4-9DD1-91AFFA33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0A64-2CB4-4DEC-9627-7C9AF4D7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934F-5713-4A02-AD40-29E8C44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08DB-F9DD-4DEB-A271-CFB53D67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C9F3-59AB-4096-BF0E-B5BE47FD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7091-0891-4E6F-A1AD-A347C74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E147-43E1-43F9-BF74-E1F0B955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C34A-8A01-4FF8-B85C-4D807FCB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8172-6608-4125-8AD7-4565B85D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343F-6D29-4920-A076-92798D50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4A795-EA03-4A17-B72A-979E887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433D-7D0F-4ADE-BB30-24BE26D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451E-85F0-41BE-B9D0-445A49F1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42E64-55EA-498D-876E-C154D1BC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7101F-61F0-43C7-BA7B-95BB95E87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D572-E711-45FB-A98C-A8AC49C5A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27ECF-A33F-4EE5-816C-9CCA165D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6847F-0515-4FE0-B903-62C92C4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179C-83F2-4FC5-B624-B0AED58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CCE3-8691-48DC-94DD-A7AD107A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ADB77-C823-4ECB-8254-4ACDACBA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88AD-BADF-441D-956E-5A31EBA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6A46-603D-46B4-B9BA-FCF7DB48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6D221-D8BA-4302-B541-123F9E7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D2D90-664C-4708-88E4-76012560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A75C-D253-4C54-BDD6-7F98D208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AB8C-C859-4427-82AC-49655012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D475-1D0A-4E76-AA81-F51DFE7A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AC27-843B-4870-88AE-BE82E152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D5AC-4366-4F09-A676-145A10ED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1DF00-9F48-4707-B866-521CD7DA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89DBF-73CD-422A-96ED-0904EC3B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81B0-FEAD-4907-877A-2D2F6EA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813CE-1520-4B18-AE71-6CA03588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14839-9281-48E4-B5B7-8B74DCEB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8ACD-CFF3-46A1-8998-978B8672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E4D9-2466-4664-905D-28E8D6FA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14C8-A876-4E77-A8E4-A8BEA36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2350D-E354-4032-ADD5-32539ED8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AFE3-C537-4B80-8D9A-131BB40A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05C2F-6FDD-493D-ABDD-E2FF7767C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AE3-2D68-448A-9BB9-B3CA8D2D85B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76F4-1DAF-4AB3-911C-67121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CD35-36CD-4598-9B9E-6E892F9C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A026-90BB-4320-807C-798780CA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8C9-1D4F-4568-B35B-6ED2D088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HEALTH EXPENDITURE IN USA vs 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9376-292E-4657-BCC5-1EAA0E183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Why USA Has the Highest National Health Expenditure in the world? </a:t>
            </a:r>
          </a:p>
        </p:txBody>
      </p:sp>
    </p:spTree>
    <p:extLst>
      <p:ext uri="{BB962C8B-B14F-4D97-AF65-F5344CB8AC3E}">
        <p14:creationId xmlns:p14="http://schemas.microsoft.com/office/powerpoint/2010/main" val="5714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211-B871-42D7-936E-702202E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USA Health Spending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0807-4FCE-4CD2-966E-A8BC0AA0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667250"/>
          </a:xfrm>
        </p:spPr>
        <p:txBody>
          <a:bodyPr/>
          <a:lstStyle/>
          <a:p>
            <a:r>
              <a:rPr lang="en-US" dirty="0"/>
              <a:t>USA Spent 17.9% of its GDP in 2017 on Health which is $3.5 trillion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Highest Health Spending Both in terms of Per Capita Spending </a:t>
            </a:r>
          </a:p>
          <a:p>
            <a:pPr marL="0" indent="0">
              <a:buNone/>
            </a:pPr>
            <a:r>
              <a:rPr lang="en-US" dirty="0"/>
              <a:t>        and as Percentage Share of GDP.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However, USA health Outcomes are not on the top among developed countries  in measures like :Infant Mortality, Life Expectancy and  potential life years lost.</a:t>
            </a:r>
          </a:p>
        </p:txBody>
      </p:sp>
    </p:spTree>
    <p:extLst>
      <p:ext uri="{BB962C8B-B14F-4D97-AF65-F5344CB8AC3E}">
        <p14:creationId xmlns:p14="http://schemas.microsoft.com/office/powerpoint/2010/main" val="10521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211-B871-42D7-936E-702202E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Affecting USA Health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0807-4FCE-4CD2-966E-A8BC0AA0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66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02C-ADA7-48CC-9039-AF07287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OBJECTIVE OF THE PROJECT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470-B877-4DC7-8101-FE0B375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519311"/>
            <a:ext cx="10931769" cy="4657652"/>
          </a:xfrm>
        </p:spPr>
        <p:txBody>
          <a:bodyPr/>
          <a:lstStyle/>
          <a:p>
            <a:r>
              <a:rPr lang="en-US" dirty="0"/>
              <a:t>Motivation:  I Was Curious to Know What Would Explain this Outlying of USA Health Spending Among Developed Countries.</a:t>
            </a:r>
          </a:p>
          <a:p>
            <a:endParaRPr lang="en-US" dirty="0"/>
          </a:p>
          <a:p>
            <a:pPr marL="3200400" lvl="7" indent="0">
              <a:buNone/>
            </a:pPr>
            <a:r>
              <a:rPr lang="en-US" sz="2800" b="1" dirty="0"/>
              <a:t>Hypothesis</a:t>
            </a:r>
          </a:p>
          <a:p>
            <a:pPr marL="3200400" lvl="7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People are Consuming Healthcare Service Excessively.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USA Healthcare is Technology Intensive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USA Healthcare Has Best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USA Healthcare Providers are Charging High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02C-ADA7-48CC-9039-AF07287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470-B877-4DC7-8101-FE0B375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104" cy="40546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Americans are not Consuming too Much Healthcare Services.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USA Healthcare is Some How Technology Intensive.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USA Healthcare Doesn’t Look Best in Quality, Except in Cancer Treatment.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USA Healthcare Prices are Expensive and Providers are Charging  High Markups.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Administration of Healthcare is costing a lot in USA.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203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HEALTH EXPENDITURE IN USA vs OECD COUNTRIES</vt:lpstr>
      <vt:lpstr>Overview of USA Health Spending </vt:lpstr>
      <vt:lpstr>Factors Affecting USA Health Spending</vt:lpstr>
      <vt:lpstr>              OBJECTIVE OF THE PROJECT </vt:lpstr>
      <vt:lpstr>   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EXPENDITURE IN USA vs OECD COUNTRIES</dc:title>
  <dc:creator>Amanuel Sidamo</dc:creator>
  <cp:lastModifiedBy>Amanuel Sidamo</cp:lastModifiedBy>
  <cp:revision>13</cp:revision>
  <dcterms:created xsi:type="dcterms:W3CDTF">2019-01-21T21:50:51Z</dcterms:created>
  <dcterms:modified xsi:type="dcterms:W3CDTF">2019-01-23T03:23:42Z</dcterms:modified>
</cp:coreProperties>
</file>