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7D8"/>
    <a:srgbClr val="457FE8"/>
    <a:srgbClr val="676363"/>
    <a:srgbClr val="FAB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>
        <p:scale>
          <a:sx n="140" d="100"/>
          <a:sy n="140" d="100"/>
        </p:scale>
        <p:origin x="-179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0D0-7AC9-7C4C-832C-E92113CBD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636E-F807-FD48-B727-EC20F736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6826-7F2A-EA4D-AF02-74D1CE18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4C79-2B7E-3F4F-8964-CF5F1A2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7806-6F36-0845-B7E4-F5E21AFB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60A-4582-B645-847C-EB2C0B52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88BF1-561A-4247-B9C9-2CB623A1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6E87-8371-3A49-A674-A2362CB0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A23B-CB4F-7C41-BFF5-3DFB76CE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C776-ADFD-3741-9F0F-4D72FCFE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DC6A-2CB5-D445-B199-65A5D406B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52EE-1B19-584C-BE7E-C9D03587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BB31-3754-9040-9636-95B93AB1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8CA8-452B-FA4E-8266-3483E29E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E309-BC52-F94D-99B2-E3ED924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08DA-64C3-A140-8F6A-FEF50052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43F-1866-6D4B-AADC-32510B57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51BF-BFD2-8448-9D34-02FDDC00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89D8-611D-8145-A3E4-FD4EF3A3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D5F-CCFD-8347-88DE-79DCB572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3D01-CECA-3740-B4DB-6C926525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9D24-9EC0-E64C-8883-02BD6E76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2684-C5EE-B84C-8610-DB3800F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22B2-F083-B849-BB9C-946CAFDC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BD18-FBFC-EB40-B26E-D909FA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FFF-809D-7649-8B53-DC5E1638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1656-0040-6349-94FC-4DC5C1AF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78EE3-AF99-1B40-B050-E9F9A2F9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0B9EC-D5DE-D446-B395-C7FD9D5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DB52A-46F8-814A-B7F5-A592543E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0D03-3A9F-6D45-ABF8-7A41C7EF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D75-7687-0044-998A-5CB2493F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B4D2-BDFD-A640-B2D0-56F4E2B5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E34C-C9C5-F349-A0A5-72A68FC2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93BED-B9D7-9146-B73C-074AA4321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C1B22-7901-F44C-B0C4-DC7A7FFB8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A9330-FE66-5940-9096-FDFB490F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AC42-AF04-8041-9AB8-4DC3A35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EBD03-9774-2041-AB35-E90CC1C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A09A-AFB9-AC48-A63C-7230E9B1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FC779-6AD7-BB45-A31D-4AD2116D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FF28-9192-7540-B7AA-9BE5FE80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06CCD-8053-3343-BF94-A0B488D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2B2C8-0855-B84F-B933-213006D3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58AF1-47AD-EF4D-BBC1-B6418064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59E45-A802-A541-B873-3A80C8CC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970F-54B2-194F-842A-DA5C77D6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541A-53A4-D946-871B-9AF68BC5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9AC90-E5BC-9A42-BD52-C6224C18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F1D2-7ED4-F54E-B4EA-D96EC5B7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7EC9-CD2C-744C-87CF-BE4644D2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7741-6307-D047-B67E-D5C3F7C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D61-9D2C-DE41-AD58-1CCACB4B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BEC80-B7CD-EF43-9AE6-1161ABCE0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5772E-DC61-B64A-9D17-2B844DA7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BF36-17B0-E94F-8959-51DCA429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27EF5-4B51-064F-84D1-05C0E85F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CC40-245A-0947-846D-E469B1FE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7A690-39B8-ED49-87E0-AD1C2BCE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7BE6-B786-4F4B-812B-17EBA842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C272-6B51-8044-9544-408D833E0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993-D557-3045-B8F2-8491B7915C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4152-20A3-064A-8054-08BFB034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C2D9-8DA3-6B47-8ECF-0288FC00A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FF27-5ED7-A142-93A4-5C47EBEB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9CC111-E421-5445-9D4A-A91E283A22F3}"/>
              </a:ext>
            </a:extLst>
          </p:cNvPr>
          <p:cNvSpPr/>
          <p:nvPr/>
        </p:nvSpPr>
        <p:spPr>
          <a:xfrm>
            <a:off x="5272086" y="2286000"/>
            <a:ext cx="1143000" cy="1143000"/>
          </a:xfrm>
          <a:prstGeom prst="ellipse">
            <a:avLst/>
          </a:prstGeom>
          <a:gradFill>
            <a:gsLst>
              <a:gs pos="12000">
                <a:srgbClr val="00B0F0">
                  <a:alpha val="36000"/>
                </a:srgbClr>
              </a:gs>
              <a:gs pos="25000">
                <a:srgbClr val="00B0F0">
                  <a:alpha val="48000"/>
                </a:srgbClr>
              </a:gs>
              <a:gs pos="69000">
                <a:srgbClr val="4077D8"/>
              </a:gs>
              <a:gs pos="93000">
                <a:srgbClr val="4077D8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16732A-05CC-4947-8FDD-E4870F57DB58}"/>
              </a:ext>
            </a:extLst>
          </p:cNvPr>
          <p:cNvSpPr/>
          <p:nvPr/>
        </p:nvSpPr>
        <p:spPr>
          <a:xfrm>
            <a:off x="5419438" y="2331444"/>
            <a:ext cx="848299" cy="954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3F995-4F65-6843-BDB0-066FA2193EC7}"/>
              </a:ext>
            </a:extLst>
          </p:cNvPr>
          <p:cNvSpPr txBox="1"/>
          <p:nvPr/>
        </p:nvSpPr>
        <p:spPr>
          <a:xfrm>
            <a:off x="5499582" y="2485619"/>
            <a:ext cx="6880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FS</a:t>
            </a:r>
            <a:endParaRPr lang="en-US" sz="3200" dirty="0">
              <a:solidFill>
                <a:srgbClr val="00206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9FBA8-D901-B04A-A4DC-AF237C8CFCBC}"/>
              </a:ext>
            </a:extLst>
          </p:cNvPr>
          <p:cNvSpPr txBox="1"/>
          <p:nvPr/>
        </p:nvSpPr>
        <p:spPr>
          <a:xfrm>
            <a:off x="4725812" y="3474443"/>
            <a:ext cx="253947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FS Medical Supplies</a:t>
            </a:r>
          </a:p>
        </p:txBody>
      </p:sp>
    </p:spTree>
    <p:extLst>
      <p:ext uri="{BB962C8B-B14F-4D97-AF65-F5344CB8AC3E}">
        <p14:creationId xmlns:p14="http://schemas.microsoft.com/office/powerpoint/2010/main" val="15888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9CC111-E421-5445-9D4A-A91E283A22F3}"/>
              </a:ext>
            </a:extLst>
          </p:cNvPr>
          <p:cNvSpPr/>
          <p:nvPr/>
        </p:nvSpPr>
        <p:spPr>
          <a:xfrm>
            <a:off x="5272086" y="2286000"/>
            <a:ext cx="1143000" cy="1143000"/>
          </a:xfrm>
          <a:prstGeom prst="ellipse">
            <a:avLst/>
          </a:prstGeom>
          <a:gradFill>
            <a:gsLst>
              <a:gs pos="12000">
                <a:srgbClr val="00B0F0">
                  <a:alpha val="36000"/>
                </a:srgbClr>
              </a:gs>
              <a:gs pos="25000">
                <a:srgbClr val="00B0F0">
                  <a:alpha val="48000"/>
                </a:srgbClr>
              </a:gs>
              <a:gs pos="69000">
                <a:srgbClr val="4077D8"/>
              </a:gs>
              <a:gs pos="93000">
                <a:srgbClr val="4077D8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16732A-05CC-4947-8FDD-E4870F57DB58}"/>
              </a:ext>
            </a:extLst>
          </p:cNvPr>
          <p:cNvSpPr/>
          <p:nvPr/>
        </p:nvSpPr>
        <p:spPr>
          <a:xfrm>
            <a:off x="5419438" y="2331444"/>
            <a:ext cx="848299" cy="954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3F995-4F65-6843-BDB0-066FA2193EC7}"/>
              </a:ext>
            </a:extLst>
          </p:cNvPr>
          <p:cNvSpPr txBox="1"/>
          <p:nvPr/>
        </p:nvSpPr>
        <p:spPr>
          <a:xfrm>
            <a:off x="5499582" y="2485619"/>
            <a:ext cx="6880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FS</a:t>
            </a:r>
            <a:endParaRPr lang="en-US" sz="3200" dirty="0">
              <a:solidFill>
                <a:srgbClr val="00206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46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Hooks</dc:creator>
  <cp:lastModifiedBy>Will Hooks</cp:lastModifiedBy>
  <cp:revision>3</cp:revision>
  <dcterms:created xsi:type="dcterms:W3CDTF">2020-04-02T16:43:18Z</dcterms:created>
  <dcterms:modified xsi:type="dcterms:W3CDTF">2020-04-02T17:07:34Z</dcterms:modified>
</cp:coreProperties>
</file>