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739" autoAdjust="0"/>
  </p:normalViewPr>
  <p:slideViewPr>
    <p:cSldViewPr snapToGrid="0">
      <p:cViewPr varScale="1">
        <p:scale>
          <a:sx n="96" d="100"/>
          <a:sy n="96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A68A3-91E5-484C-B0D2-ABAE5CB9AC4F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31F92-6A98-4640-A1EA-0E76A10AC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0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 Siemer, obstacle races, ranching, shooting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57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books I have written or am writing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2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</a:t>
            </a:r>
            <a:r>
              <a:rPr lang="en-US" baseline="0" dirty="0" smtClean="0"/>
              <a:t> places I have worked and some projects I have worked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4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5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0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8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9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7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7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2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0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9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9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12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jpe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https://leanpub.com/site_images/fodder/andrew-siemer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26007"/>
            <a:ext cx="9144000" cy="1110712"/>
          </a:xfrm>
        </p:spPr>
        <p:txBody>
          <a:bodyPr/>
          <a:lstStyle/>
          <a:p>
            <a:r>
              <a:rPr lang="en-US" dirty="0" smtClean="0"/>
              <a:t>Andrew Siemer</a:t>
            </a:r>
            <a:endParaRPr lang="en-US" dirty="0"/>
          </a:p>
        </p:txBody>
      </p:sp>
      <p:pic>
        <p:nvPicPr>
          <p:cNvPr id="1034" name="Picture 10" descr="http://www.andrewsiemer.com/Themes/AndrewSiemer/Images/PageHeaders/Fath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849" y="0"/>
            <a:ext cx="6108151" cy="178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andrewsiemer.com/Themes/AndrewSiemer/Images/PageHeaders/Cowbo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030" y="3252418"/>
            <a:ext cx="6241693" cy="182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andrewsiemer.com/Themes/AndrewSiemer/Images/PageHeaders/WarriorDash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08154" cy="178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andrewsiemer.com/Themes/AndrewSiemer/Images/PageHeaders/GoRuck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1" y="5072911"/>
            <a:ext cx="6120305" cy="178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andrewsiemer.com/Themes/AndrewSiemer/Images/PageHeaders/ToughMudde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05" y="3291365"/>
            <a:ext cx="6108154" cy="178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andrewsiemer.com/Themes/AndrewSiemer/Images/PageHeaders/Spartan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076454"/>
            <a:ext cx="6108158" cy="178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50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8" name="Picture 10" descr="http://ecx.images-amazon.com/images/I/51iuMAinfEL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109" y="1582895"/>
            <a:ext cx="3012855" cy="37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ecx.images-amazon.com/images/I/417iYgvSCI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8" y="1582895"/>
            <a:ext cx="3010441" cy="371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ecx.images-amazon.com/images/I/51P9q7fcJZ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762" y="1585877"/>
            <a:ext cx="3006533" cy="371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6" descr="Fodder cover p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6" name="Picture 18" descr="Fodder cover p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197" y="1582895"/>
            <a:ext cx="2867025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56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82" name="Picture 10" descr="http://www.lampsplus.com/images/lampsplus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08" y="197129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i2.cdn.turner.com/dr/pga/sites/default/files/articles/Callway_Golf_Logo-640x36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840" y="2522046"/>
            <a:ext cx="2678539" cy="150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gigaompaidcontent.files.wordpress.com/2012/02/fox-interactive-media-logo-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084" y="2961072"/>
            <a:ext cx="2423664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abcnewsradioonline.com/storage/news-images/052312_AmericanIdolLogoFox.jpg?__SQUARESPACE_CACHEVERSION=137474240996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677" y="4784725"/>
            <a:ext cx="2477711" cy="139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images.vcpost.com/data/images/full/10771/lightsail-education.jpg?w=59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17" y="3909606"/>
            <a:ext cx="2038687" cy="152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://www.boulderlogic.com/wp-content/themes/boulderlogic2/images/logo-rackspac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293" y="4330808"/>
            <a:ext cx="16668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http://www.baileybanksandbiddle.com/og-content/themes/baileybanksandbiddle.com/images/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530" y="4085018"/>
            <a:ext cx="31432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Globalscap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846" y="5417243"/>
            <a:ext cx="313372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http://upload.wikimedia.org/wikipedia/commons/thumb/c/c8/2_Ranger_Battalion_Shoulder_Sleeve_Insignia.svg/700px-2_Ranger_Battalion_Shoulder_Sleeve_Insignia.sv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64" y="5058808"/>
            <a:ext cx="2058308" cy="105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http://www.clear-measure.com/wp-content/uploads/2014/04/ClearMeasure-white-background-full-logo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94" y="368844"/>
            <a:ext cx="6992945" cy="174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177804" y="1001313"/>
            <a:ext cx="3772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 We are hiring!!!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3080" name="Picture 8" descr="http://247wallst.files.wordpress.com/2012/10/dell_logo-svg.png?w=40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7" y="2672043"/>
            <a:ext cx="1474442" cy="145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56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795174" y="3917144"/>
            <a:ext cx="6101561" cy="1263511"/>
            <a:chOff x="1672051" y="4066229"/>
            <a:chExt cx="6101561" cy="126351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2051" y="4066229"/>
              <a:ext cx="2316437" cy="126351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935895" y="4236319"/>
              <a:ext cx="383771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 smtClean="0"/>
                <a:t>Azure Search</a:t>
              </a:r>
              <a:endParaRPr lang="en-US" sz="5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81143" y="1677358"/>
            <a:ext cx="5832164" cy="1485152"/>
            <a:chOff x="2028203" y="1816504"/>
            <a:chExt cx="5832164" cy="148515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8203" y="1816504"/>
              <a:ext cx="1390857" cy="1485152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935895" y="2097415"/>
              <a:ext cx="392447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 err="1" smtClean="0"/>
                <a:t>DocumentDB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8459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“Standard” can be scaled based on workload</a:t>
            </a:r>
          </a:p>
          <a:p>
            <a:r>
              <a:rPr lang="en-US" dirty="0" smtClean="0"/>
              <a:t>“Shared” is free and solely for testing (no </a:t>
            </a:r>
            <a:r>
              <a:rPr lang="en-US" dirty="0" err="1" smtClean="0"/>
              <a:t>perf</a:t>
            </a:r>
            <a:r>
              <a:rPr lang="en-US" dirty="0" smtClean="0"/>
              <a:t> guarantees)</a:t>
            </a:r>
          </a:p>
          <a:p>
            <a:r>
              <a:rPr lang="en-US" dirty="0" smtClean="0"/>
              <a:t>REST API access only – no SDK (yet)</a:t>
            </a:r>
          </a:p>
          <a:p>
            <a:r>
              <a:rPr lang="en-US" dirty="0" smtClean="0"/>
              <a:t>Security is limited to API key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370821"/>
            <a:ext cx="6101561" cy="1263511"/>
            <a:chOff x="1672051" y="4066229"/>
            <a:chExt cx="6101561" cy="126351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2051" y="4066229"/>
              <a:ext cx="2316437" cy="1263511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935895" y="4236319"/>
              <a:ext cx="383771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 smtClean="0"/>
                <a:t>Azure Search</a:t>
              </a:r>
              <a:endParaRPr lang="en-US" sz="5400" dirty="0"/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570619"/>
              </p:ext>
            </p:extLst>
          </p:nvPr>
        </p:nvGraphicFramePr>
        <p:xfrm>
          <a:off x="1832113" y="3951923"/>
          <a:ext cx="87331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061"/>
                <a:gridCol w="2911061"/>
                <a:gridCol w="2911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25gb per unit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Queries per second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per unit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</a:t>
                      </a:r>
                      <a:r>
                        <a:rPr lang="en-US" baseline="0" dirty="0" smtClean="0"/>
                        <a:t> across 3 indexes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15M per unit, 50 index limit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Scale out limits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 to 36 units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$.168/</a:t>
                      </a:r>
                      <a:r>
                        <a:rPr lang="en-US" baseline="0" dirty="0" smtClean="0"/>
                        <a:t>hour, $125/month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19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Has SDK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auth</a:t>
            </a:r>
            <a:r>
              <a:rPr lang="en-US" dirty="0" smtClean="0"/>
              <a:t> key for security</a:t>
            </a:r>
          </a:p>
          <a:p>
            <a:r>
              <a:rPr lang="en-US" dirty="0" smtClean="0"/>
              <a:t>Throughput equals more partitions</a:t>
            </a:r>
          </a:p>
          <a:p>
            <a:r>
              <a:rPr lang="en-US" dirty="0" smtClean="0"/>
              <a:t>Up to 5 capacity units for preview</a:t>
            </a:r>
          </a:p>
          <a:p>
            <a:r>
              <a:rPr lang="en-US" dirty="0" smtClean="0"/>
              <a:t>Based on a capacity unit</a:t>
            </a:r>
          </a:p>
          <a:p>
            <a:pPr lvl="1"/>
            <a:r>
              <a:rPr lang="en-US" dirty="0" smtClean="0"/>
              <a:t>10GB per capacity unit (50GB for preview)</a:t>
            </a:r>
          </a:p>
          <a:p>
            <a:pPr lvl="1"/>
            <a:r>
              <a:rPr lang="en-US" dirty="0" smtClean="0"/>
              <a:t>2000 request units per second</a:t>
            </a:r>
          </a:p>
          <a:p>
            <a:pPr lvl="1"/>
            <a:r>
              <a:rPr lang="en-US" dirty="0" smtClean="0"/>
              <a:t>$.73/day ($22.50 per month)</a:t>
            </a:r>
          </a:p>
          <a:p>
            <a:r>
              <a:rPr lang="en-US" dirty="0" smtClean="0"/>
              <a:t>Average operations per second per capacity unit</a:t>
            </a:r>
          </a:p>
          <a:p>
            <a:pPr lvl="1"/>
            <a:r>
              <a:rPr lang="en-US" dirty="0" smtClean="0"/>
              <a:t>2000 read of a single document</a:t>
            </a:r>
          </a:p>
          <a:p>
            <a:pPr lvl="1"/>
            <a:r>
              <a:rPr lang="en-US" dirty="0" smtClean="0"/>
              <a:t>500 inserts, replaces, or deletes</a:t>
            </a:r>
          </a:p>
          <a:p>
            <a:pPr lvl="1"/>
            <a:r>
              <a:rPr lang="en-US" dirty="0" smtClean="0"/>
              <a:t>1000 predicate queries returning a single document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365125"/>
            <a:ext cx="5832164" cy="1485152"/>
            <a:chOff x="2028203" y="1816504"/>
            <a:chExt cx="5832164" cy="148515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8203" y="1816504"/>
              <a:ext cx="1390857" cy="148515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935895" y="2097415"/>
              <a:ext cx="392447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 err="1" smtClean="0"/>
                <a:t>DocumentDB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2951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" y="-1"/>
            <a:ext cx="3520259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948" y="-1"/>
            <a:ext cx="4723892" cy="457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3950" y="1657350"/>
            <a:ext cx="3448050" cy="520065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9113" y="5413651"/>
            <a:ext cx="10515600" cy="5995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Creating a document DB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017643" y="2375452"/>
            <a:ext cx="974035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221843" y="5006146"/>
            <a:ext cx="974035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97948" y="3896139"/>
            <a:ext cx="2361946" cy="6758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5208104" y="3031435"/>
            <a:ext cx="377712" cy="86470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8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13652"/>
            <a:ext cx="10515600" cy="63927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Creating a search instance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" y="0"/>
            <a:ext cx="3214676" cy="2103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198" y="0"/>
            <a:ext cx="4370681" cy="411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879" y="2377440"/>
            <a:ext cx="4464121" cy="448056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017643" y="2375452"/>
            <a:ext cx="974035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402661" y="5006146"/>
            <a:ext cx="974035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02495" y="3541712"/>
            <a:ext cx="2073966" cy="5035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712651" y="2677008"/>
            <a:ext cx="377712" cy="86470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87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207</Words>
  <Application>Microsoft Office PowerPoint</Application>
  <PresentationFormat>Widescreen</PresentationFormat>
  <Paragraphs>48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Andrew Siemer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Andrew Siemer</dc:title>
  <dc:creator>Andrew Siemer</dc:creator>
  <cp:lastModifiedBy>Andrew Siemer</cp:lastModifiedBy>
  <cp:revision>18</cp:revision>
  <dcterms:created xsi:type="dcterms:W3CDTF">2014-09-16T19:17:06Z</dcterms:created>
  <dcterms:modified xsi:type="dcterms:W3CDTF">2014-09-16T22:59:14Z</dcterms:modified>
</cp:coreProperties>
</file>