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http://azure.microsoft.com/en-us/documentation/articles/documentdb-interactions-with-resources/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70619"/>
              </p:ext>
            </p:extLst>
          </p:nvPr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document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5" y="1374500"/>
            <a:ext cx="10710184" cy="54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220</Words>
  <Application>Microsoft Office PowerPoint</Application>
  <PresentationFormat>Widescreen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DocumentDB structure</vt:lpstr>
      <vt:lpstr>Populating the document store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23</cp:revision>
  <dcterms:created xsi:type="dcterms:W3CDTF">2014-09-16T19:17:06Z</dcterms:created>
  <dcterms:modified xsi:type="dcterms:W3CDTF">2014-09-16T23:51:54Z</dcterms:modified>
</cp:coreProperties>
</file>