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3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drew Siemer 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1398923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57931" y="2897988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http://about.me/andrewsiemer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61" y="483290"/>
            <a:ext cx="6448425" cy="577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70" y="2325756"/>
            <a:ext cx="315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("SELECT * FROM {0} l WHERE </a:t>
            </a:r>
            <a:r>
              <a:rPr lang="en-US" dirty="0" err="1"/>
              <a:t>l.Package</a:t>
            </a:r>
            <a:r>
              <a:rPr lang="en-US" dirty="0"/>
              <a:t> = '</a:t>
            </a:r>
            <a:r>
              <a:rPr lang="en-US" dirty="0" err="1"/>
              <a:t>rubicon</a:t>
            </a:r>
            <a:r>
              <a:rPr lang="en-US" dirty="0"/>
              <a:t>'", </a:t>
            </a:r>
            <a:r>
              <a:rPr lang="en-US" dirty="0" err="1"/>
              <a:t>Keys.ListingCollectionName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15818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15818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57150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57150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34486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(yet)</a:t>
            </a:r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70821"/>
            <a:ext cx="6101561" cy="1263511"/>
            <a:chOff x="1672051" y="4066229"/>
            <a:chExt cx="6101561" cy="1263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70619"/>
              </p:ext>
            </p:extLst>
          </p:nvPr>
        </p:nvGraphicFramePr>
        <p:xfrm>
          <a:off x="1832113" y="39519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SDK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Throughput equals more partitions</a:t>
            </a:r>
          </a:p>
          <a:p>
            <a:r>
              <a:rPr lang="en-US" dirty="0" smtClean="0"/>
              <a:t>Up to 5 capacity units for preview</a:t>
            </a:r>
          </a:p>
          <a:p>
            <a:r>
              <a:rPr lang="en-US" dirty="0" smtClean="0"/>
              <a:t>Based on a capacity unit</a:t>
            </a:r>
          </a:p>
          <a:p>
            <a:pPr lvl="1"/>
            <a:r>
              <a:rPr lang="en-US" dirty="0" smtClean="0"/>
              <a:t>10GB per capacity unit (50GB for preview)</a:t>
            </a:r>
          </a:p>
          <a:p>
            <a:pPr lvl="1"/>
            <a:r>
              <a:rPr lang="en-US" dirty="0" smtClean="0"/>
              <a:t>2000 request units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predicate queries returning a single document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65125"/>
            <a:ext cx="5832164" cy="1485152"/>
            <a:chOff x="2028203" y="1816504"/>
            <a:chExt cx="5832164" cy="14851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the document store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219325"/>
            <a:ext cx="9239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255</Words>
  <Application>Microsoft Office PowerPoint</Application>
  <PresentationFormat>Widescreen</PresentationFormat>
  <Paragraphs>59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Andrew Siemer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DocumentDB structure</vt:lpstr>
      <vt:lpstr>Populating the document store</vt:lpstr>
      <vt:lpstr>Querying</vt:lpstr>
      <vt:lpstr>REST API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31</cp:revision>
  <dcterms:created xsi:type="dcterms:W3CDTF">2014-09-16T19:17:06Z</dcterms:created>
  <dcterms:modified xsi:type="dcterms:W3CDTF">2014-09-17T18:09:00Z</dcterms:modified>
</cp:coreProperties>
</file>