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15818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15818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5715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57150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34486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prstClr val="black"/>
                  </a:solidFill>
                </a:rPr>
                <a:t>Azure Search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size</a:t>
            </a:r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document 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19325"/>
            <a:ext cx="9239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61" y="483290"/>
            <a:ext cx="6448425" cy="577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70" y="2325756"/>
            <a:ext cx="315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("SELECT * FROM {0} l WHERE </a:t>
            </a:r>
            <a:r>
              <a:rPr lang="en-US" dirty="0" err="1"/>
              <a:t>l.Package</a:t>
            </a:r>
            <a:r>
              <a:rPr lang="en-US" dirty="0"/>
              <a:t> = '</a:t>
            </a:r>
            <a:r>
              <a:rPr lang="en-US" dirty="0" err="1"/>
              <a:t>rubicon</a:t>
            </a:r>
            <a:r>
              <a:rPr lang="en-US" dirty="0"/>
              <a:t>'", </a:t>
            </a:r>
            <a:r>
              <a:rPr lang="en-US" dirty="0" err="1"/>
              <a:t>Keys.ListingCollectionName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323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DocumentDB structure</vt:lpstr>
      <vt:lpstr>Populating the document store</vt:lpstr>
      <vt:lpstr>Querying</vt:lpstr>
      <vt:lpstr>REST API</vt:lpstr>
      <vt:lpstr>PowerPoint Presentation</vt:lpstr>
      <vt:lpstr>Understanding “units”</vt:lpstr>
      <vt:lpstr>Index naming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34</cp:revision>
  <dcterms:created xsi:type="dcterms:W3CDTF">2014-09-16T19:17:06Z</dcterms:created>
  <dcterms:modified xsi:type="dcterms:W3CDTF">2014-09-17T21:40:26Z</dcterms:modified>
</cp:coreProperties>
</file>